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4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96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5" r:id="rId33"/>
    <p:sldId id="287" r:id="rId34"/>
    <p:sldId id="288" r:id="rId35"/>
    <p:sldId id="289" r:id="rId36"/>
    <p:sldId id="297" r:id="rId37"/>
    <p:sldId id="290" r:id="rId38"/>
    <p:sldId id="291" r:id="rId39"/>
    <p:sldId id="292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588FA-E4B1-4FC4-8678-976524DEB997}" v="14" dt="2025-03-14T23:16:21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aldino" userId="ceecc2911c550462" providerId="LiveId" clId="{9F2E1032-CE8E-45B8-8EF3-D588A92FCDDA}"/>
    <pc:docChg chg="undo custSel addSld delSld modSld sldOrd">
      <pc:chgData name="Monica Galdino" userId="ceecc2911c550462" providerId="LiveId" clId="{9F2E1032-CE8E-45B8-8EF3-D588A92FCDDA}" dt="2025-03-15T16:46:10.010" v="3476" actId="2696"/>
      <pc:docMkLst>
        <pc:docMk/>
      </pc:docMkLst>
      <pc:sldChg chg="modSp">
        <pc:chgData name="Monica Galdino" userId="ceecc2911c550462" providerId="LiveId" clId="{9F2E1032-CE8E-45B8-8EF3-D588A92FCDDA}" dt="2025-03-15T14:41:59.625" v="2594"/>
        <pc:sldMkLst>
          <pc:docMk/>
          <pc:sldMk cId="3377654095" sldId="256"/>
        </pc:sldMkLst>
        <pc:spChg chg="mod">
          <ac:chgData name="Monica Galdino" userId="ceecc2911c550462" providerId="LiveId" clId="{9F2E1032-CE8E-45B8-8EF3-D588A92FCDDA}" dt="2025-03-15T14:41:59.625" v="2594"/>
          <ac:spMkLst>
            <pc:docMk/>
            <pc:sldMk cId="3377654095" sldId="256"/>
            <ac:spMk id="2" creationId="{6F5E2454-FF9C-2E94-93F8-409BBC413DA0}"/>
          </ac:spMkLst>
        </pc:spChg>
      </pc:sldChg>
      <pc:sldChg chg="modSp add mod">
        <pc:chgData name="Monica Galdino" userId="ceecc2911c550462" providerId="LiveId" clId="{9F2E1032-CE8E-45B8-8EF3-D588A92FCDDA}" dt="2025-03-15T00:37:59.279" v="37" actId="14100"/>
        <pc:sldMkLst>
          <pc:docMk/>
          <pc:sldMk cId="2015974300" sldId="263"/>
        </pc:sldMkLst>
        <pc:spChg chg="mod">
          <ac:chgData name="Monica Galdino" userId="ceecc2911c550462" providerId="LiveId" clId="{9F2E1032-CE8E-45B8-8EF3-D588A92FCDDA}" dt="2025-03-15T00:37:41.628" v="21"/>
          <ac:spMkLst>
            <pc:docMk/>
            <pc:sldMk cId="2015974300" sldId="263"/>
            <ac:spMk id="2" creationId="{B5B1EFEC-9B40-5CFD-3EB2-2958C06BCF53}"/>
          </ac:spMkLst>
        </pc:spChg>
        <pc:spChg chg="mod">
          <ac:chgData name="Monica Galdino" userId="ceecc2911c550462" providerId="LiveId" clId="{9F2E1032-CE8E-45B8-8EF3-D588A92FCDDA}" dt="2025-03-15T00:37:03.372" v="15" actId="1076"/>
          <ac:spMkLst>
            <pc:docMk/>
            <pc:sldMk cId="2015974300" sldId="263"/>
            <ac:spMk id="3" creationId="{099E8EE9-CB7A-BE8C-AC97-848F22078DED}"/>
          </ac:spMkLst>
        </pc:spChg>
        <pc:spChg chg="mod">
          <ac:chgData name="Monica Galdino" userId="ceecc2911c550462" providerId="LiveId" clId="{9F2E1032-CE8E-45B8-8EF3-D588A92FCDDA}" dt="2025-03-15T00:37:59.279" v="37" actId="14100"/>
          <ac:spMkLst>
            <pc:docMk/>
            <pc:sldMk cId="2015974300" sldId="263"/>
            <ac:spMk id="4" creationId="{3FE5643C-758C-5518-1A91-449C8F6D808D}"/>
          </ac:spMkLst>
        </pc:spChg>
      </pc:sldChg>
      <pc:sldChg chg="modSp add mod">
        <pc:chgData name="Monica Galdino" userId="ceecc2911c550462" providerId="LiveId" clId="{9F2E1032-CE8E-45B8-8EF3-D588A92FCDDA}" dt="2025-03-15T01:36:43.400" v="67" actId="14100"/>
        <pc:sldMkLst>
          <pc:docMk/>
          <pc:sldMk cId="1419520169" sldId="264"/>
        </pc:sldMkLst>
        <pc:spChg chg="mod">
          <ac:chgData name="Monica Galdino" userId="ceecc2911c550462" providerId="LiveId" clId="{9F2E1032-CE8E-45B8-8EF3-D588A92FCDDA}" dt="2025-03-15T01:35:25.902" v="61" actId="14100"/>
          <ac:spMkLst>
            <pc:docMk/>
            <pc:sldMk cId="1419520169" sldId="264"/>
            <ac:spMk id="2" creationId="{0C42477D-0578-31E5-E9C9-47BB9FE14FBE}"/>
          </ac:spMkLst>
        </pc:spChg>
        <pc:spChg chg="mod">
          <ac:chgData name="Monica Galdino" userId="ceecc2911c550462" providerId="LiveId" clId="{9F2E1032-CE8E-45B8-8EF3-D588A92FCDDA}" dt="2025-03-15T01:35:43.079" v="64" actId="1076"/>
          <ac:spMkLst>
            <pc:docMk/>
            <pc:sldMk cId="1419520169" sldId="264"/>
            <ac:spMk id="3" creationId="{BE521A94-476F-D6A5-D43E-580372EC08FB}"/>
          </ac:spMkLst>
        </pc:spChg>
        <pc:spChg chg="mod">
          <ac:chgData name="Monica Galdino" userId="ceecc2911c550462" providerId="LiveId" clId="{9F2E1032-CE8E-45B8-8EF3-D588A92FCDDA}" dt="2025-03-15T01:36:43.400" v="67" actId="14100"/>
          <ac:spMkLst>
            <pc:docMk/>
            <pc:sldMk cId="1419520169" sldId="264"/>
            <ac:spMk id="4" creationId="{79A1BC80-F34E-0C98-033F-AAD2538649BB}"/>
          </ac:spMkLst>
        </pc:spChg>
      </pc:sldChg>
      <pc:sldChg chg="modSp add mod">
        <pc:chgData name="Monica Galdino" userId="ceecc2911c550462" providerId="LiveId" clId="{9F2E1032-CE8E-45B8-8EF3-D588A92FCDDA}" dt="2025-03-15T01:38:20.355" v="84" actId="1076"/>
        <pc:sldMkLst>
          <pc:docMk/>
          <pc:sldMk cId="1201051252" sldId="265"/>
        </pc:sldMkLst>
        <pc:spChg chg="mod">
          <ac:chgData name="Monica Galdino" userId="ceecc2911c550462" providerId="LiveId" clId="{9F2E1032-CE8E-45B8-8EF3-D588A92FCDDA}" dt="2025-03-15T01:38:02.258" v="81" actId="20577"/>
          <ac:spMkLst>
            <pc:docMk/>
            <pc:sldMk cId="1201051252" sldId="265"/>
            <ac:spMk id="2" creationId="{BC6F1C15-C544-F165-4682-A543E58CC540}"/>
          </ac:spMkLst>
        </pc:spChg>
        <pc:spChg chg="mod">
          <ac:chgData name="Monica Galdino" userId="ceecc2911c550462" providerId="LiveId" clId="{9F2E1032-CE8E-45B8-8EF3-D588A92FCDDA}" dt="2025-03-15T01:38:20.355" v="84" actId="1076"/>
          <ac:spMkLst>
            <pc:docMk/>
            <pc:sldMk cId="1201051252" sldId="265"/>
            <ac:spMk id="4" creationId="{ECD29083-C73A-198E-3A44-7D657D0BAAC1}"/>
          </ac:spMkLst>
        </pc:spChg>
      </pc:sldChg>
      <pc:sldChg chg="modSp add mod">
        <pc:chgData name="Monica Galdino" userId="ceecc2911c550462" providerId="LiveId" clId="{9F2E1032-CE8E-45B8-8EF3-D588A92FCDDA}" dt="2025-03-15T01:39:37.881" v="96" actId="14100"/>
        <pc:sldMkLst>
          <pc:docMk/>
          <pc:sldMk cId="2622326337" sldId="266"/>
        </pc:sldMkLst>
        <pc:spChg chg="mod">
          <ac:chgData name="Monica Galdino" userId="ceecc2911c550462" providerId="LiveId" clId="{9F2E1032-CE8E-45B8-8EF3-D588A92FCDDA}" dt="2025-03-15T01:39:20.143" v="94" actId="20577"/>
          <ac:spMkLst>
            <pc:docMk/>
            <pc:sldMk cId="2622326337" sldId="266"/>
            <ac:spMk id="2" creationId="{33EC1E2A-31FE-D9E5-E90F-448C84E17888}"/>
          </ac:spMkLst>
        </pc:spChg>
        <pc:spChg chg="mod">
          <ac:chgData name="Monica Galdino" userId="ceecc2911c550462" providerId="LiveId" clId="{9F2E1032-CE8E-45B8-8EF3-D588A92FCDDA}" dt="2025-03-15T01:39:37.881" v="96" actId="14100"/>
          <ac:spMkLst>
            <pc:docMk/>
            <pc:sldMk cId="2622326337" sldId="266"/>
            <ac:spMk id="4" creationId="{0837F59D-2EC2-8567-2196-C54BCCAFFA4D}"/>
          </ac:spMkLst>
        </pc:spChg>
      </pc:sldChg>
      <pc:sldChg chg="modSp add mod">
        <pc:chgData name="Monica Galdino" userId="ceecc2911c550462" providerId="LiveId" clId="{9F2E1032-CE8E-45B8-8EF3-D588A92FCDDA}" dt="2025-03-15T01:40:48.325" v="105" actId="14100"/>
        <pc:sldMkLst>
          <pc:docMk/>
          <pc:sldMk cId="3686759531" sldId="267"/>
        </pc:sldMkLst>
        <pc:spChg chg="mod">
          <ac:chgData name="Monica Galdino" userId="ceecc2911c550462" providerId="LiveId" clId="{9F2E1032-CE8E-45B8-8EF3-D588A92FCDDA}" dt="2025-03-15T01:40:26.698" v="100"/>
          <ac:spMkLst>
            <pc:docMk/>
            <pc:sldMk cId="3686759531" sldId="267"/>
            <ac:spMk id="2" creationId="{258007BC-6A76-49A0-DE79-A06AC7B5E450}"/>
          </ac:spMkLst>
        </pc:spChg>
        <pc:spChg chg="mod">
          <ac:chgData name="Monica Galdino" userId="ceecc2911c550462" providerId="LiveId" clId="{9F2E1032-CE8E-45B8-8EF3-D588A92FCDDA}" dt="2025-03-15T01:40:48.325" v="105" actId="14100"/>
          <ac:spMkLst>
            <pc:docMk/>
            <pc:sldMk cId="3686759531" sldId="267"/>
            <ac:spMk id="4" creationId="{7DAFDE64-D605-0178-B141-3ED9155AC93E}"/>
          </ac:spMkLst>
        </pc:spChg>
      </pc:sldChg>
      <pc:sldChg chg="modSp add mod">
        <pc:chgData name="Monica Galdino" userId="ceecc2911c550462" providerId="LiveId" clId="{9F2E1032-CE8E-45B8-8EF3-D588A92FCDDA}" dt="2025-03-15T01:42:00.341" v="112" actId="1076"/>
        <pc:sldMkLst>
          <pc:docMk/>
          <pc:sldMk cId="1829114585" sldId="268"/>
        </pc:sldMkLst>
        <pc:spChg chg="mod">
          <ac:chgData name="Monica Galdino" userId="ceecc2911c550462" providerId="LiveId" clId="{9F2E1032-CE8E-45B8-8EF3-D588A92FCDDA}" dt="2025-03-15T01:41:38.749" v="109"/>
          <ac:spMkLst>
            <pc:docMk/>
            <pc:sldMk cId="1829114585" sldId="268"/>
            <ac:spMk id="2" creationId="{58F37551-7C98-5F27-5ED0-3B0A482116FB}"/>
          </ac:spMkLst>
        </pc:spChg>
        <pc:spChg chg="mod">
          <ac:chgData name="Monica Galdino" userId="ceecc2911c550462" providerId="LiveId" clId="{9F2E1032-CE8E-45B8-8EF3-D588A92FCDDA}" dt="2025-03-15T01:42:00.341" v="112" actId="1076"/>
          <ac:spMkLst>
            <pc:docMk/>
            <pc:sldMk cId="1829114585" sldId="268"/>
            <ac:spMk id="4" creationId="{2865C41D-ADD3-CDF8-063E-6838A6CB5116}"/>
          </ac:spMkLst>
        </pc:spChg>
      </pc:sldChg>
      <pc:sldChg chg="modSp add mod">
        <pc:chgData name="Monica Galdino" userId="ceecc2911c550462" providerId="LiveId" clId="{9F2E1032-CE8E-45B8-8EF3-D588A92FCDDA}" dt="2025-03-15T01:43:28.694" v="122" actId="1076"/>
        <pc:sldMkLst>
          <pc:docMk/>
          <pc:sldMk cId="3135433373" sldId="269"/>
        </pc:sldMkLst>
        <pc:spChg chg="mod">
          <ac:chgData name="Monica Galdino" userId="ceecc2911c550462" providerId="LiveId" clId="{9F2E1032-CE8E-45B8-8EF3-D588A92FCDDA}" dt="2025-03-15T01:43:02.483" v="117"/>
          <ac:spMkLst>
            <pc:docMk/>
            <pc:sldMk cId="3135433373" sldId="269"/>
            <ac:spMk id="2" creationId="{2B2C4331-A6F9-2BA6-1794-AE6D49CC5741}"/>
          </ac:spMkLst>
        </pc:spChg>
        <pc:spChg chg="mod">
          <ac:chgData name="Monica Galdino" userId="ceecc2911c550462" providerId="LiveId" clId="{9F2E1032-CE8E-45B8-8EF3-D588A92FCDDA}" dt="2025-03-15T01:43:28.694" v="122" actId="1076"/>
          <ac:spMkLst>
            <pc:docMk/>
            <pc:sldMk cId="3135433373" sldId="269"/>
            <ac:spMk id="3" creationId="{C92A10A7-E668-11EE-39A8-E47E633CA86C}"/>
          </ac:spMkLst>
        </pc:spChg>
        <pc:spChg chg="mod">
          <ac:chgData name="Monica Galdino" userId="ceecc2911c550462" providerId="LiveId" clId="{9F2E1032-CE8E-45B8-8EF3-D588A92FCDDA}" dt="2025-03-15T01:43:24.344" v="121" actId="14100"/>
          <ac:spMkLst>
            <pc:docMk/>
            <pc:sldMk cId="3135433373" sldId="269"/>
            <ac:spMk id="4" creationId="{816EB79F-9E30-E281-5CE3-785ED86E1B77}"/>
          </ac:spMkLst>
        </pc:spChg>
      </pc:sldChg>
      <pc:sldChg chg="modSp add mod ord">
        <pc:chgData name="Monica Galdino" userId="ceecc2911c550462" providerId="LiveId" clId="{9F2E1032-CE8E-45B8-8EF3-D588A92FCDDA}" dt="2025-03-15T11:41:15.978" v="797" actId="14100"/>
        <pc:sldMkLst>
          <pc:docMk/>
          <pc:sldMk cId="3549205738" sldId="270"/>
        </pc:sldMkLst>
        <pc:spChg chg="mod">
          <ac:chgData name="Monica Galdino" userId="ceecc2911c550462" providerId="LiveId" clId="{9F2E1032-CE8E-45B8-8EF3-D588A92FCDDA}" dt="2025-03-15T01:46:36.490" v="245" actId="1076"/>
          <ac:spMkLst>
            <pc:docMk/>
            <pc:sldMk cId="3549205738" sldId="270"/>
            <ac:spMk id="3" creationId="{4697EB38-9242-BFA2-1C13-FBAC3B547F80}"/>
          </ac:spMkLst>
        </pc:spChg>
        <pc:spChg chg="mod">
          <ac:chgData name="Monica Galdino" userId="ceecc2911c550462" providerId="LiveId" clId="{9F2E1032-CE8E-45B8-8EF3-D588A92FCDDA}" dt="2025-03-15T01:46:42.488" v="246" actId="1076"/>
          <ac:spMkLst>
            <pc:docMk/>
            <pc:sldMk cId="3549205738" sldId="270"/>
            <ac:spMk id="4" creationId="{369B3A28-654B-E9CB-86B7-93B9AC627649}"/>
          </ac:spMkLst>
        </pc:spChg>
        <pc:picChg chg="mod">
          <ac:chgData name="Monica Galdino" userId="ceecc2911c550462" providerId="LiveId" clId="{9F2E1032-CE8E-45B8-8EF3-D588A92FCDDA}" dt="2025-03-15T11:41:15.978" v="797" actId="14100"/>
          <ac:picMkLst>
            <pc:docMk/>
            <pc:sldMk cId="3549205738" sldId="270"/>
            <ac:picMk id="10" creationId="{F8B91249-1943-AA18-77FE-ABDCE49FBC59}"/>
          </ac:picMkLst>
        </pc:picChg>
      </pc:sldChg>
      <pc:sldChg chg="addSp delSp modSp add mod ord">
        <pc:chgData name="Monica Galdino" userId="ceecc2911c550462" providerId="LiveId" clId="{9F2E1032-CE8E-45B8-8EF3-D588A92FCDDA}" dt="2025-03-15T11:41:50.667" v="801" actId="14100"/>
        <pc:sldMkLst>
          <pc:docMk/>
          <pc:sldMk cId="4212271910" sldId="271"/>
        </pc:sldMkLst>
        <pc:spChg chg="mod">
          <ac:chgData name="Monica Galdino" userId="ceecc2911c550462" providerId="LiveId" clId="{9F2E1032-CE8E-45B8-8EF3-D588A92FCDDA}" dt="2025-03-15T11:27:18.322" v="498" actId="1076"/>
          <ac:spMkLst>
            <pc:docMk/>
            <pc:sldMk cId="4212271910" sldId="271"/>
            <ac:spMk id="2" creationId="{7F4AA998-07C5-E1D8-DC7A-AF966E15BA6A}"/>
          </ac:spMkLst>
        </pc:spChg>
        <pc:spChg chg="mod">
          <ac:chgData name="Monica Galdino" userId="ceecc2911c550462" providerId="LiveId" clId="{9F2E1032-CE8E-45B8-8EF3-D588A92FCDDA}" dt="2025-03-15T11:18:30.148" v="250"/>
          <ac:spMkLst>
            <pc:docMk/>
            <pc:sldMk cId="4212271910" sldId="271"/>
            <ac:spMk id="3" creationId="{5C3BDE10-2A20-A1DA-1E45-5AF48242E75E}"/>
          </ac:spMkLst>
        </pc:spChg>
        <pc:spChg chg="mod">
          <ac:chgData name="Monica Galdino" userId="ceecc2911c550462" providerId="LiveId" clId="{9F2E1032-CE8E-45B8-8EF3-D588A92FCDDA}" dt="2025-03-15T11:27:06.581" v="497" actId="2710"/>
          <ac:spMkLst>
            <pc:docMk/>
            <pc:sldMk cId="4212271910" sldId="271"/>
            <ac:spMk id="4" creationId="{D8E0D096-07A2-B105-5F1E-71739862B66E}"/>
          </ac:spMkLst>
        </pc:spChg>
        <pc:spChg chg="mod">
          <ac:chgData name="Monica Galdino" userId="ceecc2911c550462" providerId="LiveId" clId="{9F2E1032-CE8E-45B8-8EF3-D588A92FCDDA}" dt="2025-03-15T11:41:50.667" v="801" actId="14100"/>
          <ac:spMkLst>
            <pc:docMk/>
            <pc:sldMk cId="4212271910" sldId="271"/>
            <ac:spMk id="7" creationId="{F14BF42A-5992-4262-B58E-BE7B7C158399}"/>
          </ac:spMkLst>
        </pc:spChg>
        <pc:picChg chg="add mod">
          <ac:chgData name="Monica Galdino" userId="ceecc2911c550462" providerId="LiveId" clId="{9F2E1032-CE8E-45B8-8EF3-D588A92FCDDA}" dt="2025-03-15T11:41:44.807" v="800" actId="1076"/>
          <ac:picMkLst>
            <pc:docMk/>
            <pc:sldMk cId="4212271910" sldId="271"/>
            <ac:picMk id="5" creationId="{66885B49-4BF8-A247-C37D-852EE9C9B01E}"/>
          </ac:picMkLst>
        </pc:picChg>
        <pc:picChg chg="del">
          <ac:chgData name="Monica Galdino" userId="ceecc2911c550462" providerId="LiveId" clId="{9F2E1032-CE8E-45B8-8EF3-D588A92FCDDA}" dt="2025-03-15T11:40:59.828" v="795" actId="478"/>
          <ac:picMkLst>
            <pc:docMk/>
            <pc:sldMk cId="4212271910" sldId="271"/>
            <ac:picMk id="10" creationId="{4E65E0E4-D76D-A921-A3B2-D3BAE0800E2A}"/>
          </ac:picMkLst>
        </pc:picChg>
      </pc:sldChg>
      <pc:sldChg chg="addSp delSp modSp add mod">
        <pc:chgData name="Monica Galdino" userId="ceecc2911c550462" providerId="LiveId" clId="{9F2E1032-CE8E-45B8-8EF3-D588A92FCDDA}" dt="2025-03-15T11:41:59.144" v="802" actId="14100"/>
        <pc:sldMkLst>
          <pc:docMk/>
          <pc:sldMk cId="1610710643" sldId="272"/>
        </pc:sldMkLst>
        <pc:spChg chg="mod">
          <ac:chgData name="Monica Galdino" userId="ceecc2911c550462" providerId="LiveId" clId="{9F2E1032-CE8E-45B8-8EF3-D588A92FCDDA}" dt="2025-03-15T11:21:58.115" v="314" actId="20577"/>
          <ac:spMkLst>
            <pc:docMk/>
            <pc:sldMk cId="1610710643" sldId="272"/>
            <ac:spMk id="2" creationId="{B8FDA7CC-7928-4C18-E510-BBEE3CDA630B}"/>
          </ac:spMkLst>
        </pc:spChg>
        <pc:spChg chg="mod">
          <ac:chgData name="Monica Galdino" userId="ceecc2911c550462" providerId="LiveId" clId="{9F2E1032-CE8E-45B8-8EF3-D588A92FCDDA}" dt="2025-03-15T11:25:36.595" v="489" actId="20577"/>
          <ac:spMkLst>
            <pc:docMk/>
            <pc:sldMk cId="1610710643" sldId="272"/>
            <ac:spMk id="4" creationId="{6A73667E-F7ED-BC85-D64B-C45E7CEA2E18}"/>
          </ac:spMkLst>
        </pc:spChg>
        <pc:picChg chg="add mod">
          <ac:chgData name="Monica Galdino" userId="ceecc2911c550462" providerId="LiveId" clId="{9F2E1032-CE8E-45B8-8EF3-D588A92FCDDA}" dt="2025-03-15T11:41:59.144" v="802" actId="14100"/>
          <ac:picMkLst>
            <pc:docMk/>
            <pc:sldMk cId="1610710643" sldId="272"/>
            <ac:picMk id="5" creationId="{9BA4E378-1B29-08BA-C47F-9393EE96CDE9}"/>
          </ac:picMkLst>
        </pc:picChg>
        <pc:picChg chg="del">
          <ac:chgData name="Monica Galdino" userId="ceecc2911c550462" providerId="LiveId" clId="{9F2E1032-CE8E-45B8-8EF3-D588A92FCDDA}" dt="2025-03-15T11:40:47.232" v="792" actId="478"/>
          <ac:picMkLst>
            <pc:docMk/>
            <pc:sldMk cId="1610710643" sldId="272"/>
            <ac:picMk id="10" creationId="{FACE8BC2-95C9-4C88-6920-B1E953E83741}"/>
          </ac:picMkLst>
        </pc:picChg>
      </pc:sldChg>
      <pc:sldChg chg="modSp add mod ord">
        <pc:chgData name="Monica Galdino" userId="ceecc2911c550462" providerId="LiveId" clId="{9F2E1032-CE8E-45B8-8EF3-D588A92FCDDA}" dt="2025-03-15T15:01:03.790" v="3248" actId="20577"/>
        <pc:sldMkLst>
          <pc:docMk/>
          <pc:sldMk cId="2169569084" sldId="273"/>
        </pc:sldMkLst>
        <pc:spChg chg="mod">
          <ac:chgData name="Monica Galdino" userId="ceecc2911c550462" providerId="LiveId" clId="{9F2E1032-CE8E-45B8-8EF3-D588A92FCDDA}" dt="2025-03-15T11:28:10.072" v="520" actId="20577"/>
          <ac:spMkLst>
            <pc:docMk/>
            <pc:sldMk cId="2169569084" sldId="273"/>
            <ac:spMk id="3" creationId="{86FD52AB-2DB4-74D1-5972-F0628E215A6B}"/>
          </ac:spMkLst>
        </pc:spChg>
        <pc:spChg chg="mod">
          <ac:chgData name="Monica Galdino" userId="ceecc2911c550462" providerId="LiveId" clId="{9F2E1032-CE8E-45B8-8EF3-D588A92FCDDA}" dt="2025-03-15T15:01:03.790" v="3248" actId="20577"/>
          <ac:spMkLst>
            <pc:docMk/>
            <pc:sldMk cId="2169569084" sldId="273"/>
            <ac:spMk id="4" creationId="{74E1196D-D075-249D-C866-8326092E5E5F}"/>
          </ac:spMkLst>
        </pc:spChg>
        <pc:spChg chg="mod">
          <ac:chgData name="Monica Galdino" userId="ceecc2911c550462" providerId="LiveId" clId="{9F2E1032-CE8E-45B8-8EF3-D588A92FCDDA}" dt="2025-03-15T11:35:36.638" v="610" actId="14100"/>
          <ac:spMkLst>
            <pc:docMk/>
            <pc:sldMk cId="2169569084" sldId="273"/>
            <ac:spMk id="7" creationId="{3CC1F363-F6C3-1D4C-9717-35C38E007EEB}"/>
          </ac:spMkLst>
        </pc:spChg>
        <pc:picChg chg="mod">
          <ac:chgData name="Monica Galdino" userId="ceecc2911c550462" providerId="LiveId" clId="{9F2E1032-CE8E-45B8-8EF3-D588A92FCDDA}" dt="2025-03-15T11:35:31.315" v="609" actId="1076"/>
          <ac:picMkLst>
            <pc:docMk/>
            <pc:sldMk cId="2169569084" sldId="273"/>
            <ac:picMk id="10" creationId="{299023AD-E0B1-04D3-73F2-8A4CFF4F9207}"/>
          </ac:picMkLst>
        </pc:picChg>
      </pc:sldChg>
      <pc:sldChg chg="addSp delSp modSp add mod ord">
        <pc:chgData name="Monica Galdino" userId="ceecc2911c550462" providerId="LiveId" clId="{9F2E1032-CE8E-45B8-8EF3-D588A92FCDDA}" dt="2025-03-15T11:37:37.739" v="730" actId="20577"/>
        <pc:sldMkLst>
          <pc:docMk/>
          <pc:sldMk cId="252607821" sldId="274"/>
        </pc:sldMkLst>
        <pc:spChg chg="mod">
          <ac:chgData name="Monica Galdino" userId="ceecc2911c550462" providerId="LiveId" clId="{9F2E1032-CE8E-45B8-8EF3-D588A92FCDDA}" dt="2025-03-15T11:29:31.515" v="600" actId="20577"/>
          <ac:spMkLst>
            <pc:docMk/>
            <pc:sldMk cId="252607821" sldId="274"/>
            <ac:spMk id="2" creationId="{C56576D8-066A-EE76-15F0-BC78394C486D}"/>
          </ac:spMkLst>
        </pc:spChg>
        <pc:spChg chg="mod">
          <ac:chgData name="Monica Galdino" userId="ceecc2911c550462" providerId="LiveId" clId="{9F2E1032-CE8E-45B8-8EF3-D588A92FCDDA}" dt="2025-03-15T11:29:24.094" v="575" actId="14100"/>
          <ac:spMkLst>
            <pc:docMk/>
            <pc:sldMk cId="252607821" sldId="274"/>
            <ac:spMk id="3" creationId="{B2533B92-B50E-8CC7-707E-CF3EEC1133F0}"/>
          </ac:spMkLst>
        </pc:spChg>
        <pc:spChg chg="mod">
          <ac:chgData name="Monica Galdino" userId="ceecc2911c550462" providerId="LiveId" clId="{9F2E1032-CE8E-45B8-8EF3-D588A92FCDDA}" dt="2025-03-15T11:37:37.739" v="730" actId="20577"/>
          <ac:spMkLst>
            <pc:docMk/>
            <pc:sldMk cId="252607821" sldId="274"/>
            <ac:spMk id="4" creationId="{E56BFB25-B392-0BD3-88A8-031D746209C5}"/>
          </ac:spMkLst>
        </pc:spChg>
        <pc:spChg chg="mod">
          <ac:chgData name="Monica Galdino" userId="ceecc2911c550462" providerId="LiveId" clId="{9F2E1032-CE8E-45B8-8EF3-D588A92FCDDA}" dt="2025-03-15T11:35:55.128" v="613" actId="14100"/>
          <ac:spMkLst>
            <pc:docMk/>
            <pc:sldMk cId="252607821" sldId="274"/>
            <ac:spMk id="7" creationId="{6CF714DF-D566-CE54-F051-11B34E6B34B8}"/>
          </ac:spMkLst>
        </pc:spChg>
        <pc:picChg chg="add mod">
          <ac:chgData name="Monica Galdino" userId="ceecc2911c550462" providerId="LiveId" clId="{9F2E1032-CE8E-45B8-8EF3-D588A92FCDDA}" dt="2025-03-15T11:35:45.154" v="611"/>
          <ac:picMkLst>
            <pc:docMk/>
            <pc:sldMk cId="252607821" sldId="274"/>
            <ac:picMk id="5" creationId="{D2F03E34-69F8-852C-6639-F3C18C2065F3}"/>
          </ac:picMkLst>
        </pc:picChg>
        <pc:picChg chg="del">
          <ac:chgData name="Monica Galdino" userId="ceecc2911c550462" providerId="LiveId" clId="{9F2E1032-CE8E-45B8-8EF3-D588A92FCDDA}" dt="2025-03-15T11:35:50.077" v="612" actId="478"/>
          <ac:picMkLst>
            <pc:docMk/>
            <pc:sldMk cId="252607821" sldId="274"/>
            <ac:picMk id="10" creationId="{8F5B5774-4882-88F3-EBA8-D61C4E49CF85}"/>
          </ac:picMkLst>
        </pc:picChg>
      </pc:sldChg>
      <pc:sldChg chg="addSp delSp modSp add mod ord">
        <pc:chgData name="Monica Galdino" userId="ceecc2911c550462" providerId="LiveId" clId="{9F2E1032-CE8E-45B8-8EF3-D588A92FCDDA}" dt="2025-03-15T14:53:00.142" v="2977" actId="14100"/>
        <pc:sldMkLst>
          <pc:docMk/>
          <pc:sldMk cId="4293607094" sldId="275"/>
        </pc:sldMkLst>
        <pc:spChg chg="mod">
          <ac:chgData name="Monica Galdino" userId="ceecc2911c550462" providerId="LiveId" clId="{9F2E1032-CE8E-45B8-8EF3-D588A92FCDDA}" dt="2025-03-15T14:51:36.078" v="2796" actId="122"/>
          <ac:spMkLst>
            <pc:docMk/>
            <pc:sldMk cId="4293607094" sldId="275"/>
            <ac:spMk id="2" creationId="{0E6972F9-942D-26AF-EB25-E5C49105015E}"/>
          </ac:spMkLst>
        </pc:spChg>
        <pc:spChg chg="mod">
          <ac:chgData name="Monica Galdino" userId="ceecc2911c550462" providerId="LiveId" clId="{9F2E1032-CE8E-45B8-8EF3-D588A92FCDDA}" dt="2025-03-15T14:51:27.815" v="2795" actId="1076"/>
          <ac:spMkLst>
            <pc:docMk/>
            <pc:sldMk cId="4293607094" sldId="275"/>
            <ac:spMk id="3" creationId="{18F0815C-7A85-6C27-2092-0A1DBE22BAAE}"/>
          </ac:spMkLst>
        </pc:spChg>
        <pc:spChg chg="mod">
          <ac:chgData name="Monica Galdino" userId="ceecc2911c550462" providerId="LiveId" clId="{9F2E1032-CE8E-45B8-8EF3-D588A92FCDDA}" dt="2025-03-15T14:53:00.142" v="2977" actId="14100"/>
          <ac:spMkLst>
            <pc:docMk/>
            <pc:sldMk cId="4293607094" sldId="275"/>
            <ac:spMk id="4" creationId="{0EEC2172-98C1-0FE4-63A2-DEEC333879DA}"/>
          </ac:spMkLst>
        </pc:spChg>
        <pc:spChg chg="mod">
          <ac:chgData name="Monica Galdino" userId="ceecc2911c550462" providerId="LiveId" clId="{9F2E1032-CE8E-45B8-8EF3-D588A92FCDDA}" dt="2025-03-15T11:38:58.100" v="790" actId="14100"/>
          <ac:spMkLst>
            <pc:docMk/>
            <pc:sldMk cId="4293607094" sldId="275"/>
            <ac:spMk id="7" creationId="{C5615C1D-D31A-5ED7-957A-6716901E164D}"/>
          </ac:spMkLst>
        </pc:spChg>
        <pc:picChg chg="del">
          <ac:chgData name="Monica Galdino" userId="ceecc2911c550462" providerId="LiveId" clId="{9F2E1032-CE8E-45B8-8EF3-D588A92FCDDA}" dt="2025-03-15T11:38:47.072" v="787" actId="478"/>
          <ac:picMkLst>
            <pc:docMk/>
            <pc:sldMk cId="4293607094" sldId="275"/>
            <ac:picMk id="5" creationId="{18ADC057-876E-42ED-C2CC-1D4695CD2F33}"/>
          </ac:picMkLst>
        </pc:picChg>
        <pc:picChg chg="add mod">
          <ac:chgData name="Monica Galdino" userId="ceecc2911c550462" providerId="LiveId" clId="{9F2E1032-CE8E-45B8-8EF3-D588A92FCDDA}" dt="2025-03-15T11:43:49.208" v="942" actId="1076"/>
          <ac:picMkLst>
            <pc:docMk/>
            <pc:sldMk cId="4293607094" sldId="275"/>
            <ac:picMk id="6" creationId="{7D539EC0-EC2C-5956-DB75-2021E2F04EFE}"/>
          </ac:picMkLst>
        </pc:picChg>
        <pc:picChg chg="del">
          <ac:chgData name="Monica Galdino" userId="ceecc2911c550462" providerId="LiveId" clId="{9F2E1032-CE8E-45B8-8EF3-D588A92FCDDA}" dt="2025-03-15T11:38:50.579" v="788" actId="478"/>
          <ac:picMkLst>
            <pc:docMk/>
            <pc:sldMk cId="4293607094" sldId="275"/>
            <ac:picMk id="10" creationId="{A8D54508-0D0B-AB12-C966-1A4625E1CB18}"/>
          </ac:picMkLst>
        </pc:picChg>
      </pc:sldChg>
      <pc:sldChg chg="modSp add mod ord">
        <pc:chgData name="Monica Galdino" userId="ceecc2911c550462" providerId="LiveId" clId="{9F2E1032-CE8E-45B8-8EF3-D588A92FCDDA}" dt="2025-03-15T14:50:40.348" v="2775" actId="20577"/>
        <pc:sldMkLst>
          <pc:docMk/>
          <pc:sldMk cId="1302463478" sldId="276"/>
        </pc:sldMkLst>
        <pc:spChg chg="mod">
          <ac:chgData name="Monica Galdino" userId="ceecc2911c550462" providerId="LiveId" clId="{9F2E1032-CE8E-45B8-8EF3-D588A92FCDDA}" dt="2025-03-15T11:44:55.705" v="968" actId="20577"/>
          <ac:spMkLst>
            <pc:docMk/>
            <pc:sldMk cId="1302463478" sldId="276"/>
            <ac:spMk id="2" creationId="{03A75F9A-5C24-EF86-474A-9CA201EDD25F}"/>
          </ac:spMkLst>
        </pc:spChg>
        <pc:spChg chg="mod">
          <ac:chgData name="Monica Galdino" userId="ceecc2911c550462" providerId="LiveId" clId="{9F2E1032-CE8E-45B8-8EF3-D588A92FCDDA}" dt="2025-03-15T14:50:40.348" v="2775" actId="20577"/>
          <ac:spMkLst>
            <pc:docMk/>
            <pc:sldMk cId="1302463478" sldId="276"/>
            <ac:spMk id="4" creationId="{1E29A54C-2FCE-12CE-11E8-7E7DA1FFE29F}"/>
          </ac:spMkLst>
        </pc:spChg>
      </pc:sldChg>
      <pc:sldChg chg="modSp add mod">
        <pc:chgData name="Monica Galdino" userId="ceecc2911c550462" providerId="LiveId" clId="{9F2E1032-CE8E-45B8-8EF3-D588A92FCDDA}" dt="2025-03-15T12:35:18.841" v="1463" actId="255"/>
        <pc:sldMkLst>
          <pc:docMk/>
          <pc:sldMk cId="2600590348" sldId="277"/>
        </pc:sldMkLst>
        <pc:spChg chg="mod">
          <ac:chgData name="Monica Galdino" userId="ceecc2911c550462" providerId="LiveId" clId="{9F2E1032-CE8E-45B8-8EF3-D588A92FCDDA}" dt="2025-03-15T12:26:37.593" v="1344" actId="1076"/>
          <ac:spMkLst>
            <pc:docMk/>
            <pc:sldMk cId="2600590348" sldId="277"/>
            <ac:spMk id="2" creationId="{97B6E936-EABC-0BDE-DFD8-9795739B6423}"/>
          </ac:spMkLst>
        </pc:spChg>
        <pc:spChg chg="mod">
          <ac:chgData name="Monica Galdino" userId="ceecc2911c550462" providerId="LiveId" clId="{9F2E1032-CE8E-45B8-8EF3-D588A92FCDDA}" dt="2025-03-15T12:35:18.841" v="1463" actId="255"/>
          <ac:spMkLst>
            <pc:docMk/>
            <pc:sldMk cId="2600590348" sldId="277"/>
            <ac:spMk id="4" creationId="{4B612314-628B-6149-2FA7-4267287C962F}"/>
          </ac:spMkLst>
        </pc:spChg>
      </pc:sldChg>
      <pc:sldChg chg="addSp delSp modSp add mod ord">
        <pc:chgData name="Monica Galdino" userId="ceecc2911c550462" providerId="LiveId" clId="{9F2E1032-CE8E-45B8-8EF3-D588A92FCDDA}" dt="2025-03-15T13:53:38.168" v="1523" actId="14100"/>
        <pc:sldMkLst>
          <pc:docMk/>
          <pc:sldMk cId="2904260652" sldId="278"/>
        </pc:sldMkLst>
        <pc:spChg chg="mod">
          <ac:chgData name="Monica Galdino" userId="ceecc2911c550462" providerId="LiveId" clId="{9F2E1032-CE8E-45B8-8EF3-D588A92FCDDA}" dt="2025-03-15T13:50:41.572" v="1500"/>
          <ac:spMkLst>
            <pc:docMk/>
            <pc:sldMk cId="2904260652" sldId="278"/>
            <ac:spMk id="3" creationId="{26A0BF44-AB47-4BE7-8738-D16B4F4678B6}"/>
          </ac:spMkLst>
        </pc:spChg>
        <pc:spChg chg="mod">
          <ac:chgData name="Monica Galdino" userId="ceecc2911c550462" providerId="LiveId" clId="{9F2E1032-CE8E-45B8-8EF3-D588A92FCDDA}" dt="2025-03-15T13:52:13.373" v="1514" actId="20577"/>
          <ac:spMkLst>
            <pc:docMk/>
            <pc:sldMk cId="2904260652" sldId="278"/>
            <ac:spMk id="4" creationId="{AF6DAD51-9F08-9C9C-E012-DFF8577A833C}"/>
          </ac:spMkLst>
        </pc:spChg>
        <pc:spChg chg="mod">
          <ac:chgData name="Monica Galdino" userId="ceecc2911c550462" providerId="LiveId" clId="{9F2E1032-CE8E-45B8-8EF3-D588A92FCDDA}" dt="2025-03-15T13:53:25.168" v="1521" actId="14100"/>
          <ac:spMkLst>
            <pc:docMk/>
            <pc:sldMk cId="2904260652" sldId="278"/>
            <ac:spMk id="7" creationId="{BB82D4AE-C3A0-A222-8D2A-445DFBB8BA99}"/>
          </ac:spMkLst>
        </pc:spChg>
        <pc:picChg chg="add mod">
          <ac:chgData name="Monica Galdino" userId="ceecc2911c550462" providerId="LiveId" clId="{9F2E1032-CE8E-45B8-8EF3-D588A92FCDDA}" dt="2025-03-15T13:53:38.168" v="1523" actId="14100"/>
          <ac:picMkLst>
            <pc:docMk/>
            <pc:sldMk cId="2904260652" sldId="278"/>
            <ac:picMk id="6" creationId="{3C4CB675-F2CA-0969-97AD-56396DBEC322}"/>
          </ac:picMkLst>
        </pc:picChg>
        <pc:picChg chg="del">
          <ac:chgData name="Monica Galdino" userId="ceecc2911c550462" providerId="LiveId" clId="{9F2E1032-CE8E-45B8-8EF3-D588A92FCDDA}" dt="2025-03-15T13:51:25.236" v="1502" actId="478"/>
          <ac:picMkLst>
            <pc:docMk/>
            <pc:sldMk cId="2904260652" sldId="278"/>
            <ac:picMk id="10" creationId="{F47A3916-CA75-13B8-843A-C3BA74727CBC}"/>
          </ac:picMkLst>
        </pc:picChg>
      </pc:sldChg>
      <pc:sldChg chg="addSp delSp modSp add mod ord">
        <pc:chgData name="Monica Galdino" userId="ceecc2911c550462" providerId="LiveId" clId="{9F2E1032-CE8E-45B8-8EF3-D588A92FCDDA}" dt="2025-03-15T13:55:20.326" v="1569" actId="1076"/>
        <pc:sldMkLst>
          <pc:docMk/>
          <pc:sldMk cId="2714350677" sldId="279"/>
        </pc:sldMkLst>
        <pc:spChg chg="mod">
          <ac:chgData name="Monica Galdino" userId="ceecc2911c550462" providerId="LiveId" clId="{9F2E1032-CE8E-45B8-8EF3-D588A92FCDDA}" dt="2025-03-15T13:54:42.730" v="1565" actId="20577"/>
          <ac:spMkLst>
            <pc:docMk/>
            <pc:sldMk cId="2714350677" sldId="279"/>
            <ac:spMk id="3" creationId="{E4E2F375-41D4-1B48-A418-2D035C6245E6}"/>
          </ac:spMkLst>
        </pc:spChg>
        <pc:spChg chg="mod">
          <ac:chgData name="Monica Galdino" userId="ceecc2911c550462" providerId="LiveId" clId="{9F2E1032-CE8E-45B8-8EF3-D588A92FCDDA}" dt="2025-03-15T13:55:20.326" v="1569" actId="1076"/>
          <ac:spMkLst>
            <pc:docMk/>
            <pc:sldMk cId="2714350677" sldId="279"/>
            <ac:spMk id="4" creationId="{6376AD92-F357-5BE8-1AFE-0F3E0A88BDC0}"/>
          </ac:spMkLst>
        </pc:spChg>
        <pc:picChg chg="del">
          <ac:chgData name="Monica Galdino" userId="ceecc2911c550462" providerId="LiveId" clId="{9F2E1032-CE8E-45B8-8EF3-D588A92FCDDA}" dt="2025-03-15T13:54:16.080" v="1527" actId="478"/>
          <ac:picMkLst>
            <pc:docMk/>
            <pc:sldMk cId="2714350677" sldId="279"/>
            <ac:picMk id="5" creationId="{A1CD2B26-6370-C6EB-9031-6F4C2498A2CD}"/>
          </ac:picMkLst>
        </pc:picChg>
        <pc:picChg chg="add mod">
          <ac:chgData name="Monica Galdino" userId="ceecc2911c550462" providerId="LiveId" clId="{9F2E1032-CE8E-45B8-8EF3-D588A92FCDDA}" dt="2025-03-15T13:54:21.417" v="1529" actId="14100"/>
          <ac:picMkLst>
            <pc:docMk/>
            <pc:sldMk cId="2714350677" sldId="279"/>
            <ac:picMk id="6" creationId="{D03600EB-F6A3-11CD-F0BA-7CDC02806076}"/>
          </ac:picMkLst>
        </pc:picChg>
      </pc:sldChg>
      <pc:sldChg chg="modSp add mod">
        <pc:chgData name="Monica Galdino" userId="ceecc2911c550462" providerId="LiveId" clId="{9F2E1032-CE8E-45B8-8EF3-D588A92FCDDA}" dt="2025-03-15T13:56:03.702" v="1574" actId="255"/>
        <pc:sldMkLst>
          <pc:docMk/>
          <pc:sldMk cId="3563403740" sldId="280"/>
        </pc:sldMkLst>
        <pc:spChg chg="mod">
          <ac:chgData name="Monica Galdino" userId="ceecc2911c550462" providerId="LiveId" clId="{9F2E1032-CE8E-45B8-8EF3-D588A92FCDDA}" dt="2025-03-15T13:56:03.702" v="1574" actId="255"/>
          <ac:spMkLst>
            <pc:docMk/>
            <pc:sldMk cId="3563403740" sldId="280"/>
            <ac:spMk id="4" creationId="{BBDA9906-70BC-D263-2022-2543F919454C}"/>
          </ac:spMkLst>
        </pc:spChg>
      </pc:sldChg>
      <pc:sldChg chg="modSp add mod">
        <pc:chgData name="Monica Galdino" userId="ceecc2911c550462" providerId="LiveId" clId="{9F2E1032-CE8E-45B8-8EF3-D588A92FCDDA}" dt="2025-03-15T13:58:24.734" v="1605" actId="14100"/>
        <pc:sldMkLst>
          <pc:docMk/>
          <pc:sldMk cId="2455538857" sldId="281"/>
        </pc:sldMkLst>
        <pc:spChg chg="mod">
          <ac:chgData name="Monica Galdino" userId="ceecc2911c550462" providerId="LiveId" clId="{9F2E1032-CE8E-45B8-8EF3-D588A92FCDDA}" dt="2025-03-15T13:58:24.734" v="1605" actId="14100"/>
          <ac:spMkLst>
            <pc:docMk/>
            <pc:sldMk cId="2455538857" sldId="281"/>
            <ac:spMk id="4" creationId="{AFDB82D3-8BDB-E2AA-36D7-2FD6B156725B}"/>
          </ac:spMkLst>
        </pc:spChg>
      </pc:sldChg>
      <pc:sldChg chg="modSp add mod">
        <pc:chgData name="Monica Galdino" userId="ceecc2911c550462" providerId="LiveId" clId="{9F2E1032-CE8E-45B8-8EF3-D588A92FCDDA}" dt="2025-03-15T13:58:50.593" v="1607" actId="255"/>
        <pc:sldMkLst>
          <pc:docMk/>
          <pc:sldMk cId="279601533" sldId="282"/>
        </pc:sldMkLst>
        <pc:spChg chg="mod">
          <ac:chgData name="Monica Galdino" userId="ceecc2911c550462" providerId="LiveId" clId="{9F2E1032-CE8E-45B8-8EF3-D588A92FCDDA}" dt="2025-03-15T13:58:50.593" v="1607" actId="255"/>
          <ac:spMkLst>
            <pc:docMk/>
            <pc:sldMk cId="279601533" sldId="282"/>
            <ac:spMk id="4" creationId="{D909455F-8FD3-F957-FED5-E248DD49EF4A}"/>
          </ac:spMkLst>
        </pc:spChg>
      </pc:sldChg>
      <pc:sldChg chg="modSp add mod ord">
        <pc:chgData name="Monica Galdino" userId="ceecc2911c550462" providerId="LiveId" clId="{9F2E1032-CE8E-45B8-8EF3-D588A92FCDDA}" dt="2025-03-15T14:01:48.299" v="1619" actId="1076"/>
        <pc:sldMkLst>
          <pc:docMk/>
          <pc:sldMk cId="2795225605" sldId="283"/>
        </pc:sldMkLst>
        <pc:spChg chg="mod">
          <ac:chgData name="Monica Galdino" userId="ceecc2911c550462" providerId="LiveId" clId="{9F2E1032-CE8E-45B8-8EF3-D588A92FCDDA}" dt="2025-03-15T13:59:57.235" v="1612" actId="255"/>
          <ac:spMkLst>
            <pc:docMk/>
            <pc:sldMk cId="2795225605" sldId="283"/>
            <ac:spMk id="3" creationId="{D71A2374-9116-C355-52C7-233805E65B42}"/>
          </ac:spMkLst>
        </pc:spChg>
        <pc:spChg chg="mod">
          <ac:chgData name="Monica Galdino" userId="ceecc2911c550462" providerId="LiveId" clId="{9F2E1032-CE8E-45B8-8EF3-D588A92FCDDA}" dt="2025-03-15T14:00:43.516" v="1616" actId="14100"/>
          <ac:spMkLst>
            <pc:docMk/>
            <pc:sldMk cId="2795225605" sldId="283"/>
            <ac:spMk id="4" creationId="{640E227C-A52D-172B-97F6-7637BF859A23}"/>
          </ac:spMkLst>
        </pc:spChg>
        <pc:picChg chg="mod">
          <ac:chgData name="Monica Galdino" userId="ceecc2911c550462" providerId="LiveId" clId="{9F2E1032-CE8E-45B8-8EF3-D588A92FCDDA}" dt="2025-03-15T14:01:48.299" v="1619" actId="1076"/>
          <ac:picMkLst>
            <pc:docMk/>
            <pc:sldMk cId="2795225605" sldId="283"/>
            <ac:picMk id="6" creationId="{E8C58C3F-42ED-E3D8-0E29-D2EBECA92F4C}"/>
          </ac:picMkLst>
        </pc:picChg>
      </pc:sldChg>
      <pc:sldChg chg="addSp delSp modSp add mod ord">
        <pc:chgData name="Monica Galdino" userId="ceecc2911c550462" providerId="LiveId" clId="{9F2E1032-CE8E-45B8-8EF3-D588A92FCDDA}" dt="2025-03-15T14:07:49.008" v="2009" actId="14100"/>
        <pc:sldMkLst>
          <pc:docMk/>
          <pc:sldMk cId="163242835" sldId="284"/>
        </pc:sldMkLst>
        <pc:spChg chg="mod">
          <ac:chgData name="Monica Galdino" userId="ceecc2911c550462" providerId="LiveId" clId="{9F2E1032-CE8E-45B8-8EF3-D588A92FCDDA}" dt="2025-03-15T14:07:49.008" v="2009" actId="14100"/>
          <ac:spMkLst>
            <pc:docMk/>
            <pc:sldMk cId="163242835" sldId="284"/>
            <ac:spMk id="3" creationId="{7A2B1208-C7B1-BAEC-6517-F1F69790C235}"/>
          </ac:spMkLst>
        </pc:spChg>
        <pc:spChg chg="mod">
          <ac:chgData name="Monica Galdino" userId="ceecc2911c550462" providerId="LiveId" clId="{9F2E1032-CE8E-45B8-8EF3-D588A92FCDDA}" dt="2025-03-15T14:06:44.316" v="1985" actId="14100"/>
          <ac:spMkLst>
            <pc:docMk/>
            <pc:sldMk cId="163242835" sldId="284"/>
            <ac:spMk id="4" creationId="{51BB7FD5-101C-1FD9-653B-F3B948760716}"/>
          </ac:spMkLst>
        </pc:spChg>
        <pc:picChg chg="add mod">
          <ac:chgData name="Monica Galdino" userId="ceecc2911c550462" providerId="LiveId" clId="{9F2E1032-CE8E-45B8-8EF3-D588A92FCDDA}" dt="2025-03-15T14:02:24.394" v="1624" actId="14100"/>
          <ac:picMkLst>
            <pc:docMk/>
            <pc:sldMk cId="163242835" sldId="284"/>
            <ac:picMk id="5" creationId="{FC10A673-8217-29DE-5146-A47A3FD903FF}"/>
          </ac:picMkLst>
        </pc:picChg>
        <pc:picChg chg="del">
          <ac:chgData name="Monica Galdino" userId="ceecc2911c550462" providerId="LiveId" clId="{9F2E1032-CE8E-45B8-8EF3-D588A92FCDDA}" dt="2025-03-15T14:02:17.518" v="1622" actId="478"/>
          <ac:picMkLst>
            <pc:docMk/>
            <pc:sldMk cId="163242835" sldId="284"/>
            <ac:picMk id="6" creationId="{64BE7770-8F71-1800-1693-0806888CB62B}"/>
          </ac:picMkLst>
        </pc:picChg>
      </pc:sldChg>
      <pc:sldChg chg="modSp add mod ord">
        <pc:chgData name="Monica Galdino" userId="ceecc2911c550462" providerId="LiveId" clId="{9F2E1032-CE8E-45B8-8EF3-D588A92FCDDA}" dt="2025-03-15T14:10:37.097" v="2075" actId="14100"/>
        <pc:sldMkLst>
          <pc:docMk/>
          <pc:sldMk cId="812244526" sldId="285"/>
        </pc:sldMkLst>
        <pc:spChg chg="mod">
          <ac:chgData name="Monica Galdino" userId="ceecc2911c550462" providerId="LiveId" clId="{9F2E1032-CE8E-45B8-8EF3-D588A92FCDDA}" dt="2025-03-15T14:04:00.650" v="1707" actId="20577"/>
          <ac:spMkLst>
            <pc:docMk/>
            <pc:sldMk cId="812244526" sldId="285"/>
            <ac:spMk id="3" creationId="{1D603F4E-8F83-75A3-628D-D37420A89CA8}"/>
          </ac:spMkLst>
        </pc:spChg>
        <pc:spChg chg="mod">
          <ac:chgData name="Monica Galdino" userId="ceecc2911c550462" providerId="LiveId" clId="{9F2E1032-CE8E-45B8-8EF3-D588A92FCDDA}" dt="2025-03-15T14:10:37.097" v="2075" actId="14100"/>
          <ac:spMkLst>
            <pc:docMk/>
            <pc:sldMk cId="812244526" sldId="285"/>
            <ac:spMk id="4" creationId="{C6E12066-8197-D677-49D5-8DF2C72FF299}"/>
          </ac:spMkLst>
        </pc:spChg>
        <pc:picChg chg="mod">
          <ac:chgData name="Monica Galdino" userId="ceecc2911c550462" providerId="LiveId" clId="{9F2E1032-CE8E-45B8-8EF3-D588A92FCDDA}" dt="2025-03-15T14:09:34.757" v="2013" actId="14826"/>
          <ac:picMkLst>
            <pc:docMk/>
            <pc:sldMk cId="812244526" sldId="285"/>
            <ac:picMk id="6" creationId="{D890ACC7-911D-CCBD-6CA3-09132B98AD2B}"/>
          </ac:picMkLst>
        </pc:picChg>
      </pc:sldChg>
      <pc:sldChg chg="modSp add mod">
        <pc:chgData name="Monica Galdino" userId="ceecc2911c550462" providerId="LiveId" clId="{9F2E1032-CE8E-45B8-8EF3-D588A92FCDDA}" dt="2025-03-15T14:08:05.180" v="2012" actId="14100"/>
        <pc:sldMkLst>
          <pc:docMk/>
          <pc:sldMk cId="4213806914" sldId="286"/>
        </pc:sldMkLst>
        <pc:spChg chg="mod">
          <ac:chgData name="Monica Galdino" userId="ceecc2911c550462" providerId="LiveId" clId="{9F2E1032-CE8E-45B8-8EF3-D588A92FCDDA}" dt="2025-03-15T14:08:05.180" v="2012" actId="14100"/>
          <ac:spMkLst>
            <pc:docMk/>
            <pc:sldMk cId="4213806914" sldId="286"/>
            <ac:spMk id="3" creationId="{94BA7070-8747-9771-0972-8ACAEB5D0A11}"/>
          </ac:spMkLst>
        </pc:spChg>
        <pc:spChg chg="mod">
          <ac:chgData name="Monica Galdino" userId="ceecc2911c550462" providerId="LiveId" clId="{9F2E1032-CE8E-45B8-8EF3-D588A92FCDDA}" dt="2025-03-15T14:07:09.037" v="2005" actId="20577"/>
          <ac:spMkLst>
            <pc:docMk/>
            <pc:sldMk cId="4213806914" sldId="286"/>
            <ac:spMk id="4" creationId="{EE52AAA7-FE0E-F0F5-7044-596458442D03}"/>
          </ac:spMkLst>
        </pc:spChg>
      </pc:sldChg>
      <pc:sldChg chg="addSp delSp modSp add mod ord">
        <pc:chgData name="Monica Galdino" userId="ceecc2911c550462" providerId="LiveId" clId="{9F2E1032-CE8E-45B8-8EF3-D588A92FCDDA}" dt="2025-03-15T14:12:35.241" v="2146" actId="20577"/>
        <pc:sldMkLst>
          <pc:docMk/>
          <pc:sldMk cId="820077155" sldId="287"/>
        </pc:sldMkLst>
        <pc:spChg chg="mod">
          <ac:chgData name="Monica Galdino" userId="ceecc2911c550462" providerId="LiveId" clId="{9F2E1032-CE8E-45B8-8EF3-D588A92FCDDA}" dt="2025-03-15T14:12:35.241" v="2146" actId="20577"/>
          <ac:spMkLst>
            <pc:docMk/>
            <pc:sldMk cId="820077155" sldId="287"/>
            <ac:spMk id="3" creationId="{33A22191-5C14-75F2-7B0F-774887DB4BB6}"/>
          </ac:spMkLst>
        </pc:spChg>
        <pc:spChg chg="mod">
          <ac:chgData name="Monica Galdino" userId="ceecc2911c550462" providerId="LiveId" clId="{9F2E1032-CE8E-45B8-8EF3-D588A92FCDDA}" dt="2025-03-15T14:12:24.310" v="2132" actId="14100"/>
          <ac:spMkLst>
            <pc:docMk/>
            <pc:sldMk cId="820077155" sldId="287"/>
            <ac:spMk id="4" creationId="{315E664D-FCE5-9A07-32F8-C2A2FE481BD8}"/>
          </ac:spMkLst>
        </pc:spChg>
        <pc:picChg chg="del">
          <ac:chgData name="Monica Galdino" userId="ceecc2911c550462" providerId="LiveId" clId="{9F2E1032-CE8E-45B8-8EF3-D588A92FCDDA}" dt="2025-03-15T14:11:06.537" v="2080" actId="478"/>
          <ac:picMkLst>
            <pc:docMk/>
            <pc:sldMk cId="820077155" sldId="287"/>
            <ac:picMk id="5" creationId="{76C7C10E-3FF6-E2A8-8265-0DDF7D186F0A}"/>
          </ac:picMkLst>
        </pc:picChg>
        <pc:picChg chg="add mod">
          <ac:chgData name="Monica Galdino" userId="ceecc2911c550462" providerId="LiveId" clId="{9F2E1032-CE8E-45B8-8EF3-D588A92FCDDA}" dt="2025-03-15T14:11:13.067" v="2082" actId="14100"/>
          <ac:picMkLst>
            <pc:docMk/>
            <pc:sldMk cId="820077155" sldId="287"/>
            <ac:picMk id="6" creationId="{E7FC1C16-EAC0-7B06-D2FA-C6CF7B7276B6}"/>
          </ac:picMkLst>
        </pc:picChg>
      </pc:sldChg>
      <pc:sldChg chg="modSp add mod ord">
        <pc:chgData name="Monica Galdino" userId="ceecc2911c550462" providerId="LiveId" clId="{9F2E1032-CE8E-45B8-8EF3-D588A92FCDDA}" dt="2025-03-15T14:32:04.304" v="2216" actId="255"/>
        <pc:sldMkLst>
          <pc:docMk/>
          <pc:sldMk cId="1145820972" sldId="288"/>
        </pc:sldMkLst>
        <pc:spChg chg="mod">
          <ac:chgData name="Monica Galdino" userId="ceecc2911c550462" providerId="LiveId" clId="{9F2E1032-CE8E-45B8-8EF3-D588A92FCDDA}" dt="2025-03-15T14:13:01.246" v="2186" actId="20577"/>
          <ac:spMkLst>
            <pc:docMk/>
            <pc:sldMk cId="1145820972" sldId="288"/>
            <ac:spMk id="3" creationId="{CDAEDB6F-7A0A-6543-BA9D-CFC13C1B1585}"/>
          </ac:spMkLst>
        </pc:spChg>
        <pc:spChg chg="mod">
          <ac:chgData name="Monica Galdino" userId="ceecc2911c550462" providerId="LiveId" clId="{9F2E1032-CE8E-45B8-8EF3-D588A92FCDDA}" dt="2025-03-15T14:32:04.304" v="2216" actId="255"/>
          <ac:spMkLst>
            <pc:docMk/>
            <pc:sldMk cId="1145820972" sldId="288"/>
            <ac:spMk id="4" creationId="{6AA92C29-6F87-5A18-EA19-427E8AAF2FC9}"/>
          </ac:spMkLst>
        </pc:spChg>
        <pc:picChg chg="mod">
          <ac:chgData name="Monica Galdino" userId="ceecc2911c550462" providerId="LiveId" clId="{9F2E1032-CE8E-45B8-8EF3-D588A92FCDDA}" dt="2025-03-15T14:30:07.156" v="2202" actId="14826"/>
          <ac:picMkLst>
            <pc:docMk/>
            <pc:sldMk cId="1145820972" sldId="288"/>
            <ac:picMk id="6" creationId="{37CDB455-DEA5-3839-192D-B1ED9E7ADFA4}"/>
          </ac:picMkLst>
        </pc:picChg>
      </pc:sldChg>
      <pc:sldChg chg="addSp delSp modSp add mod ord">
        <pc:chgData name="Monica Galdino" userId="ceecc2911c550462" providerId="LiveId" clId="{9F2E1032-CE8E-45B8-8EF3-D588A92FCDDA}" dt="2025-03-15T14:32:58.970" v="2337" actId="20577"/>
        <pc:sldMkLst>
          <pc:docMk/>
          <pc:sldMk cId="1617343907" sldId="289"/>
        </pc:sldMkLst>
        <pc:spChg chg="mod">
          <ac:chgData name="Monica Galdino" userId="ceecc2911c550462" providerId="LiveId" clId="{9F2E1032-CE8E-45B8-8EF3-D588A92FCDDA}" dt="2025-03-15T14:32:22.822" v="2257" actId="20577"/>
          <ac:spMkLst>
            <pc:docMk/>
            <pc:sldMk cId="1617343907" sldId="289"/>
            <ac:spMk id="3" creationId="{8AC54E6A-4B75-D586-D126-DCEA085B5718}"/>
          </ac:spMkLst>
        </pc:spChg>
        <pc:spChg chg="mod">
          <ac:chgData name="Monica Galdino" userId="ceecc2911c550462" providerId="LiveId" clId="{9F2E1032-CE8E-45B8-8EF3-D588A92FCDDA}" dt="2025-03-15T14:32:58.970" v="2337" actId="20577"/>
          <ac:spMkLst>
            <pc:docMk/>
            <pc:sldMk cId="1617343907" sldId="289"/>
            <ac:spMk id="4" creationId="{01DE831D-5517-E823-14F7-CACB8D5864A5}"/>
          </ac:spMkLst>
        </pc:spChg>
        <pc:picChg chg="add mod">
          <ac:chgData name="Monica Galdino" userId="ceecc2911c550462" providerId="LiveId" clId="{9F2E1032-CE8E-45B8-8EF3-D588A92FCDDA}" dt="2025-03-15T14:31:00.774" v="2212" actId="1076"/>
          <ac:picMkLst>
            <pc:docMk/>
            <pc:sldMk cId="1617343907" sldId="289"/>
            <ac:picMk id="5" creationId="{CB72AA98-2BAA-3FF0-A60B-E3287287B06C}"/>
          </ac:picMkLst>
        </pc:picChg>
        <pc:picChg chg="del">
          <ac:chgData name="Monica Galdino" userId="ceecc2911c550462" providerId="LiveId" clId="{9F2E1032-CE8E-45B8-8EF3-D588A92FCDDA}" dt="2025-03-15T14:30:49.047" v="2208" actId="478"/>
          <ac:picMkLst>
            <pc:docMk/>
            <pc:sldMk cId="1617343907" sldId="289"/>
            <ac:picMk id="6" creationId="{CE571245-79F9-9C3C-D382-2385602E4D38}"/>
          </ac:picMkLst>
        </pc:picChg>
      </pc:sldChg>
      <pc:sldChg chg="addSp delSp modSp add mod ord">
        <pc:chgData name="Monica Galdino" userId="ceecc2911c550462" providerId="LiveId" clId="{9F2E1032-CE8E-45B8-8EF3-D588A92FCDDA}" dt="2025-03-15T14:37:14.907" v="2430" actId="478"/>
        <pc:sldMkLst>
          <pc:docMk/>
          <pc:sldMk cId="634024191" sldId="290"/>
        </pc:sldMkLst>
        <pc:spChg chg="mod">
          <ac:chgData name="Monica Galdino" userId="ceecc2911c550462" providerId="LiveId" clId="{9F2E1032-CE8E-45B8-8EF3-D588A92FCDDA}" dt="2025-03-15T14:34:04.812" v="2387" actId="20577"/>
          <ac:spMkLst>
            <pc:docMk/>
            <pc:sldMk cId="634024191" sldId="290"/>
            <ac:spMk id="3" creationId="{8485194A-4DEA-15C5-CED2-D04F8F67013A}"/>
          </ac:spMkLst>
        </pc:spChg>
        <pc:spChg chg="mod">
          <ac:chgData name="Monica Galdino" userId="ceecc2911c550462" providerId="LiveId" clId="{9F2E1032-CE8E-45B8-8EF3-D588A92FCDDA}" dt="2025-03-15T14:35:46.604" v="2426" actId="14100"/>
          <ac:spMkLst>
            <pc:docMk/>
            <pc:sldMk cId="634024191" sldId="290"/>
            <ac:spMk id="4" creationId="{BD358966-5F72-13C3-DAD8-52ADBA853D23}"/>
          </ac:spMkLst>
        </pc:spChg>
        <pc:spChg chg="add del mod">
          <ac:chgData name="Monica Galdino" userId="ceecc2911c550462" providerId="LiveId" clId="{9F2E1032-CE8E-45B8-8EF3-D588A92FCDDA}" dt="2025-03-15T14:37:14.907" v="2430" actId="478"/>
          <ac:spMkLst>
            <pc:docMk/>
            <pc:sldMk cId="634024191" sldId="290"/>
            <ac:spMk id="5" creationId="{BEF91035-50B5-B752-7EF6-DF1AA2D21B55}"/>
          </ac:spMkLst>
        </pc:spChg>
        <pc:picChg chg="mod">
          <ac:chgData name="Monica Galdino" userId="ceecc2911c550462" providerId="LiveId" clId="{9F2E1032-CE8E-45B8-8EF3-D588A92FCDDA}" dt="2025-03-15T14:36:59.049" v="2429" actId="14100"/>
          <ac:picMkLst>
            <pc:docMk/>
            <pc:sldMk cId="634024191" sldId="290"/>
            <ac:picMk id="6" creationId="{956544E2-FB18-7B9B-7783-7FE1F0E169A9}"/>
          </ac:picMkLst>
        </pc:picChg>
      </pc:sldChg>
      <pc:sldChg chg="addSp delSp modSp add mod ord">
        <pc:chgData name="Monica Galdino" userId="ceecc2911c550462" providerId="LiveId" clId="{9F2E1032-CE8E-45B8-8EF3-D588A92FCDDA}" dt="2025-03-15T14:37:45.657" v="2480" actId="14100"/>
        <pc:sldMkLst>
          <pc:docMk/>
          <pc:sldMk cId="3288491590" sldId="291"/>
        </pc:sldMkLst>
        <pc:spChg chg="mod">
          <ac:chgData name="Monica Galdino" userId="ceecc2911c550462" providerId="LiveId" clId="{9F2E1032-CE8E-45B8-8EF3-D588A92FCDDA}" dt="2025-03-15T14:37:28.829" v="2477" actId="20577"/>
          <ac:spMkLst>
            <pc:docMk/>
            <pc:sldMk cId="3288491590" sldId="291"/>
            <ac:spMk id="3" creationId="{0A7B2860-3C30-C1AA-73BA-BDE5D6C2B020}"/>
          </ac:spMkLst>
        </pc:spChg>
        <pc:spChg chg="mod">
          <ac:chgData name="Monica Galdino" userId="ceecc2911c550462" providerId="LiveId" clId="{9F2E1032-CE8E-45B8-8EF3-D588A92FCDDA}" dt="2025-03-15T14:35:21.690" v="2422" actId="20577"/>
          <ac:spMkLst>
            <pc:docMk/>
            <pc:sldMk cId="3288491590" sldId="291"/>
            <ac:spMk id="4" creationId="{16A18E7B-105A-AEEB-664C-9AC859BD60CF}"/>
          </ac:spMkLst>
        </pc:spChg>
        <pc:picChg chg="del">
          <ac:chgData name="Monica Galdino" userId="ceecc2911c550462" providerId="LiveId" clId="{9F2E1032-CE8E-45B8-8EF3-D588A92FCDDA}" dt="2025-03-15T14:37:40.848" v="2479" actId="478"/>
          <ac:picMkLst>
            <pc:docMk/>
            <pc:sldMk cId="3288491590" sldId="291"/>
            <ac:picMk id="5" creationId="{08194E73-A1A4-8BC0-5353-9C905791C493}"/>
          </ac:picMkLst>
        </pc:picChg>
        <pc:picChg chg="add mod">
          <ac:chgData name="Monica Galdino" userId="ceecc2911c550462" providerId="LiveId" clId="{9F2E1032-CE8E-45B8-8EF3-D588A92FCDDA}" dt="2025-03-15T14:37:45.657" v="2480" actId="14100"/>
          <ac:picMkLst>
            <pc:docMk/>
            <pc:sldMk cId="3288491590" sldId="291"/>
            <ac:picMk id="6" creationId="{023798C9-BDDC-6EE3-837C-87F080026C6A}"/>
          </ac:picMkLst>
        </pc:picChg>
      </pc:sldChg>
      <pc:sldChg chg="addSp delSp modSp add mod">
        <pc:chgData name="Monica Galdino" userId="ceecc2911c550462" providerId="LiveId" clId="{9F2E1032-CE8E-45B8-8EF3-D588A92FCDDA}" dt="2025-03-15T14:37:59.240" v="2483" actId="14100"/>
        <pc:sldMkLst>
          <pc:docMk/>
          <pc:sldMk cId="3538816274" sldId="292"/>
        </pc:sldMkLst>
        <pc:spChg chg="mod">
          <ac:chgData name="Monica Galdino" userId="ceecc2911c550462" providerId="LiveId" clId="{9F2E1032-CE8E-45B8-8EF3-D588A92FCDDA}" dt="2025-03-15T14:35:10.459" v="2413" actId="6549"/>
          <ac:spMkLst>
            <pc:docMk/>
            <pc:sldMk cId="3538816274" sldId="292"/>
            <ac:spMk id="4" creationId="{3B0C5ACD-D658-9562-C0C6-80A26874A6D6}"/>
          </ac:spMkLst>
        </pc:spChg>
        <pc:picChg chg="del">
          <ac:chgData name="Monica Galdino" userId="ceecc2911c550462" providerId="LiveId" clId="{9F2E1032-CE8E-45B8-8EF3-D588A92FCDDA}" dt="2025-03-15T14:37:54.025" v="2482" actId="478"/>
          <ac:picMkLst>
            <pc:docMk/>
            <pc:sldMk cId="3538816274" sldId="292"/>
            <ac:picMk id="5" creationId="{0AFC5648-948B-82DA-3257-1E72F53D27C1}"/>
          </ac:picMkLst>
        </pc:picChg>
        <pc:picChg chg="add mod">
          <ac:chgData name="Monica Galdino" userId="ceecc2911c550462" providerId="LiveId" clId="{9F2E1032-CE8E-45B8-8EF3-D588A92FCDDA}" dt="2025-03-15T14:37:59.240" v="2483" actId="14100"/>
          <ac:picMkLst>
            <pc:docMk/>
            <pc:sldMk cId="3538816274" sldId="292"/>
            <ac:picMk id="6" creationId="{2FE49460-DC33-6527-E908-E1DC9EB6A4BB}"/>
          </ac:picMkLst>
        </pc:picChg>
      </pc:sldChg>
      <pc:sldChg chg="addSp delSp modSp add mod">
        <pc:chgData name="Monica Galdino" userId="ceecc2911c550462" providerId="LiveId" clId="{9F2E1032-CE8E-45B8-8EF3-D588A92FCDDA}" dt="2025-03-15T14:43:42.695" v="2646" actId="20577"/>
        <pc:sldMkLst>
          <pc:docMk/>
          <pc:sldMk cId="534502171" sldId="293"/>
        </pc:sldMkLst>
        <pc:spChg chg="mod">
          <ac:chgData name="Monica Galdino" userId="ceecc2911c550462" providerId="LiveId" clId="{9F2E1032-CE8E-45B8-8EF3-D588A92FCDDA}" dt="2025-03-15T14:43:42.695" v="2646" actId="20577"/>
          <ac:spMkLst>
            <pc:docMk/>
            <pc:sldMk cId="534502171" sldId="293"/>
            <ac:spMk id="3" creationId="{08A1D9AB-A656-8133-4157-342942BC0DD5}"/>
          </ac:spMkLst>
        </pc:spChg>
        <pc:picChg chg="del">
          <ac:chgData name="Monica Galdino" userId="ceecc2911c550462" providerId="LiveId" clId="{9F2E1032-CE8E-45B8-8EF3-D588A92FCDDA}" dt="2025-03-15T14:38:06.836" v="2485" actId="478"/>
          <ac:picMkLst>
            <pc:docMk/>
            <pc:sldMk cId="534502171" sldId="293"/>
            <ac:picMk id="5" creationId="{AD06B7B4-D4AC-60DE-D93C-7BB6AB8735CE}"/>
          </ac:picMkLst>
        </pc:picChg>
        <pc:picChg chg="add mod">
          <ac:chgData name="Monica Galdino" userId="ceecc2911c550462" providerId="LiveId" clId="{9F2E1032-CE8E-45B8-8EF3-D588A92FCDDA}" dt="2025-03-15T14:38:11.487" v="2486" actId="14100"/>
          <ac:picMkLst>
            <pc:docMk/>
            <pc:sldMk cId="534502171" sldId="293"/>
            <ac:picMk id="6" creationId="{A4676A69-53A3-B10A-6A68-DDD81F384EB9}"/>
          </ac:picMkLst>
        </pc:picChg>
      </pc:sldChg>
      <pc:sldChg chg="addSp delSp modSp add mod ord">
        <pc:chgData name="Monica Galdino" userId="ceecc2911c550462" providerId="LiveId" clId="{9F2E1032-CE8E-45B8-8EF3-D588A92FCDDA}" dt="2025-03-15T14:39:48.252" v="2535" actId="14100"/>
        <pc:sldMkLst>
          <pc:docMk/>
          <pc:sldMk cId="3102921143" sldId="294"/>
        </pc:sldMkLst>
        <pc:spChg chg="mod">
          <ac:chgData name="Monica Galdino" userId="ceecc2911c550462" providerId="LiveId" clId="{9F2E1032-CE8E-45B8-8EF3-D588A92FCDDA}" dt="2025-03-15T14:39:10.844" v="2529" actId="14100"/>
          <ac:spMkLst>
            <pc:docMk/>
            <pc:sldMk cId="3102921143" sldId="294"/>
            <ac:spMk id="2" creationId="{6415AFD1-C0C0-042C-64B6-E34D00D6BF89}"/>
          </ac:spMkLst>
        </pc:spChg>
        <pc:spChg chg="mod">
          <ac:chgData name="Monica Galdino" userId="ceecc2911c550462" providerId="LiveId" clId="{9F2E1032-CE8E-45B8-8EF3-D588A92FCDDA}" dt="2025-03-15T14:39:48.252" v="2535" actId="14100"/>
          <ac:spMkLst>
            <pc:docMk/>
            <pc:sldMk cId="3102921143" sldId="294"/>
            <ac:spMk id="3" creationId="{A65F5FA1-5EA5-899D-97E2-B28A863324BF}"/>
          </ac:spMkLst>
        </pc:spChg>
        <pc:spChg chg="del">
          <ac:chgData name="Monica Galdino" userId="ceecc2911c550462" providerId="LiveId" clId="{9F2E1032-CE8E-45B8-8EF3-D588A92FCDDA}" dt="2025-03-15T14:39:01.226" v="2527" actId="478"/>
          <ac:spMkLst>
            <pc:docMk/>
            <pc:sldMk cId="3102921143" sldId="294"/>
            <ac:spMk id="4" creationId="{0B7ED2FC-582F-FC37-6651-661CA30AA2D5}"/>
          </ac:spMkLst>
        </pc:spChg>
        <pc:spChg chg="add del mod">
          <ac:chgData name="Monica Galdino" userId="ceecc2911c550462" providerId="LiveId" clId="{9F2E1032-CE8E-45B8-8EF3-D588A92FCDDA}" dt="2025-03-15T14:39:05.064" v="2528" actId="478"/>
          <ac:spMkLst>
            <pc:docMk/>
            <pc:sldMk cId="3102921143" sldId="294"/>
            <ac:spMk id="7" creationId="{787247A4-F249-4507-86B3-41F541F7AF60}"/>
          </ac:spMkLst>
        </pc:spChg>
      </pc:sldChg>
      <pc:sldChg chg="delSp modSp add mod ord">
        <pc:chgData name="Monica Galdino" userId="ceecc2911c550462" providerId="LiveId" clId="{9F2E1032-CE8E-45B8-8EF3-D588A92FCDDA}" dt="2025-03-15T14:41:41.673" v="2593" actId="1076"/>
        <pc:sldMkLst>
          <pc:docMk/>
          <pc:sldMk cId="3597155147" sldId="295"/>
        </pc:sldMkLst>
        <pc:spChg chg="mod">
          <ac:chgData name="Monica Galdino" userId="ceecc2911c550462" providerId="LiveId" clId="{9F2E1032-CE8E-45B8-8EF3-D588A92FCDDA}" dt="2025-03-15T14:41:36.275" v="2592" actId="1076"/>
          <ac:spMkLst>
            <pc:docMk/>
            <pc:sldMk cId="3597155147" sldId="295"/>
            <ac:spMk id="2" creationId="{8F3E2F9E-36D3-7B91-88C9-30EE5773D60E}"/>
          </ac:spMkLst>
        </pc:spChg>
        <pc:spChg chg="del mod">
          <ac:chgData name="Monica Galdino" userId="ceecc2911c550462" providerId="LiveId" clId="{9F2E1032-CE8E-45B8-8EF3-D588A92FCDDA}" dt="2025-03-15T14:41:03.040" v="2585" actId="478"/>
          <ac:spMkLst>
            <pc:docMk/>
            <pc:sldMk cId="3597155147" sldId="295"/>
            <ac:spMk id="4" creationId="{E623F9C5-A92D-161B-F5E4-4BAB8A55CD0A}"/>
          </ac:spMkLst>
        </pc:spChg>
        <pc:picChg chg="mod">
          <ac:chgData name="Monica Galdino" userId="ceecc2911c550462" providerId="LiveId" clId="{9F2E1032-CE8E-45B8-8EF3-D588A92FCDDA}" dt="2025-03-15T14:41:41.673" v="2593" actId="1076"/>
          <ac:picMkLst>
            <pc:docMk/>
            <pc:sldMk cId="3597155147" sldId="295"/>
            <ac:picMk id="10" creationId="{6987C9F4-252C-25C6-3A84-A6EBA8A26F79}"/>
          </ac:picMkLst>
        </pc:picChg>
      </pc:sldChg>
      <pc:sldChg chg="addSp delSp modSp new del mod modClrScheme chgLayout">
        <pc:chgData name="Monica Galdino" userId="ceecc2911c550462" providerId="LiveId" clId="{9F2E1032-CE8E-45B8-8EF3-D588A92FCDDA}" dt="2025-03-15T14:48:42.072" v="2734" actId="2696"/>
        <pc:sldMkLst>
          <pc:docMk/>
          <pc:sldMk cId="674480009" sldId="296"/>
        </pc:sldMkLst>
        <pc:spChg chg="del">
          <ac:chgData name="Monica Galdino" userId="ceecc2911c550462" providerId="LiveId" clId="{9F2E1032-CE8E-45B8-8EF3-D588A92FCDDA}" dt="2025-03-15T14:47:01.314" v="2648" actId="700"/>
          <ac:spMkLst>
            <pc:docMk/>
            <pc:sldMk cId="674480009" sldId="296"/>
            <ac:spMk id="2" creationId="{B179F4B6-4DD5-C30A-9B5D-35554278F043}"/>
          </ac:spMkLst>
        </pc:spChg>
        <pc:spChg chg="del">
          <ac:chgData name="Monica Galdino" userId="ceecc2911c550462" providerId="LiveId" clId="{9F2E1032-CE8E-45B8-8EF3-D588A92FCDDA}" dt="2025-03-15T14:47:01.314" v="2648" actId="700"/>
          <ac:spMkLst>
            <pc:docMk/>
            <pc:sldMk cId="674480009" sldId="296"/>
            <ac:spMk id="3" creationId="{B8B28F4C-035E-2D14-A20A-5142E572E2C6}"/>
          </ac:spMkLst>
        </pc:spChg>
        <pc:spChg chg="del mod ord">
          <ac:chgData name="Monica Galdino" userId="ceecc2911c550462" providerId="LiveId" clId="{9F2E1032-CE8E-45B8-8EF3-D588A92FCDDA}" dt="2025-03-15T14:47:01.314" v="2648" actId="700"/>
          <ac:spMkLst>
            <pc:docMk/>
            <pc:sldMk cId="674480009" sldId="296"/>
            <ac:spMk id="4" creationId="{A836DA1A-40B0-E127-A787-9B7346979EC8}"/>
          </ac:spMkLst>
        </pc:spChg>
        <pc:spChg chg="del">
          <ac:chgData name="Monica Galdino" userId="ceecc2911c550462" providerId="LiveId" clId="{9F2E1032-CE8E-45B8-8EF3-D588A92FCDDA}" dt="2025-03-15T14:47:01.314" v="2648" actId="700"/>
          <ac:spMkLst>
            <pc:docMk/>
            <pc:sldMk cId="674480009" sldId="296"/>
            <ac:spMk id="5" creationId="{551D84F1-64F8-CF0E-450E-3154BCB3EE76}"/>
          </ac:spMkLst>
        </pc:spChg>
        <pc:spChg chg="del">
          <ac:chgData name="Monica Galdino" userId="ceecc2911c550462" providerId="LiveId" clId="{9F2E1032-CE8E-45B8-8EF3-D588A92FCDDA}" dt="2025-03-15T14:47:01.314" v="2648" actId="700"/>
          <ac:spMkLst>
            <pc:docMk/>
            <pc:sldMk cId="674480009" sldId="296"/>
            <ac:spMk id="6" creationId="{8B74ED1E-96DC-5C4C-E2FD-A12E5A88A49B}"/>
          </ac:spMkLst>
        </pc:spChg>
        <pc:spChg chg="add mod ord">
          <ac:chgData name="Monica Galdino" userId="ceecc2911c550462" providerId="LiveId" clId="{9F2E1032-CE8E-45B8-8EF3-D588A92FCDDA}" dt="2025-03-15T14:47:01.314" v="2648" actId="700"/>
          <ac:spMkLst>
            <pc:docMk/>
            <pc:sldMk cId="674480009" sldId="296"/>
            <ac:spMk id="7" creationId="{1E2F06F8-97DD-50C5-3E50-400D55D61BAD}"/>
          </ac:spMkLst>
        </pc:spChg>
        <pc:picChg chg="add mod">
          <ac:chgData name="Monica Galdino" userId="ceecc2911c550462" providerId="LiveId" clId="{9F2E1032-CE8E-45B8-8EF3-D588A92FCDDA}" dt="2025-03-15T14:47:14.943" v="2651" actId="1076"/>
          <ac:picMkLst>
            <pc:docMk/>
            <pc:sldMk cId="674480009" sldId="296"/>
            <ac:picMk id="9" creationId="{AC9B5C6B-8340-0812-005E-A09333CDE725}"/>
          </ac:picMkLst>
        </pc:picChg>
      </pc:sldChg>
      <pc:sldChg chg="modSp add mod">
        <pc:chgData name="Monica Galdino" userId="ceecc2911c550462" providerId="LiveId" clId="{9F2E1032-CE8E-45B8-8EF3-D588A92FCDDA}" dt="2025-03-15T14:59:15.349" v="3206" actId="20577"/>
        <pc:sldMkLst>
          <pc:docMk/>
          <pc:sldMk cId="2492570252" sldId="296"/>
        </pc:sldMkLst>
        <pc:spChg chg="mod">
          <ac:chgData name="Monica Galdino" userId="ceecc2911c550462" providerId="LiveId" clId="{9F2E1032-CE8E-45B8-8EF3-D588A92FCDDA}" dt="2025-03-15T14:58:56.286" v="3203" actId="14100"/>
          <ac:spMkLst>
            <pc:docMk/>
            <pc:sldMk cId="2492570252" sldId="296"/>
            <ac:spMk id="2" creationId="{A0F68265-6AA8-E4A1-5518-AE8C65B61F00}"/>
          </ac:spMkLst>
        </pc:spChg>
        <pc:spChg chg="mod">
          <ac:chgData name="Monica Galdino" userId="ceecc2911c550462" providerId="LiveId" clId="{9F2E1032-CE8E-45B8-8EF3-D588A92FCDDA}" dt="2025-03-15T14:59:15.349" v="3206" actId="20577"/>
          <ac:spMkLst>
            <pc:docMk/>
            <pc:sldMk cId="2492570252" sldId="296"/>
            <ac:spMk id="4" creationId="{AA3ACBF8-0819-4523-8E0A-F09CB8E7B0BF}"/>
          </ac:spMkLst>
        </pc:spChg>
      </pc:sldChg>
      <pc:sldChg chg="modSp add mod">
        <pc:chgData name="Monica Galdino" userId="ceecc2911c550462" providerId="LiveId" clId="{9F2E1032-CE8E-45B8-8EF3-D588A92FCDDA}" dt="2025-03-15T15:08:25.284" v="3441" actId="20577"/>
        <pc:sldMkLst>
          <pc:docMk/>
          <pc:sldMk cId="3688746194" sldId="297"/>
        </pc:sldMkLst>
        <pc:spChg chg="mod">
          <ac:chgData name="Monica Galdino" userId="ceecc2911c550462" providerId="LiveId" clId="{9F2E1032-CE8E-45B8-8EF3-D588A92FCDDA}" dt="2025-03-15T15:06:45.675" v="3271" actId="14100"/>
          <ac:spMkLst>
            <pc:docMk/>
            <pc:sldMk cId="3688746194" sldId="297"/>
            <ac:spMk id="2" creationId="{D8BEC4E6-8EFA-CA01-961E-DA8DA80E7C95}"/>
          </ac:spMkLst>
        </pc:spChg>
        <pc:spChg chg="mod">
          <ac:chgData name="Monica Galdino" userId="ceecc2911c550462" providerId="LiveId" clId="{9F2E1032-CE8E-45B8-8EF3-D588A92FCDDA}" dt="2025-03-15T15:06:40.439" v="3270" actId="14100"/>
          <ac:spMkLst>
            <pc:docMk/>
            <pc:sldMk cId="3688746194" sldId="297"/>
            <ac:spMk id="3" creationId="{4654AF74-B2DB-D4F5-F2FF-B2686DFC6632}"/>
          </ac:spMkLst>
        </pc:spChg>
        <pc:spChg chg="mod">
          <ac:chgData name="Monica Galdino" userId="ceecc2911c550462" providerId="LiveId" clId="{9F2E1032-CE8E-45B8-8EF3-D588A92FCDDA}" dt="2025-03-15T15:08:25.284" v="3441" actId="20577"/>
          <ac:spMkLst>
            <pc:docMk/>
            <pc:sldMk cId="3688746194" sldId="297"/>
            <ac:spMk id="4" creationId="{CE98ECE5-A918-4238-7C0B-9D057591F748}"/>
          </ac:spMkLst>
        </pc:spChg>
      </pc:sldChg>
      <pc:sldChg chg="addSp delSp modSp new del mod">
        <pc:chgData name="Monica Galdino" userId="ceecc2911c550462" providerId="LiveId" clId="{9F2E1032-CE8E-45B8-8EF3-D588A92FCDDA}" dt="2025-03-15T14:57:59.881" v="3173" actId="2696"/>
        <pc:sldMkLst>
          <pc:docMk/>
          <pc:sldMk cId="4148759893" sldId="297"/>
        </pc:sldMkLst>
        <pc:picChg chg="add del mod">
          <ac:chgData name="Monica Galdino" userId="ceecc2911c550462" providerId="LiveId" clId="{9F2E1032-CE8E-45B8-8EF3-D588A92FCDDA}" dt="2025-03-15T14:57:53.311" v="3172" actId="478"/>
          <ac:picMkLst>
            <pc:docMk/>
            <pc:sldMk cId="4148759893" sldId="297"/>
            <ac:picMk id="8" creationId="{FE3E0032-8572-AD70-3396-6D387005AB7C}"/>
          </ac:picMkLst>
        </pc:picChg>
      </pc:sldChg>
      <pc:sldChg chg="modSp add del mod">
        <pc:chgData name="Monica Galdino" userId="ceecc2911c550462" providerId="LiveId" clId="{9F2E1032-CE8E-45B8-8EF3-D588A92FCDDA}" dt="2025-03-15T16:46:10.010" v="3476" actId="2696"/>
        <pc:sldMkLst>
          <pc:docMk/>
          <pc:sldMk cId="4032450316" sldId="298"/>
        </pc:sldMkLst>
        <pc:spChg chg="mod">
          <ac:chgData name="Monica Galdino" userId="ceecc2911c550462" providerId="LiveId" clId="{9F2E1032-CE8E-45B8-8EF3-D588A92FCDDA}" dt="2025-03-15T16:46:02.941" v="3475" actId="20577"/>
          <ac:spMkLst>
            <pc:docMk/>
            <pc:sldMk cId="4032450316" sldId="298"/>
            <ac:spMk id="4" creationId="{72EB2A73-2EB8-010F-9320-DF8876FAC66C}"/>
          </ac:spMkLst>
        </pc:spChg>
      </pc:sldChg>
    </pc:docChg>
  </pc:docChgLst>
  <pc:docChgLst>
    <pc:chgData name="Monica Galdino" userId="ceecc2911c550462" providerId="LiveId" clId="{C00588FA-E4B1-4FC4-8678-976524DEB997}"/>
    <pc:docChg chg="undo custSel addSld delSld modSld sldOrd delMainMaster">
      <pc:chgData name="Monica Galdino" userId="ceecc2911c550462" providerId="LiveId" clId="{C00588FA-E4B1-4FC4-8678-976524DEB997}" dt="2025-03-14T23:16:53.252" v="625" actId="478"/>
      <pc:docMkLst>
        <pc:docMk/>
      </pc:docMkLst>
      <pc:sldChg chg="addSp modSp mod">
        <pc:chgData name="Monica Galdino" userId="ceecc2911c550462" providerId="LiveId" clId="{C00588FA-E4B1-4FC4-8678-976524DEB997}" dt="2025-03-14T23:14:37.960" v="603" actId="14100"/>
        <pc:sldMkLst>
          <pc:docMk/>
          <pc:sldMk cId="3377654095" sldId="256"/>
        </pc:sldMkLst>
        <pc:picChg chg="add mod">
          <ac:chgData name="Monica Galdino" userId="ceecc2911c550462" providerId="LiveId" clId="{C00588FA-E4B1-4FC4-8678-976524DEB997}" dt="2025-03-14T23:14:37.960" v="603" actId="14100"/>
          <ac:picMkLst>
            <pc:docMk/>
            <pc:sldMk cId="3377654095" sldId="256"/>
            <ac:picMk id="6" creationId="{425D80EE-D977-6EDF-9F50-8B9752B37802}"/>
          </ac:picMkLst>
        </pc:picChg>
      </pc:sldChg>
      <pc:sldChg chg="addSp delSp modSp mod ord">
        <pc:chgData name="Monica Galdino" userId="ceecc2911c550462" providerId="LiveId" clId="{C00588FA-E4B1-4FC4-8678-976524DEB997}" dt="2025-03-14T23:15:01.516" v="606" actId="14100"/>
        <pc:sldMkLst>
          <pc:docMk/>
          <pc:sldMk cId="3150239125" sldId="257"/>
        </pc:sldMkLst>
        <pc:spChg chg="mod">
          <ac:chgData name="Monica Galdino" userId="ceecc2911c550462" providerId="LiveId" clId="{C00588FA-E4B1-4FC4-8678-976524DEB997}" dt="2025-03-14T17:03:27.748" v="40" actId="14100"/>
          <ac:spMkLst>
            <pc:docMk/>
            <pc:sldMk cId="3150239125" sldId="257"/>
            <ac:spMk id="2" creationId="{6EB80431-8B0A-9415-812C-B1B9EF653761}"/>
          </ac:spMkLst>
        </pc:spChg>
        <pc:spChg chg="del mod">
          <ac:chgData name="Monica Galdino" userId="ceecc2911c550462" providerId="LiveId" clId="{C00588FA-E4B1-4FC4-8678-976524DEB997}" dt="2025-03-14T17:03:40.989" v="41" actId="21"/>
          <ac:spMkLst>
            <pc:docMk/>
            <pc:sldMk cId="3150239125" sldId="257"/>
            <ac:spMk id="3" creationId="{E37CA342-2C51-3B8F-2443-E1EF437802CF}"/>
          </ac:spMkLst>
        </pc:spChg>
        <pc:spChg chg="mod">
          <ac:chgData name="Monica Galdino" userId="ceecc2911c550462" providerId="LiveId" clId="{C00588FA-E4B1-4FC4-8678-976524DEB997}" dt="2025-03-14T17:11:27.256" v="225" actId="2711"/>
          <ac:spMkLst>
            <pc:docMk/>
            <pc:sldMk cId="3150239125" sldId="257"/>
            <ac:spMk id="4" creationId="{B2798E39-57B4-59A9-6AC9-63FD292B4626}"/>
          </ac:spMkLst>
        </pc:spChg>
        <pc:spChg chg="add del mod">
          <ac:chgData name="Monica Galdino" userId="ceecc2911c550462" providerId="LiveId" clId="{C00588FA-E4B1-4FC4-8678-976524DEB997}" dt="2025-03-14T17:07:34.036" v="159" actId="478"/>
          <ac:spMkLst>
            <pc:docMk/>
            <pc:sldMk cId="3150239125" sldId="257"/>
            <ac:spMk id="9" creationId="{CDB09CAE-AC5F-D421-89A3-0019EBE68838}"/>
          </ac:spMkLst>
        </pc:spChg>
        <pc:picChg chg="add mod">
          <ac:chgData name="Monica Galdino" userId="ceecc2911c550462" providerId="LiveId" clId="{C00588FA-E4B1-4FC4-8678-976524DEB997}" dt="2025-03-14T23:15:01.516" v="606" actId="14100"/>
          <ac:picMkLst>
            <pc:docMk/>
            <pc:sldMk cId="3150239125" sldId="257"/>
            <ac:picMk id="10" creationId="{E6AF9331-8D76-4364-EF4A-4D65EAC2F3D2}"/>
          </ac:picMkLst>
        </pc:picChg>
      </pc:sldChg>
      <pc:sldChg chg="addSp delSp modSp mod modClrScheme chgLayout">
        <pc:chgData name="Monica Galdino" userId="ceecc2911c550462" providerId="LiveId" clId="{C00588FA-E4B1-4FC4-8678-976524DEB997}" dt="2025-03-14T23:15:54.097" v="616" actId="14100"/>
        <pc:sldMkLst>
          <pc:docMk/>
          <pc:sldMk cId="37853551" sldId="258"/>
        </pc:sldMkLst>
        <pc:spChg chg="mod ord">
          <ac:chgData name="Monica Galdino" userId="ceecc2911c550462" providerId="LiveId" clId="{C00588FA-E4B1-4FC4-8678-976524DEB997}" dt="2025-03-14T17:17:17.130" v="275" actId="14100"/>
          <ac:spMkLst>
            <pc:docMk/>
            <pc:sldMk cId="37853551" sldId="258"/>
            <ac:spMk id="2" creationId="{6FF2B2B6-0528-7D23-9F91-595E4F555258}"/>
          </ac:spMkLst>
        </pc:spChg>
        <pc:spChg chg="mod ord">
          <ac:chgData name="Monica Galdino" userId="ceecc2911c550462" providerId="LiveId" clId="{C00588FA-E4B1-4FC4-8678-976524DEB997}" dt="2025-03-14T17:17:47.915" v="281" actId="255"/>
          <ac:spMkLst>
            <pc:docMk/>
            <pc:sldMk cId="37853551" sldId="258"/>
            <ac:spMk id="3" creationId="{2216371B-2384-5F6B-5982-CBE2C28FAE03}"/>
          </ac:spMkLst>
        </pc:spChg>
        <pc:spChg chg="del mod">
          <ac:chgData name="Monica Galdino" userId="ceecc2911c550462" providerId="LiveId" clId="{C00588FA-E4B1-4FC4-8678-976524DEB997}" dt="2025-03-14T17:15:28.715" v="251" actId="478"/>
          <ac:spMkLst>
            <pc:docMk/>
            <pc:sldMk cId="37853551" sldId="258"/>
            <ac:spMk id="4" creationId="{CB84743D-59BD-D72A-458D-340798FE76F8}"/>
          </ac:spMkLst>
        </pc:spChg>
        <pc:spChg chg="mod ord">
          <ac:chgData name="Monica Galdino" userId="ceecc2911c550462" providerId="LiveId" clId="{C00588FA-E4B1-4FC4-8678-976524DEB997}" dt="2025-03-14T17:17:39.959" v="280" actId="255"/>
          <ac:spMkLst>
            <pc:docMk/>
            <pc:sldMk cId="37853551" sldId="258"/>
            <ac:spMk id="7" creationId="{6C209757-F894-4CD7-7953-3A5425B80EDB}"/>
          </ac:spMkLst>
        </pc:spChg>
        <pc:spChg chg="del mod">
          <ac:chgData name="Monica Galdino" userId="ceecc2911c550462" providerId="LiveId" clId="{C00588FA-E4B1-4FC4-8678-976524DEB997}" dt="2025-03-14T17:15:19.582" v="249" actId="478"/>
          <ac:spMkLst>
            <pc:docMk/>
            <pc:sldMk cId="37853551" sldId="258"/>
            <ac:spMk id="8" creationId="{7B45837F-7736-CAC2-D8D6-66884B503768}"/>
          </ac:spMkLst>
        </pc:spChg>
        <pc:spChg chg="del mod">
          <ac:chgData name="Monica Galdino" userId="ceecc2911c550462" providerId="LiveId" clId="{C00588FA-E4B1-4FC4-8678-976524DEB997}" dt="2025-03-14T17:13:21.332" v="235" actId="478"/>
          <ac:spMkLst>
            <pc:docMk/>
            <pc:sldMk cId="37853551" sldId="258"/>
            <ac:spMk id="9" creationId="{88BEE97A-AB19-6381-21A3-A676494D21E0}"/>
          </ac:spMkLst>
        </pc:spChg>
        <pc:spChg chg="add del mod">
          <ac:chgData name="Monica Galdino" userId="ceecc2911c550462" providerId="LiveId" clId="{C00588FA-E4B1-4FC4-8678-976524DEB997}" dt="2025-03-14T17:13:12.269" v="233" actId="478"/>
          <ac:spMkLst>
            <pc:docMk/>
            <pc:sldMk cId="37853551" sldId="258"/>
            <ac:spMk id="13" creationId="{3AF32FA0-EDC1-6395-DA62-FC933C21D625}"/>
          </ac:spMkLst>
        </pc:spChg>
        <pc:spChg chg="add del mod">
          <ac:chgData name="Monica Galdino" userId="ceecc2911c550462" providerId="LiveId" clId="{C00588FA-E4B1-4FC4-8678-976524DEB997}" dt="2025-03-14T17:13:24.663" v="236" actId="478"/>
          <ac:spMkLst>
            <pc:docMk/>
            <pc:sldMk cId="37853551" sldId="258"/>
            <ac:spMk id="15" creationId="{4F0A0B05-131D-FA2A-5840-6E47B8191B2F}"/>
          </ac:spMkLst>
        </pc:spChg>
        <pc:spChg chg="add del mod">
          <ac:chgData name="Monica Galdino" userId="ceecc2911c550462" providerId="LiveId" clId="{C00588FA-E4B1-4FC4-8678-976524DEB997}" dt="2025-03-14T17:13:58.321" v="242" actId="478"/>
          <ac:spMkLst>
            <pc:docMk/>
            <pc:sldMk cId="37853551" sldId="258"/>
            <ac:spMk id="17" creationId="{3E6F11B4-64D6-94F1-42DB-647AC5006399}"/>
          </ac:spMkLst>
        </pc:spChg>
        <pc:spChg chg="add del mod">
          <ac:chgData name="Monica Galdino" userId="ceecc2911c550462" providerId="LiveId" clId="{C00588FA-E4B1-4FC4-8678-976524DEB997}" dt="2025-03-14T17:15:23.205" v="250" actId="478"/>
          <ac:spMkLst>
            <pc:docMk/>
            <pc:sldMk cId="37853551" sldId="258"/>
            <ac:spMk id="19" creationId="{F2C6DF8B-040E-BF58-9803-D30F8BFCB56D}"/>
          </ac:spMkLst>
        </pc:spChg>
        <pc:spChg chg="add del mod">
          <ac:chgData name="Monica Galdino" userId="ceecc2911c550462" providerId="LiveId" clId="{C00588FA-E4B1-4FC4-8678-976524DEB997}" dt="2025-03-14T17:15:33.260" v="252" actId="478"/>
          <ac:spMkLst>
            <pc:docMk/>
            <pc:sldMk cId="37853551" sldId="258"/>
            <ac:spMk id="21" creationId="{940DBD65-C56C-4789-6998-B4365E8E8A35}"/>
          </ac:spMkLst>
        </pc:spChg>
        <pc:spChg chg="add del mod ord">
          <ac:chgData name="Monica Galdino" userId="ceecc2911c550462" providerId="LiveId" clId="{C00588FA-E4B1-4FC4-8678-976524DEB997}" dt="2025-03-14T17:16:27.178" v="257" actId="478"/>
          <ac:spMkLst>
            <pc:docMk/>
            <pc:sldMk cId="37853551" sldId="258"/>
            <ac:spMk id="22" creationId="{9FBDF0F0-E367-0778-2089-493057DE394B}"/>
          </ac:spMkLst>
        </pc:spChg>
        <pc:spChg chg="add del mod ord">
          <ac:chgData name="Monica Galdino" userId="ceecc2911c550462" providerId="LiveId" clId="{C00588FA-E4B1-4FC4-8678-976524DEB997}" dt="2025-03-14T17:16:31.429" v="258" actId="478"/>
          <ac:spMkLst>
            <pc:docMk/>
            <pc:sldMk cId="37853551" sldId="258"/>
            <ac:spMk id="23" creationId="{BC65A2EC-626D-D085-D776-6620642F1DCA}"/>
          </ac:spMkLst>
        </pc:spChg>
        <pc:spChg chg="add del mod ord">
          <ac:chgData name="Monica Galdino" userId="ceecc2911c550462" providerId="LiveId" clId="{C00588FA-E4B1-4FC4-8678-976524DEB997}" dt="2025-03-14T17:16:37.211" v="259" actId="478"/>
          <ac:spMkLst>
            <pc:docMk/>
            <pc:sldMk cId="37853551" sldId="258"/>
            <ac:spMk id="24" creationId="{56D397F4-7DC0-E8B1-0B7C-40C5AA7E76E4}"/>
          </ac:spMkLst>
        </pc:spChg>
        <pc:spChg chg="add del mod ord">
          <ac:chgData name="Monica Galdino" userId="ceecc2911c550462" providerId="LiveId" clId="{C00588FA-E4B1-4FC4-8678-976524DEB997}" dt="2025-03-14T17:16:44.045" v="260" actId="26606"/>
          <ac:spMkLst>
            <pc:docMk/>
            <pc:sldMk cId="37853551" sldId="258"/>
            <ac:spMk id="25" creationId="{AB40B82D-07E1-02FE-A6F1-26DF29A466D8}"/>
          </ac:spMkLst>
        </pc:spChg>
        <pc:spChg chg="del">
          <ac:chgData name="Monica Galdino" userId="ceecc2911c550462" providerId="LiveId" clId="{C00588FA-E4B1-4FC4-8678-976524DEB997}" dt="2025-03-14T17:16:44.045" v="260" actId="26606"/>
          <ac:spMkLst>
            <pc:docMk/>
            <pc:sldMk cId="37853551" sldId="258"/>
            <ac:spMk id="26" creationId="{C6945C78-2999-664A-2165-40E62AE64A70}"/>
          </ac:spMkLst>
        </pc:spChg>
        <pc:spChg chg="add del mod ord">
          <ac:chgData name="Monica Galdino" userId="ceecc2911c550462" providerId="LiveId" clId="{C00588FA-E4B1-4FC4-8678-976524DEB997}" dt="2025-03-14T17:16:44.045" v="260" actId="26606"/>
          <ac:spMkLst>
            <pc:docMk/>
            <pc:sldMk cId="37853551" sldId="258"/>
            <ac:spMk id="27" creationId="{B40B1DED-E60A-52F9-59F8-080914A38BC4}"/>
          </ac:spMkLst>
        </pc:spChg>
        <pc:spChg chg="add del mod ord">
          <ac:chgData name="Monica Galdino" userId="ceecc2911c550462" providerId="LiveId" clId="{C00588FA-E4B1-4FC4-8678-976524DEB997}" dt="2025-03-14T17:16:44.045" v="260" actId="26606"/>
          <ac:spMkLst>
            <pc:docMk/>
            <pc:sldMk cId="37853551" sldId="258"/>
            <ac:spMk id="28" creationId="{627ADBD9-F6E8-58A2-5D7E-72680523CF75}"/>
          </ac:spMkLst>
        </pc:spChg>
        <pc:spChg chg="add del mod ord">
          <ac:chgData name="Monica Galdino" userId="ceecc2911c550462" providerId="LiveId" clId="{C00588FA-E4B1-4FC4-8678-976524DEB997}" dt="2025-03-14T17:16:44.045" v="260" actId="26606"/>
          <ac:spMkLst>
            <pc:docMk/>
            <pc:sldMk cId="37853551" sldId="258"/>
            <ac:spMk id="29" creationId="{33AA3AE7-7A7E-008C-1403-704AF2C95955}"/>
          </ac:spMkLst>
        </pc:spChg>
        <pc:spChg chg="add del mod ord">
          <ac:chgData name="Monica Galdino" userId="ceecc2911c550462" providerId="LiveId" clId="{C00588FA-E4B1-4FC4-8678-976524DEB997}" dt="2025-03-14T17:16:20.870" v="256" actId="478"/>
          <ac:spMkLst>
            <pc:docMk/>
            <pc:sldMk cId="37853551" sldId="258"/>
            <ac:spMk id="30" creationId="{8B040454-6F01-A703-2949-BEAA334F53C8}"/>
          </ac:spMkLst>
        </pc:spChg>
        <pc:picChg chg="del mod">
          <ac:chgData name="Monica Galdino" userId="ceecc2911c550462" providerId="LiveId" clId="{C00588FA-E4B1-4FC4-8678-976524DEB997}" dt="2025-03-14T17:13:02.915" v="232" actId="478"/>
          <ac:picMkLst>
            <pc:docMk/>
            <pc:sldMk cId="37853551" sldId="258"/>
            <ac:picMk id="10" creationId="{B93F1390-E4AC-4A79-57D4-7E883D873160}"/>
          </ac:picMkLst>
        </pc:picChg>
        <pc:picChg chg="del">
          <ac:chgData name="Monica Galdino" userId="ceecc2911c550462" providerId="LiveId" clId="{C00588FA-E4B1-4FC4-8678-976524DEB997}" dt="2025-03-14T17:13:54.060" v="241" actId="478"/>
          <ac:picMkLst>
            <pc:docMk/>
            <pc:sldMk cId="37853551" sldId="258"/>
            <ac:picMk id="11" creationId="{1DBD36A9-B4AA-E30C-8358-594A49A6AD03}"/>
          </ac:picMkLst>
        </pc:picChg>
        <pc:picChg chg="add mod">
          <ac:chgData name="Monica Galdino" userId="ceecc2911c550462" providerId="LiveId" clId="{C00588FA-E4B1-4FC4-8678-976524DEB997}" dt="2025-03-14T23:15:54.097" v="616" actId="14100"/>
          <ac:picMkLst>
            <pc:docMk/>
            <pc:sldMk cId="37853551" sldId="258"/>
            <ac:picMk id="31" creationId="{028CB39D-929F-1BFD-58A8-83CCED3D735C}"/>
          </ac:picMkLst>
        </pc:picChg>
      </pc:sldChg>
      <pc:sldChg chg="addSp modSp mod">
        <pc:chgData name="Monica Galdino" userId="ceecc2911c550462" providerId="LiveId" clId="{C00588FA-E4B1-4FC4-8678-976524DEB997}" dt="2025-03-14T23:16:11.067" v="619" actId="14100"/>
        <pc:sldMkLst>
          <pc:docMk/>
          <pc:sldMk cId="3097108605" sldId="259"/>
        </pc:sldMkLst>
        <pc:spChg chg="mod">
          <ac:chgData name="Monica Galdino" userId="ceecc2911c550462" providerId="LiveId" clId="{C00588FA-E4B1-4FC4-8678-976524DEB997}" dt="2025-03-14T17:18:05.594" v="282"/>
          <ac:spMkLst>
            <pc:docMk/>
            <pc:sldMk cId="3097108605" sldId="259"/>
            <ac:spMk id="2" creationId="{07F536A6-0E51-5630-011B-6EF111C75D33}"/>
          </ac:spMkLst>
        </pc:spChg>
        <pc:spChg chg="mod">
          <ac:chgData name="Monica Galdino" userId="ceecc2911c550462" providerId="LiveId" clId="{C00588FA-E4B1-4FC4-8678-976524DEB997}" dt="2025-03-14T22:44:16.542" v="287" actId="20577"/>
          <ac:spMkLst>
            <pc:docMk/>
            <pc:sldMk cId="3097108605" sldId="259"/>
            <ac:spMk id="6" creationId="{CB148ACF-798E-D7F0-45EE-FE026FB1EBDA}"/>
          </ac:spMkLst>
        </pc:spChg>
        <pc:picChg chg="add mod">
          <ac:chgData name="Monica Galdino" userId="ceecc2911c550462" providerId="LiveId" clId="{C00588FA-E4B1-4FC4-8678-976524DEB997}" dt="2025-03-14T23:16:11.067" v="619" actId="14100"/>
          <ac:picMkLst>
            <pc:docMk/>
            <pc:sldMk cId="3097108605" sldId="259"/>
            <ac:picMk id="10" creationId="{8813DBC4-5C4E-E752-BD24-65E8244D4B8C}"/>
          </ac:picMkLst>
        </pc:picChg>
      </pc:sldChg>
      <pc:sldChg chg="addSp modSp mod">
        <pc:chgData name="Monica Galdino" userId="ceecc2911c550462" providerId="LiveId" clId="{C00588FA-E4B1-4FC4-8678-976524DEB997}" dt="2025-03-14T23:16:27.361" v="622" actId="14100"/>
        <pc:sldMkLst>
          <pc:docMk/>
          <pc:sldMk cId="1248489558" sldId="260"/>
        </pc:sldMkLst>
        <pc:picChg chg="mod">
          <ac:chgData name="Monica Galdino" userId="ceecc2911c550462" providerId="LiveId" clId="{C00588FA-E4B1-4FC4-8678-976524DEB997}" dt="2025-03-14T22:42:51.833" v="283" actId="14826"/>
          <ac:picMkLst>
            <pc:docMk/>
            <pc:sldMk cId="1248489558" sldId="260"/>
            <ac:picMk id="7" creationId="{783DA4ED-1678-8BFB-C8FD-3202E332B907}"/>
          </ac:picMkLst>
        </pc:picChg>
        <pc:picChg chg="add mod">
          <ac:chgData name="Monica Galdino" userId="ceecc2911c550462" providerId="LiveId" clId="{C00588FA-E4B1-4FC4-8678-976524DEB997}" dt="2025-03-14T23:16:27.361" v="622" actId="14100"/>
          <ac:picMkLst>
            <pc:docMk/>
            <pc:sldMk cId="1248489558" sldId="260"/>
            <ac:picMk id="8" creationId="{2255D691-DCC4-8EB8-1839-25F636662A1C}"/>
          </ac:picMkLst>
        </pc:picChg>
      </pc:sldChg>
      <pc:sldChg chg="addSp delSp modSp mod ord">
        <pc:chgData name="Monica Galdino" userId="ceecc2911c550462" providerId="LiveId" clId="{C00588FA-E4B1-4FC4-8678-976524DEB997}" dt="2025-03-14T23:15:37.109" v="613" actId="14100"/>
        <pc:sldMkLst>
          <pc:docMk/>
          <pc:sldMk cId="2346289357" sldId="261"/>
        </pc:sldMkLst>
        <pc:spChg chg="mod">
          <ac:chgData name="Monica Galdino" userId="ceecc2911c550462" providerId="LiveId" clId="{C00588FA-E4B1-4FC4-8678-976524DEB997}" dt="2025-03-14T22:48:54.555" v="367" actId="14100"/>
          <ac:spMkLst>
            <pc:docMk/>
            <pc:sldMk cId="2346289357" sldId="261"/>
            <ac:spMk id="2" creationId="{82B6F75A-7C60-6C68-82C9-A7DB554F20BC}"/>
          </ac:spMkLst>
        </pc:spChg>
        <pc:spChg chg="del mod">
          <ac:chgData name="Monica Galdino" userId="ceecc2911c550462" providerId="LiveId" clId="{C00588FA-E4B1-4FC4-8678-976524DEB997}" dt="2025-03-14T22:47:14.329" v="329" actId="478"/>
          <ac:spMkLst>
            <pc:docMk/>
            <pc:sldMk cId="2346289357" sldId="261"/>
            <ac:spMk id="3" creationId="{E9187BDD-FB91-E54A-F44E-1EA8B4A2A7C0}"/>
          </ac:spMkLst>
        </pc:spChg>
        <pc:spChg chg="mod">
          <ac:chgData name="Monica Galdino" userId="ceecc2911c550462" providerId="LiveId" clId="{C00588FA-E4B1-4FC4-8678-976524DEB997}" dt="2025-03-14T22:51:44.282" v="403" actId="20577"/>
          <ac:spMkLst>
            <pc:docMk/>
            <pc:sldMk cId="2346289357" sldId="261"/>
            <ac:spMk id="4" creationId="{52DB7A66-71F6-86A8-782C-B09443DE827E}"/>
          </ac:spMkLst>
        </pc:spChg>
        <pc:spChg chg="add del mod">
          <ac:chgData name="Monica Galdino" userId="ceecc2911c550462" providerId="LiveId" clId="{C00588FA-E4B1-4FC4-8678-976524DEB997}" dt="2025-03-14T22:47:18.433" v="330" actId="478"/>
          <ac:spMkLst>
            <pc:docMk/>
            <pc:sldMk cId="2346289357" sldId="261"/>
            <ac:spMk id="9" creationId="{AA75422C-8E84-4692-868D-6774A76B6136}"/>
          </ac:spMkLst>
        </pc:spChg>
        <pc:spChg chg="add del mod">
          <ac:chgData name="Monica Galdino" userId="ceecc2911c550462" providerId="LiveId" clId="{C00588FA-E4B1-4FC4-8678-976524DEB997}" dt="2025-03-14T22:48:33.585" v="363" actId="478"/>
          <ac:spMkLst>
            <pc:docMk/>
            <pc:sldMk cId="2346289357" sldId="261"/>
            <ac:spMk id="11" creationId="{33944C60-F0D2-C8AD-1685-C00D779AE4F2}"/>
          </ac:spMkLst>
        </pc:spChg>
        <pc:picChg chg="del">
          <ac:chgData name="Monica Galdino" userId="ceecc2911c550462" providerId="LiveId" clId="{C00588FA-E4B1-4FC4-8678-976524DEB997}" dt="2025-03-14T22:48:30.209" v="362" actId="478"/>
          <ac:picMkLst>
            <pc:docMk/>
            <pc:sldMk cId="2346289357" sldId="261"/>
            <ac:picMk id="7" creationId="{E46FC736-45E7-749A-D205-BC34FEE84CDE}"/>
          </ac:picMkLst>
        </pc:picChg>
        <pc:picChg chg="add mod">
          <ac:chgData name="Monica Galdino" userId="ceecc2911c550462" providerId="LiveId" clId="{C00588FA-E4B1-4FC4-8678-976524DEB997}" dt="2025-03-14T23:15:37.109" v="613" actId="14100"/>
          <ac:picMkLst>
            <pc:docMk/>
            <pc:sldMk cId="2346289357" sldId="261"/>
            <ac:picMk id="12" creationId="{46866DE3-4E6B-D403-E698-729AEF7A6BD8}"/>
          </ac:picMkLst>
        </pc:picChg>
      </pc:sldChg>
      <pc:sldChg chg="addSp delSp modSp new mod modClrScheme chgLayout">
        <pc:chgData name="Monica Galdino" userId="ceecc2911c550462" providerId="LiveId" clId="{C00588FA-E4B1-4FC4-8678-976524DEB997}" dt="2025-03-14T23:16:53.252" v="625" actId="478"/>
        <pc:sldMkLst>
          <pc:docMk/>
          <pc:sldMk cId="984115203" sldId="262"/>
        </pc:sldMkLst>
        <pc:spChg chg="mod ord">
          <ac:chgData name="Monica Galdino" userId="ceecc2911c550462" providerId="LiveId" clId="{C00588FA-E4B1-4FC4-8678-976524DEB997}" dt="2025-03-14T22:57:36.147" v="518" actId="700"/>
          <ac:spMkLst>
            <pc:docMk/>
            <pc:sldMk cId="984115203" sldId="262"/>
            <ac:spMk id="2" creationId="{8BAF0130-5A66-35C0-9413-0CF7A183FB3E}"/>
          </ac:spMkLst>
        </pc:spChg>
        <pc:spChg chg="mod ord">
          <ac:chgData name="Monica Galdino" userId="ceecc2911c550462" providerId="LiveId" clId="{C00588FA-E4B1-4FC4-8678-976524DEB997}" dt="2025-03-14T22:59:07.629" v="582" actId="14100"/>
          <ac:spMkLst>
            <pc:docMk/>
            <pc:sldMk cId="984115203" sldId="262"/>
            <ac:spMk id="3" creationId="{B295D906-DCA0-3D3D-1559-C8A2F73A523E}"/>
          </ac:spMkLst>
        </pc:spChg>
        <pc:spChg chg="mod ord">
          <ac:chgData name="Monica Galdino" userId="ceecc2911c550462" providerId="LiveId" clId="{C00588FA-E4B1-4FC4-8678-976524DEB997}" dt="2025-03-14T22:59:17.197" v="583" actId="20577"/>
          <ac:spMkLst>
            <pc:docMk/>
            <pc:sldMk cId="984115203" sldId="262"/>
            <ac:spMk id="4" creationId="{8BE97404-C302-6834-5144-C5A9D4EE3DED}"/>
          </ac:spMkLst>
        </pc:spChg>
        <pc:spChg chg="del">
          <ac:chgData name="Monica Galdino" userId="ceecc2911c550462" providerId="LiveId" clId="{C00588FA-E4B1-4FC4-8678-976524DEB997}" dt="2025-03-14T22:54:17.709" v="411" actId="478"/>
          <ac:spMkLst>
            <pc:docMk/>
            <pc:sldMk cId="984115203" sldId="262"/>
            <ac:spMk id="5" creationId="{E838E341-7716-0561-1627-7DB8CC79B81D}"/>
          </ac:spMkLst>
        </pc:spChg>
        <pc:spChg chg="del">
          <ac:chgData name="Monica Galdino" userId="ceecc2911c550462" providerId="LiveId" clId="{C00588FA-E4B1-4FC4-8678-976524DEB997}" dt="2025-03-14T22:54:22.226" v="412" actId="478"/>
          <ac:spMkLst>
            <pc:docMk/>
            <pc:sldMk cId="984115203" sldId="262"/>
            <ac:spMk id="6" creationId="{1E660BD7-846B-054D-D731-AA47207E44A7}"/>
          </ac:spMkLst>
        </pc:spChg>
        <pc:spChg chg="add mod ord">
          <ac:chgData name="Monica Galdino" userId="ceecc2911c550462" providerId="LiveId" clId="{C00588FA-E4B1-4FC4-8678-976524DEB997}" dt="2025-03-14T23:16:45.149" v="624" actId="1076"/>
          <ac:spMkLst>
            <pc:docMk/>
            <pc:sldMk cId="984115203" sldId="262"/>
            <ac:spMk id="7" creationId="{F9AAF9CB-643D-E148-8CC3-3B0C3CD64884}"/>
          </ac:spMkLst>
        </pc:spChg>
        <pc:spChg chg="add del mod ord">
          <ac:chgData name="Monica Galdino" userId="ceecc2911c550462" providerId="LiveId" clId="{C00588FA-E4B1-4FC4-8678-976524DEB997}" dt="2025-03-14T23:16:53.252" v="625" actId="478"/>
          <ac:spMkLst>
            <pc:docMk/>
            <pc:sldMk cId="984115203" sldId="262"/>
            <ac:spMk id="8" creationId="{569BC96D-90DB-4BA8-E799-E366C60E5116}"/>
          </ac:spMkLst>
        </pc:spChg>
        <pc:picChg chg="add mod">
          <ac:chgData name="Monica Galdino" userId="ceecc2911c550462" providerId="LiveId" clId="{C00588FA-E4B1-4FC4-8678-976524DEB997}" dt="2025-03-14T23:16:38.077" v="623" actId="1076"/>
          <ac:picMkLst>
            <pc:docMk/>
            <pc:sldMk cId="984115203" sldId="262"/>
            <ac:picMk id="10" creationId="{CDB5CD62-F346-6CFD-4EE7-BA2CA8AF9391}"/>
          </ac:picMkLst>
        </pc:picChg>
      </pc:sldChg>
      <pc:sldChg chg="modSp del mod">
        <pc:chgData name="Monica Galdino" userId="ceecc2911c550462" providerId="LiveId" clId="{C00588FA-E4B1-4FC4-8678-976524DEB997}" dt="2025-03-14T17:12:20.608" v="230" actId="2696"/>
        <pc:sldMkLst>
          <pc:docMk/>
          <pc:sldMk cId="1091271915" sldId="262"/>
        </pc:sldMkLst>
        <pc:spChg chg="mod">
          <ac:chgData name="Monica Galdino" userId="ceecc2911c550462" providerId="LiveId" clId="{C00588FA-E4B1-4FC4-8678-976524DEB997}" dt="2025-03-14T17:11:46.736" v="227" actId="1076"/>
          <ac:spMkLst>
            <pc:docMk/>
            <pc:sldMk cId="1091271915" sldId="262"/>
            <ac:spMk id="3" creationId="{00000000-0000-0000-0000-000000000000}"/>
          </ac:spMkLst>
        </pc:spChg>
        <pc:spChg chg="mod">
          <ac:chgData name="Monica Galdino" userId="ceecc2911c550462" providerId="LiveId" clId="{C00588FA-E4B1-4FC4-8678-976524DEB997}" dt="2025-03-14T17:11:42.287" v="226" actId="1076"/>
          <ac:spMkLst>
            <pc:docMk/>
            <pc:sldMk cId="1091271915" sldId="262"/>
            <ac:spMk id="5" creationId="{00000000-0000-0000-0000-000000000000}"/>
          </ac:spMkLst>
        </pc:spChg>
        <pc:graphicFrameChg chg="mod modGraphic">
          <ac:chgData name="Monica Galdino" userId="ceecc2911c550462" providerId="LiveId" clId="{C00588FA-E4B1-4FC4-8678-976524DEB997}" dt="2025-03-14T17:12:05.670" v="229" actId="14100"/>
          <ac:graphicFrameMkLst>
            <pc:docMk/>
            <pc:sldMk cId="1091271915" sldId="262"/>
            <ac:graphicFrameMk id="2" creationId="{00000000-0000-0000-0000-000000000000}"/>
          </ac:graphicFrameMkLst>
        </pc:graphicFrameChg>
      </pc:sldChg>
      <pc:sldChg chg="new del">
        <pc:chgData name="Monica Galdino" userId="ceecc2911c550462" providerId="LiveId" clId="{C00588FA-E4B1-4FC4-8678-976524DEB997}" dt="2025-03-14T22:53:47.245" v="409" actId="680"/>
        <pc:sldMkLst>
          <pc:docMk/>
          <pc:sldMk cId="1839030561" sldId="262"/>
        </pc:sldMkLst>
      </pc:sldChg>
      <pc:sldMasterChg chg="del delSldLayout">
        <pc:chgData name="Monica Galdino" userId="ceecc2911c550462" providerId="LiveId" clId="{C00588FA-E4B1-4FC4-8678-976524DEB997}" dt="2025-03-14T17:16:12.143" v="255" actId="700"/>
        <pc:sldMasterMkLst>
          <pc:docMk/>
          <pc:sldMasterMk cId="1239594379" sldId="2147483648"/>
        </pc:sldMasterMkLst>
        <pc:sldLayoutChg chg="del">
          <pc:chgData name="Monica Galdino" userId="ceecc2911c550462" providerId="LiveId" clId="{C00588FA-E4B1-4FC4-8678-976524DEB997}" dt="2025-03-14T17:16:12.143" v="255" actId="700"/>
          <pc:sldLayoutMkLst>
            <pc:docMk/>
            <pc:sldMasterMk cId="1239594379" sldId="2147483648"/>
            <pc:sldLayoutMk cId="3403465235" sldId="2147483649"/>
          </pc:sldLayoutMkLst>
        </pc:sldLayoutChg>
        <pc:sldLayoutChg chg="del">
          <pc:chgData name="Monica Galdino" userId="ceecc2911c550462" providerId="LiveId" clId="{C00588FA-E4B1-4FC4-8678-976524DEB997}" dt="2025-03-14T17:16:12.143" v="255" actId="700"/>
          <pc:sldLayoutMkLst>
            <pc:docMk/>
            <pc:sldMasterMk cId="1239594379" sldId="2147483648"/>
            <pc:sldLayoutMk cId="3565637535" sldId="2147483650"/>
          </pc:sldLayoutMkLst>
        </pc:sldLayoutChg>
        <pc:sldLayoutChg chg="del">
          <pc:chgData name="Monica Galdino" userId="ceecc2911c550462" providerId="LiveId" clId="{C00588FA-E4B1-4FC4-8678-976524DEB997}" dt="2025-03-14T17:16:12.143" v="255" actId="700"/>
          <pc:sldLayoutMkLst>
            <pc:docMk/>
            <pc:sldMasterMk cId="1239594379" sldId="2147483648"/>
            <pc:sldLayoutMk cId="392354511" sldId="2147483651"/>
          </pc:sldLayoutMkLst>
        </pc:sldLayoutChg>
        <pc:sldLayoutChg chg="del">
          <pc:chgData name="Monica Galdino" userId="ceecc2911c550462" providerId="LiveId" clId="{C00588FA-E4B1-4FC4-8678-976524DEB997}" dt="2025-03-14T17:16:12.143" v="255" actId="700"/>
          <pc:sldLayoutMkLst>
            <pc:docMk/>
            <pc:sldMasterMk cId="1239594379" sldId="2147483648"/>
            <pc:sldLayoutMk cId="3445140337" sldId="2147483652"/>
          </pc:sldLayoutMkLst>
        </pc:sldLayoutChg>
        <pc:sldLayoutChg chg="del">
          <pc:chgData name="Monica Galdino" userId="ceecc2911c550462" providerId="LiveId" clId="{C00588FA-E4B1-4FC4-8678-976524DEB997}" dt="2025-03-14T17:16:12.143" v="255" actId="700"/>
          <pc:sldLayoutMkLst>
            <pc:docMk/>
            <pc:sldMasterMk cId="1239594379" sldId="2147483648"/>
            <pc:sldLayoutMk cId="3804877418" sldId="2147483653"/>
          </pc:sldLayoutMkLst>
        </pc:sldLayoutChg>
        <pc:sldLayoutChg chg="del">
          <pc:chgData name="Monica Galdino" userId="ceecc2911c550462" providerId="LiveId" clId="{C00588FA-E4B1-4FC4-8678-976524DEB997}" dt="2025-03-14T17:16:12.143" v="255" actId="700"/>
          <pc:sldLayoutMkLst>
            <pc:docMk/>
            <pc:sldMasterMk cId="1239594379" sldId="2147483648"/>
            <pc:sldLayoutMk cId="166511325" sldId="2147483654"/>
          </pc:sldLayoutMkLst>
        </pc:sldLayoutChg>
        <pc:sldLayoutChg chg="del">
          <pc:chgData name="Monica Galdino" userId="ceecc2911c550462" providerId="LiveId" clId="{C00588FA-E4B1-4FC4-8678-976524DEB997}" dt="2025-03-14T17:16:12.143" v="255" actId="700"/>
          <pc:sldLayoutMkLst>
            <pc:docMk/>
            <pc:sldMasterMk cId="1239594379" sldId="2147483648"/>
            <pc:sldLayoutMk cId="3899089389" sldId="2147483655"/>
          </pc:sldLayoutMkLst>
        </pc:sldLayoutChg>
        <pc:sldLayoutChg chg="del">
          <pc:chgData name="Monica Galdino" userId="ceecc2911c550462" providerId="LiveId" clId="{C00588FA-E4B1-4FC4-8678-976524DEB997}" dt="2025-03-14T17:16:12.143" v="255" actId="700"/>
          <pc:sldLayoutMkLst>
            <pc:docMk/>
            <pc:sldMasterMk cId="1239594379" sldId="2147483648"/>
            <pc:sldLayoutMk cId="4063796745" sldId="2147483656"/>
          </pc:sldLayoutMkLst>
        </pc:sldLayoutChg>
        <pc:sldLayoutChg chg="del">
          <pc:chgData name="Monica Galdino" userId="ceecc2911c550462" providerId="LiveId" clId="{C00588FA-E4B1-4FC4-8678-976524DEB997}" dt="2025-03-14T17:16:12.143" v="255" actId="700"/>
          <pc:sldLayoutMkLst>
            <pc:docMk/>
            <pc:sldMasterMk cId="1239594379" sldId="2147483648"/>
            <pc:sldLayoutMk cId="2107720531" sldId="2147483657"/>
          </pc:sldLayoutMkLst>
        </pc:sldLayoutChg>
        <pc:sldLayoutChg chg="del">
          <pc:chgData name="Monica Galdino" userId="ceecc2911c550462" providerId="LiveId" clId="{C00588FA-E4B1-4FC4-8678-976524DEB997}" dt="2025-03-14T17:16:12.143" v="255" actId="700"/>
          <pc:sldLayoutMkLst>
            <pc:docMk/>
            <pc:sldMasterMk cId="1239594379" sldId="2147483648"/>
            <pc:sldLayoutMk cId="3574831704" sldId="2147483658"/>
          </pc:sldLayoutMkLst>
        </pc:sldLayoutChg>
        <pc:sldLayoutChg chg="del">
          <pc:chgData name="Monica Galdino" userId="ceecc2911c550462" providerId="LiveId" clId="{C00588FA-E4B1-4FC4-8678-976524DEB997}" dt="2025-03-14T17:16:12.143" v="255" actId="700"/>
          <pc:sldLayoutMkLst>
            <pc:docMk/>
            <pc:sldMasterMk cId="1239594379" sldId="2147483648"/>
            <pc:sldLayoutMk cId="109894229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180B5-6E94-4779-9B87-C753A46956FF}" type="datetimeFigureOut">
              <a:rPr lang="pt-BR" smtClean="0"/>
              <a:t>14/03/2025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22AF3-D5F4-4F46-9AC6-E2A34B671F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1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1782A2D-4D7A-395E-4962-486635E36051}"/>
              </a:ext>
            </a:extLst>
          </p:cNvPr>
          <p:cNvSpPr/>
          <p:nvPr userDrawn="1"/>
        </p:nvSpPr>
        <p:spPr>
          <a:xfrm>
            <a:off x="0" y="6273800"/>
            <a:ext cx="10164761" cy="58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3C4CE1-CDE1-35A3-11A8-FABD9382D7C3}"/>
              </a:ext>
            </a:extLst>
          </p:cNvPr>
          <p:cNvSpPr/>
          <p:nvPr userDrawn="1"/>
        </p:nvSpPr>
        <p:spPr>
          <a:xfrm>
            <a:off x="2027238" y="1"/>
            <a:ext cx="10164761" cy="58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1435947"/>
            <a:ext cx="8137525" cy="3041227"/>
          </a:xfrm>
        </p:spPr>
        <p:txBody>
          <a:bodyPr anchor="b">
            <a:noAutofit/>
          </a:bodyPr>
          <a:lstStyle>
            <a:lvl1pPr algn="ctr">
              <a:defRPr sz="5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2000" y="4720412"/>
            <a:ext cx="8132763" cy="3651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000" y="5146213"/>
            <a:ext cx="8132763" cy="365126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EE764B4-D9C7-D9A4-4484-F4E35649F758}"/>
              </a:ext>
            </a:extLst>
          </p:cNvPr>
          <p:cNvSpPr/>
          <p:nvPr userDrawn="1"/>
        </p:nvSpPr>
        <p:spPr>
          <a:xfrm>
            <a:off x="1" y="1"/>
            <a:ext cx="2467429" cy="2467429"/>
          </a:xfrm>
          <a:custGeom>
            <a:avLst/>
            <a:gdLst>
              <a:gd name="connsiteX0" fmla="*/ 1550680 w 2467429"/>
              <a:gd name="connsiteY0" fmla="*/ 0 h 2467429"/>
              <a:gd name="connsiteX1" fmla="*/ 2467429 w 2467429"/>
              <a:gd name="connsiteY1" fmla="*/ 0 h 2467429"/>
              <a:gd name="connsiteX2" fmla="*/ 0 w 2467429"/>
              <a:gd name="connsiteY2" fmla="*/ 2467429 h 2467429"/>
              <a:gd name="connsiteX3" fmla="*/ 0 w 2467429"/>
              <a:gd name="connsiteY3" fmla="*/ 1550680 h 2467429"/>
              <a:gd name="connsiteX4" fmla="*/ 1550680 w 2467429"/>
              <a:gd name="connsiteY4" fmla="*/ 0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429" h="2467429">
                <a:moveTo>
                  <a:pt x="1550680" y="0"/>
                </a:moveTo>
                <a:lnTo>
                  <a:pt x="2467429" y="0"/>
                </a:lnTo>
                <a:cubicBezTo>
                  <a:pt x="2467429" y="1362723"/>
                  <a:pt x="1362723" y="2467429"/>
                  <a:pt x="0" y="2467429"/>
                </a:cubicBezTo>
                <a:lnTo>
                  <a:pt x="0" y="1550680"/>
                </a:lnTo>
                <a:cubicBezTo>
                  <a:pt x="856417" y="1550680"/>
                  <a:pt x="1550680" y="856417"/>
                  <a:pt x="155068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1F3F41F-1E9E-3800-DFE5-E7126894BBC3}"/>
              </a:ext>
            </a:extLst>
          </p:cNvPr>
          <p:cNvSpPr/>
          <p:nvPr userDrawn="1"/>
        </p:nvSpPr>
        <p:spPr>
          <a:xfrm>
            <a:off x="9724572" y="4390572"/>
            <a:ext cx="2467428" cy="2467428"/>
          </a:xfrm>
          <a:custGeom>
            <a:avLst/>
            <a:gdLst>
              <a:gd name="connsiteX0" fmla="*/ 2467428 w 2467428"/>
              <a:gd name="connsiteY0" fmla="*/ 0 h 2467428"/>
              <a:gd name="connsiteX1" fmla="*/ 2467428 w 2467428"/>
              <a:gd name="connsiteY1" fmla="*/ 916748 h 2467428"/>
              <a:gd name="connsiteX2" fmla="*/ 2308881 w 2467428"/>
              <a:gd name="connsiteY2" fmla="*/ 924754 h 2467428"/>
              <a:gd name="connsiteX3" fmla="*/ 916749 w 2467428"/>
              <a:gd name="connsiteY3" fmla="*/ 2467428 h 2467428"/>
              <a:gd name="connsiteX4" fmla="*/ 0 w 2467428"/>
              <a:gd name="connsiteY4" fmla="*/ 2467428 h 2467428"/>
              <a:gd name="connsiteX5" fmla="*/ 2215149 w 2467428"/>
              <a:gd name="connsiteY5" fmla="*/ 12738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7428" h="2467428">
                <a:moveTo>
                  <a:pt x="2467428" y="0"/>
                </a:moveTo>
                <a:lnTo>
                  <a:pt x="2467428" y="916748"/>
                </a:lnTo>
                <a:lnTo>
                  <a:pt x="2308881" y="924754"/>
                </a:lnTo>
                <a:cubicBezTo>
                  <a:pt x="1526941" y="1004165"/>
                  <a:pt x="916749" y="1664537"/>
                  <a:pt x="916749" y="2467428"/>
                </a:cubicBezTo>
                <a:lnTo>
                  <a:pt x="0" y="2467428"/>
                </a:lnTo>
                <a:cubicBezTo>
                  <a:pt x="0" y="1189875"/>
                  <a:pt x="970933" y="139096"/>
                  <a:pt x="2215149" y="12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ircle: Hollow 18" hidden="1">
            <a:extLst>
              <a:ext uri="{FF2B5EF4-FFF2-40B4-BE49-F238E27FC236}">
                <a16:creationId xmlns:a16="http://schemas.microsoft.com/office/drawing/2014/main" id="{C625DA49-AD07-C24F-AC2B-D42EC9FAC740}"/>
              </a:ext>
            </a:extLst>
          </p:cNvPr>
          <p:cNvSpPr/>
          <p:nvPr userDrawn="1"/>
        </p:nvSpPr>
        <p:spPr>
          <a:xfrm>
            <a:off x="-2315029" y="-2315029"/>
            <a:ext cx="4934858" cy="4934858"/>
          </a:xfrm>
          <a:prstGeom prst="donut">
            <a:avLst>
              <a:gd name="adj" fmla="val 1857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60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ED87B0B-2ABB-721F-A182-8516F23C94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00275" y="981659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5871CAC-832A-B0DC-B1EF-3A924B253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1267" y="837212"/>
            <a:ext cx="9073357" cy="80800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0EFCCAA-36DA-68C7-275A-CC4016B3F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31267" y="1924301"/>
            <a:ext cx="9073357" cy="80800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058E007-C1FF-E275-897C-7E33129770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1267" y="3011390"/>
            <a:ext cx="9073357" cy="80800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6E46639-14FA-A0ED-1BBD-F28E651D7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1267" y="4098479"/>
            <a:ext cx="9073357" cy="80800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864E1D-FC45-5146-9C22-1DBB77402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1267" y="5185569"/>
            <a:ext cx="9073357" cy="80800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510EFC-FB3C-12E1-9B2C-12243C43182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132557" y="3429001"/>
            <a:ext cx="143986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4F7B89B-1022-34C2-2E80-6FC6BA66D4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0275" y="2068748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C9B1833-3319-EC3A-1205-6BD8AF2872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0275" y="3155837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AE5060A6-97F7-DB1F-BB25-A176C0CDCA6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00275" y="4242926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ACF4509-F719-CC7E-6475-2A5E9299B77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00275" y="5330016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0425C-2F19-B7B2-04F5-4D5CCE4D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52381" y="2694182"/>
            <a:ext cx="5719376" cy="1439863"/>
          </a:xfrm>
        </p:spPr>
        <p:txBody>
          <a:bodyPr anchor="ctr">
            <a:noAutofit/>
          </a:bodyPr>
          <a:lstStyle>
            <a:lvl1pPr algn="ctr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E8090414-90DC-5BD7-99E8-A0A63355773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5464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4D6C52-08E3-BB1C-4975-092A1907A16E}"/>
              </a:ext>
            </a:extLst>
          </p:cNvPr>
          <p:cNvSpPr/>
          <p:nvPr userDrawn="1"/>
        </p:nvSpPr>
        <p:spPr>
          <a:xfrm>
            <a:off x="590559" y="2300517"/>
            <a:ext cx="2121792" cy="349068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46172B-196C-ED76-83FD-54B28CC40AF8}"/>
              </a:ext>
            </a:extLst>
          </p:cNvPr>
          <p:cNvSpPr/>
          <p:nvPr userDrawn="1"/>
        </p:nvSpPr>
        <p:spPr>
          <a:xfrm>
            <a:off x="2811687" y="2300517"/>
            <a:ext cx="2121792" cy="349068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8DCFEE-4878-9AF0-DC91-4C369767EC96}"/>
              </a:ext>
            </a:extLst>
          </p:cNvPr>
          <p:cNvSpPr/>
          <p:nvPr userDrawn="1"/>
        </p:nvSpPr>
        <p:spPr>
          <a:xfrm>
            <a:off x="5032815" y="2300517"/>
            <a:ext cx="2121792" cy="349068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1FAF7-6D59-EBD3-77C2-FB3D8AADEDC6}"/>
              </a:ext>
            </a:extLst>
          </p:cNvPr>
          <p:cNvSpPr/>
          <p:nvPr userDrawn="1"/>
        </p:nvSpPr>
        <p:spPr>
          <a:xfrm>
            <a:off x="7253943" y="2300517"/>
            <a:ext cx="2121792" cy="349068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B06A5-0B97-2C6D-712E-6535EB15EF61}"/>
              </a:ext>
            </a:extLst>
          </p:cNvPr>
          <p:cNvSpPr/>
          <p:nvPr userDrawn="1"/>
        </p:nvSpPr>
        <p:spPr>
          <a:xfrm>
            <a:off x="9475072" y="2300517"/>
            <a:ext cx="2121792" cy="349068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ED87B0B-2ABB-721F-A182-8516F23C94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1521677" y="2170739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5871CAC-832A-B0DC-B1EF-3A924B253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559" y="2733505"/>
            <a:ext cx="2121792" cy="25149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0EFCCAA-36DA-68C7-275A-CC4016B3F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6072" y="2733505"/>
            <a:ext cx="2121792" cy="25149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058E007-C1FF-E275-897C-7E33129770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8725" y="2733505"/>
            <a:ext cx="2121792" cy="25149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6E46639-14FA-A0ED-1BBD-F28E651D7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1378" y="2733505"/>
            <a:ext cx="2121792" cy="25149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864E1D-FC45-5146-9C22-1DBB77402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86890" y="2733505"/>
            <a:ext cx="2121792" cy="2514938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510EFC-FB3C-12E1-9B2C-12243C43182A}"/>
              </a:ext>
            </a:extLst>
          </p:cNvPr>
          <p:cNvCxnSpPr/>
          <p:nvPr userDrawn="1"/>
        </p:nvCxnSpPr>
        <p:spPr>
          <a:xfrm>
            <a:off x="587375" y="584201"/>
            <a:ext cx="143986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4F7B89B-1022-34C2-2E80-6FC6BA66D4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3745760" y="2170739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C9B1833-3319-EC3A-1205-6BD8AF2872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5400000">
            <a:off x="5969843" y="2170739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AE5060A6-97F7-DB1F-BB25-A176C0CDCA6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8193926" y="2170739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ACF4509-F719-CC7E-6475-2A5E9299B77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5400000">
            <a:off x="10418008" y="2170739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D0425C-2F19-B7B2-04F5-4D5CCE4D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17250" cy="774580"/>
          </a:xfrm>
        </p:spPr>
        <p:txBody>
          <a:bodyPr anchor="b">
            <a:noAutofit/>
          </a:bodyPr>
          <a:lstStyle>
            <a:lvl1pPr algn="ctr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A8C8ED0D-BB05-967E-CFFB-DEDA2861F0E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6763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ED87B0B-2ABB-721F-A182-8516F23C94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1184223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510EFC-FB3C-12E1-9B2C-12243C43182A}"/>
              </a:ext>
            </a:extLst>
          </p:cNvPr>
          <p:cNvCxnSpPr/>
          <p:nvPr userDrawn="1"/>
        </p:nvCxnSpPr>
        <p:spPr>
          <a:xfrm>
            <a:off x="587375" y="584201"/>
            <a:ext cx="143986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1D0425C-2F19-B7B2-04F5-4D5CCE4D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020949"/>
            <a:ext cx="4546600" cy="2816103"/>
          </a:xfrm>
        </p:spPr>
        <p:txBody>
          <a:bodyPr anchor="ctr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621E504-941D-2AEB-D586-188BA0B1F3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90453" y="1038480"/>
            <a:ext cx="5014172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Website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D08E2B8-1EF0-2D0F-0222-F7ED107C172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590453" y="1472704"/>
            <a:ext cx="5014172" cy="37354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0" name="Text Placeholder 52">
            <a:extLst>
              <a:ext uri="{FF2B5EF4-FFF2-40B4-BE49-F238E27FC236}">
                <a16:creationId xmlns:a16="http://schemas.microsoft.com/office/drawing/2014/main" id="{68F0FDA6-A288-BEFD-D85E-3CCABD2EDA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6000" y="2508198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DC18EF3-7730-FCA4-5B72-004B2A26D73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90453" y="2362455"/>
            <a:ext cx="5014172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Email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8845F09-3E5E-ACD4-A7AF-5DD8818B715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590453" y="2796679"/>
            <a:ext cx="5014172" cy="37354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52">
            <a:extLst>
              <a:ext uri="{FF2B5EF4-FFF2-40B4-BE49-F238E27FC236}">
                <a16:creationId xmlns:a16="http://schemas.microsoft.com/office/drawing/2014/main" id="{6C31B437-072B-ECFD-21F4-F8C67E9C085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0" y="3832173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FB870FD-C3AD-842B-F944-A4A1A66452D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590453" y="3686430"/>
            <a:ext cx="5014172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Phone Number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4152661-559E-0C28-9DB0-8B44F8D5874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590453" y="4120654"/>
            <a:ext cx="5014172" cy="37354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52">
            <a:extLst>
              <a:ext uri="{FF2B5EF4-FFF2-40B4-BE49-F238E27FC236}">
                <a16:creationId xmlns:a16="http://schemas.microsoft.com/office/drawing/2014/main" id="{A139F9F4-9C91-FF47-BA47-BBC685F73C5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96000" y="5156148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BD6C18-35FD-5EEB-D117-005B0BF2D13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590453" y="5010405"/>
            <a:ext cx="5014172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Location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C0ED1DD-93FF-4695-17C9-270037D2CAAB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590453" y="5444629"/>
            <a:ext cx="5014172" cy="37354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2BFC2120-4A37-A35F-72FB-DBB4F5D9015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67096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510EFC-FB3C-12E1-9B2C-12243C43182A}"/>
              </a:ext>
            </a:extLst>
          </p:cNvPr>
          <p:cNvCxnSpPr/>
          <p:nvPr userDrawn="1"/>
        </p:nvCxnSpPr>
        <p:spPr>
          <a:xfrm>
            <a:off x="587375" y="584201"/>
            <a:ext cx="143986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1D0425C-2F19-B7B2-04F5-4D5CCE4D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020949"/>
            <a:ext cx="4546600" cy="2816103"/>
          </a:xfrm>
        </p:spPr>
        <p:txBody>
          <a:bodyPr anchor="ctr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6621E504-941D-2AEB-D586-188BA0B1F37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90453" y="1038480"/>
            <a:ext cx="5014172" cy="807773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DC18EF3-7730-FCA4-5B72-004B2A26D73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590453" y="2362455"/>
            <a:ext cx="5014172" cy="807773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FB870FD-C3AD-842B-F944-A4A1A66452D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590453" y="3686430"/>
            <a:ext cx="5014172" cy="807773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BD6C18-35FD-5EEB-D117-005B0BF2D13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590453" y="5010405"/>
            <a:ext cx="5014172" cy="807773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7D15E21-723B-94DD-7240-9026729A550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839091" y="1185457"/>
            <a:ext cx="513817" cy="513817"/>
          </a:xfrm>
          <a:custGeom>
            <a:avLst/>
            <a:gdLst>
              <a:gd name="connsiteX0" fmla="*/ 391447 w 513817"/>
              <a:gd name="connsiteY0" fmla="*/ 270430 h 513817"/>
              <a:gd name="connsiteX1" fmla="*/ 294093 w 513817"/>
              <a:gd name="connsiteY1" fmla="*/ 469872 h 513817"/>
              <a:gd name="connsiteX2" fmla="*/ 472576 w 513817"/>
              <a:gd name="connsiteY2" fmla="*/ 270430 h 513817"/>
              <a:gd name="connsiteX3" fmla="*/ 270430 w 513817"/>
              <a:gd name="connsiteY3" fmla="*/ 270430 h 513817"/>
              <a:gd name="connsiteX4" fmla="*/ 270430 w 513817"/>
              <a:gd name="connsiteY4" fmla="*/ 456351 h 513817"/>
              <a:gd name="connsiteX5" fmla="*/ 364404 w 513817"/>
              <a:gd name="connsiteY5" fmla="*/ 270430 h 513817"/>
              <a:gd name="connsiteX6" fmla="*/ 149413 w 513817"/>
              <a:gd name="connsiteY6" fmla="*/ 270430 h 513817"/>
              <a:gd name="connsiteX7" fmla="*/ 243387 w 513817"/>
              <a:gd name="connsiteY7" fmla="*/ 456351 h 513817"/>
              <a:gd name="connsiteX8" fmla="*/ 243387 w 513817"/>
              <a:gd name="connsiteY8" fmla="*/ 270430 h 513817"/>
              <a:gd name="connsiteX9" fmla="*/ 41241 w 513817"/>
              <a:gd name="connsiteY9" fmla="*/ 270430 h 513817"/>
              <a:gd name="connsiteX10" fmla="*/ 219724 w 513817"/>
              <a:gd name="connsiteY10" fmla="*/ 469872 h 513817"/>
              <a:gd name="connsiteX11" fmla="*/ 122370 w 513817"/>
              <a:gd name="connsiteY11" fmla="*/ 270430 h 513817"/>
              <a:gd name="connsiteX12" fmla="*/ 270430 w 513817"/>
              <a:gd name="connsiteY12" fmla="*/ 57466 h 513817"/>
              <a:gd name="connsiteX13" fmla="*/ 270430 w 513817"/>
              <a:gd name="connsiteY13" fmla="*/ 243387 h 513817"/>
              <a:gd name="connsiteX14" fmla="*/ 364404 w 513817"/>
              <a:gd name="connsiteY14" fmla="*/ 243387 h 513817"/>
              <a:gd name="connsiteX15" fmla="*/ 270430 w 513817"/>
              <a:gd name="connsiteY15" fmla="*/ 57466 h 513817"/>
              <a:gd name="connsiteX16" fmla="*/ 243387 w 513817"/>
              <a:gd name="connsiteY16" fmla="*/ 57466 h 513817"/>
              <a:gd name="connsiteX17" fmla="*/ 149413 w 513817"/>
              <a:gd name="connsiteY17" fmla="*/ 243387 h 513817"/>
              <a:gd name="connsiteX18" fmla="*/ 243387 w 513817"/>
              <a:gd name="connsiteY18" fmla="*/ 243387 h 513817"/>
              <a:gd name="connsiteX19" fmla="*/ 294093 w 513817"/>
              <a:gd name="connsiteY19" fmla="*/ 43945 h 513817"/>
              <a:gd name="connsiteX20" fmla="*/ 391447 w 513817"/>
              <a:gd name="connsiteY20" fmla="*/ 243387 h 513817"/>
              <a:gd name="connsiteX21" fmla="*/ 472576 w 513817"/>
              <a:gd name="connsiteY21" fmla="*/ 243387 h 513817"/>
              <a:gd name="connsiteX22" fmla="*/ 294093 w 513817"/>
              <a:gd name="connsiteY22" fmla="*/ 43945 h 513817"/>
              <a:gd name="connsiteX23" fmla="*/ 219724 w 513817"/>
              <a:gd name="connsiteY23" fmla="*/ 43945 h 513817"/>
              <a:gd name="connsiteX24" fmla="*/ 41241 w 513817"/>
              <a:gd name="connsiteY24" fmla="*/ 243387 h 513817"/>
              <a:gd name="connsiteX25" fmla="*/ 122370 w 513817"/>
              <a:gd name="connsiteY25" fmla="*/ 243387 h 513817"/>
              <a:gd name="connsiteX26" fmla="*/ 219724 w 513817"/>
              <a:gd name="connsiteY26" fmla="*/ 43945 h 513817"/>
              <a:gd name="connsiteX27" fmla="*/ 256909 w 513817"/>
              <a:gd name="connsiteY27" fmla="*/ 0 h 513817"/>
              <a:gd name="connsiteX28" fmla="*/ 513817 w 513817"/>
              <a:gd name="connsiteY28" fmla="*/ 256909 h 513817"/>
              <a:gd name="connsiteX29" fmla="*/ 256909 w 513817"/>
              <a:gd name="connsiteY29" fmla="*/ 513817 h 513817"/>
              <a:gd name="connsiteX30" fmla="*/ 0 w 513817"/>
              <a:gd name="connsiteY30" fmla="*/ 256909 h 513817"/>
              <a:gd name="connsiteX31" fmla="*/ 256909 w 513817"/>
              <a:gd name="connsiteY31" fmla="*/ 0 h 51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3817" h="513817">
                <a:moveTo>
                  <a:pt x="391447" y="270430"/>
                </a:moveTo>
                <a:cubicBezTo>
                  <a:pt x="386715" y="347503"/>
                  <a:pt x="338038" y="415786"/>
                  <a:pt x="294093" y="469872"/>
                </a:cubicBezTo>
                <a:cubicBezTo>
                  <a:pt x="391447" y="452970"/>
                  <a:pt x="466492" y="371165"/>
                  <a:pt x="472576" y="270430"/>
                </a:cubicBezTo>
                <a:close/>
                <a:moveTo>
                  <a:pt x="270430" y="270430"/>
                </a:moveTo>
                <a:lnTo>
                  <a:pt x="270430" y="456351"/>
                </a:lnTo>
                <a:cubicBezTo>
                  <a:pt x="313699" y="402941"/>
                  <a:pt x="358996" y="340066"/>
                  <a:pt x="364404" y="270430"/>
                </a:cubicBezTo>
                <a:close/>
                <a:moveTo>
                  <a:pt x="149413" y="270430"/>
                </a:moveTo>
                <a:cubicBezTo>
                  <a:pt x="154821" y="340066"/>
                  <a:pt x="200118" y="402941"/>
                  <a:pt x="243387" y="456351"/>
                </a:cubicBezTo>
                <a:lnTo>
                  <a:pt x="243387" y="270430"/>
                </a:lnTo>
                <a:close/>
                <a:moveTo>
                  <a:pt x="41241" y="270430"/>
                </a:moveTo>
                <a:cubicBezTo>
                  <a:pt x="47325" y="371165"/>
                  <a:pt x="122370" y="452970"/>
                  <a:pt x="219724" y="469872"/>
                </a:cubicBezTo>
                <a:cubicBezTo>
                  <a:pt x="175780" y="415786"/>
                  <a:pt x="127778" y="347503"/>
                  <a:pt x="122370" y="270430"/>
                </a:cubicBezTo>
                <a:close/>
                <a:moveTo>
                  <a:pt x="270430" y="57466"/>
                </a:moveTo>
                <a:lnTo>
                  <a:pt x="270430" y="243387"/>
                </a:lnTo>
                <a:lnTo>
                  <a:pt x="364404" y="243387"/>
                </a:lnTo>
                <a:cubicBezTo>
                  <a:pt x="358996" y="173075"/>
                  <a:pt x="313699" y="110876"/>
                  <a:pt x="270430" y="57466"/>
                </a:cubicBezTo>
                <a:close/>
                <a:moveTo>
                  <a:pt x="243387" y="57466"/>
                </a:moveTo>
                <a:cubicBezTo>
                  <a:pt x="200118" y="110876"/>
                  <a:pt x="154821" y="173751"/>
                  <a:pt x="149413" y="243387"/>
                </a:cubicBezTo>
                <a:lnTo>
                  <a:pt x="243387" y="243387"/>
                </a:lnTo>
                <a:close/>
                <a:moveTo>
                  <a:pt x="294093" y="43945"/>
                </a:moveTo>
                <a:cubicBezTo>
                  <a:pt x="338038" y="98031"/>
                  <a:pt x="386715" y="166314"/>
                  <a:pt x="391447" y="243387"/>
                </a:cubicBezTo>
                <a:lnTo>
                  <a:pt x="472576" y="243387"/>
                </a:lnTo>
                <a:cubicBezTo>
                  <a:pt x="466492" y="142652"/>
                  <a:pt x="391447" y="60847"/>
                  <a:pt x="294093" y="43945"/>
                </a:cubicBezTo>
                <a:close/>
                <a:moveTo>
                  <a:pt x="219724" y="43945"/>
                </a:moveTo>
                <a:cubicBezTo>
                  <a:pt x="122370" y="60847"/>
                  <a:pt x="47325" y="142652"/>
                  <a:pt x="41241" y="243387"/>
                </a:cubicBezTo>
                <a:lnTo>
                  <a:pt x="122370" y="243387"/>
                </a:lnTo>
                <a:cubicBezTo>
                  <a:pt x="127102" y="166314"/>
                  <a:pt x="175780" y="98031"/>
                  <a:pt x="219724" y="43945"/>
                </a:cubicBezTo>
                <a:close/>
                <a:moveTo>
                  <a:pt x="256909" y="0"/>
                </a:moveTo>
                <a:cubicBezTo>
                  <a:pt x="398884" y="0"/>
                  <a:pt x="513817" y="114933"/>
                  <a:pt x="513817" y="256909"/>
                </a:cubicBezTo>
                <a:cubicBezTo>
                  <a:pt x="513817" y="398884"/>
                  <a:pt x="398884" y="513817"/>
                  <a:pt x="256909" y="513817"/>
                </a:cubicBezTo>
                <a:cubicBezTo>
                  <a:pt x="114933" y="513817"/>
                  <a:pt x="0" y="398884"/>
                  <a:pt x="0" y="256909"/>
                </a:cubicBezTo>
                <a:cubicBezTo>
                  <a:pt x="0" y="114933"/>
                  <a:pt x="114933" y="0"/>
                  <a:pt x="2569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AC06F0C-FF0D-91CD-4695-7D89A24BBEE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825570" y="2482304"/>
            <a:ext cx="540860" cy="594946"/>
          </a:xfrm>
          <a:custGeom>
            <a:avLst/>
            <a:gdLst>
              <a:gd name="connsiteX0" fmla="*/ 270768 w 540860"/>
              <a:gd name="connsiteY0" fmla="*/ 393307 h 594946"/>
              <a:gd name="connsiteX1" fmla="*/ 205527 w 540860"/>
              <a:gd name="connsiteY1" fmla="*/ 419167 h 594946"/>
              <a:gd name="connsiteX2" fmla="*/ 196062 w 540860"/>
              <a:gd name="connsiteY2" fmla="*/ 427956 h 594946"/>
              <a:gd name="connsiteX3" fmla="*/ 62199 w 540860"/>
              <a:gd name="connsiteY3" fmla="*/ 554382 h 594946"/>
              <a:gd name="connsiteX4" fmla="*/ 478661 w 540860"/>
              <a:gd name="connsiteY4" fmla="*/ 554382 h 594946"/>
              <a:gd name="connsiteX5" fmla="*/ 345474 w 540860"/>
              <a:gd name="connsiteY5" fmla="*/ 427956 h 594946"/>
              <a:gd name="connsiteX6" fmla="*/ 336009 w 540860"/>
              <a:gd name="connsiteY6" fmla="*/ 419167 h 594946"/>
              <a:gd name="connsiteX7" fmla="*/ 270768 w 540860"/>
              <a:gd name="connsiteY7" fmla="*/ 393307 h 594946"/>
              <a:gd name="connsiteX8" fmla="*/ 500296 w 540860"/>
              <a:gd name="connsiteY8" fmla="*/ 281247 h 594946"/>
              <a:gd name="connsiteX9" fmla="*/ 365081 w 540860"/>
              <a:gd name="connsiteY9" fmla="*/ 409701 h 594946"/>
              <a:gd name="connsiteX10" fmla="*/ 500296 w 540860"/>
              <a:gd name="connsiteY10" fmla="*/ 538156 h 594946"/>
              <a:gd name="connsiteX11" fmla="*/ 40565 w 540860"/>
              <a:gd name="connsiteY11" fmla="*/ 280571 h 594946"/>
              <a:gd name="connsiteX12" fmla="*/ 40565 w 540860"/>
              <a:gd name="connsiteY12" fmla="*/ 537480 h 594946"/>
              <a:gd name="connsiteX13" fmla="*/ 175780 w 540860"/>
              <a:gd name="connsiteY13" fmla="*/ 409025 h 594946"/>
              <a:gd name="connsiteX14" fmla="*/ 270429 w 540860"/>
              <a:gd name="connsiteY14" fmla="*/ 215668 h 594946"/>
              <a:gd name="connsiteX15" fmla="*/ 248795 w 540860"/>
              <a:gd name="connsiteY15" fmla="*/ 237302 h 594946"/>
              <a:gd name="connsiteX16" fmla="*/ 270429 w 540860"/>
              <a:gd name="connsiteY16" fmla="*/ 258936 h 594946"/>
              <a:gd name="connsiteX17" fmla="*/ 292064 w 540860"/>
              <a:gd name="connsiteY17" fmla="*/ 237302 h 594946"/>
              <a:gd name="connsiteX18" fmla="*/ 270429 w 540860"/>
              <a:gd name="connsiteY18" fmla="*/ 215668 h 594946"/>
              <a:gd name="connsiteX19" fmla="*/ 271105 w 540860"/>
              <a:gd name="connsiteY19" fmla="*/ 147384 h 594946"/>
              <a:gd name="connsiteX20" fmla="*/ 358995 w 540860"/>
              <a:gd name="connsiteY20" fmla="*/ 235274 h 594946"/>
              <a:gd name="connsiteX21" fmla="*/ 358995 w 540860"/>
              <a:gd name="connsiteY21" fmla="*/ 256908 h 594946"/>
              <a:gd name="connsiteX22" fmla="*/ 337361 w 540860"/>
              <a:gd name="connsiteY22" fmla="*/ 278543 h 594946"/>
              <a:gd name="connsiteX23" fmla="*/ 304233 w 540860"/>
              <a:gd name="connsiteY23" fmla="*/ 263669 h 594946"/>
              <a:gd name="connsiteX24" fmla="*/ 248119 w 540860"/>
              <a:gd name="connsiteY24" fmla="*/ 272458 h 594946"/>
              <a:gd name="connsiteX25" fmla="*/ 229865 w 540860"/>
              <a:gd name="connsiteY25" fmla="*/ 219048 h 594946"/>
              <a:gd name="connsiteX26" fmla="*/ 279218 w 540860"/>
              <a:gd name="connsiteY26" fmla="*/ 192005 h 594946"/>
              <a:gd name="connsiteX27" fmla="*/ 315050 w 540860"/>
              <a:gd name="connsiteY27" fmla="*/ 235950 h 594946"/>
              <a:gd name="connsiteX28" fmla="*/ 336685 w 540860"/>
              <a:gd name="connsiteY28" fmla="*/ 257584 h 594946"/>
              <a:gd name="connsiteX29" fmla="*/ 336685 w 540860"/>
              <a:gd name="connsiteY29" fmla="*/ 235950 h 594946"/>
              <a:gd name="connsiteX30" fmla="*/ 271105 w 540860"/>
              <a:gd name="connsiteY30" fmla="*/ 170371 h 594946"/>
              <a:gd name="connsiteX31" fmla="*/ 205526 w 540860"/>
              <a:gd name="connsiteY31" fmla="*/ 235950 h 594946"/>
              <a:gd name="connsiteX32" fmla="*/ 270429 w 540860"/>
              <a:gd name="connsiteY32" fmla="*/ 301529 h 594946"/>
              <a:gd name="connsiteX33" fmla="*/ 303557 w 540860"/>
              <a:gd name="connsiteY33" fmla="*/ 293416 h 594946"/>
              <a:gd name="connsiteX34" fmla="*/ 319107 w 540860"/>
              <a:gd name="connsiteY34" fmla="*/ 298149 h 594946"/>
              <a:gd name="connsiteX35" fmla="*/ 314374 w 540860"/>
              <a:gd name="connsiteY35" fmla="*/ 313698 h 594946"/>
              <a:gd name="connsiteX36" fmla="*/ 270429 w 540860"/>
              <a:gd name="connsiteY36" fmla="*/ 324516 h 594946"/>
              <a:gd name="connsiteX37" fmla="*/ 183216 w 540860"/>
              <a:gd name="connsiteY37" fmla="*/ 235274 h 594946"/>
              <a:gd name="connsiteX38" fmla="*/ 271105 w 540860"/>
              <a:gd name="connsiteY38" fmla="*/ 147384 h 594946"/>
              <a:gd name="connsiteX39" fmla="*/ 135215 w 540860"/>
              <a:gd name="connsiteY39" fmla="*/ 108172 h 594946"/>
              <a:gd name="connsiteX40" fmla="*/ 135215 w 540860"/>
              <a:gd name="connsiteY40" fmla="*/ 333305 h 594946"/>
              <a:gd name="connsiteX41" fmla="*/ 196062 w 540860"/>
              <a:gd name="connsiteY41" fmla="*/ 391447 h 594946"/>
              <a:gd name="connsiteX42" fmla="*/ 344798 w 540860"/>
              <a:gd name="connsiteY42" fmla="*/ 391447 h 594946"/>
              <a:gd name="connsiteX43" fmla="*/ 405645 w 540860"/>
              <a:gd name="connsiteY43" fmla="*/ 333305 h 594946"/>
              <a:gd name="connsiteX44" fmla="*/ 405645 w 540860"/>
              <a:gd name="connsiteY44" fmla="*/ 108172 h 594946"/>
              <a:gd name="connsiteX45" fmla="*/ 270430 w 540860"/>
              <a:gd name="connsiteY45" fmla="*/ 0 h 594946"/>
              <a:gd name="connsiteX46" fmla="*/ 351559 w 540860"/>
              <a:gd name="connsiteY46" fmla="*/ 67608 h 594946"/>
              <a:gd name="connsiteX47" fmla="*/ 446210 w 540860"/>
              <a:gd name="connsiteY47" fmla="*/ 67608 h 594946"/>
              <a:gd name="connsiteX48" fmla="*/ 446210 w 540860"/>
              <a:gd name="connsiteY48" fmla="*/ 126426 h 594946"/>
              <a:gd name="connsiteX49" fmla="*/ 540860 w 540860"/>
              <a:gd name="connsiteY49" fmla="*/ 217020 h 594946"/>
              <a:gd name="connsiteX50" fmla="*/ 540860 w 540860"/>
              <a:gd name="connsiteY50" fmla="*/ 594946 h 594946"/>
              <a:gd name="connsiteX51" fmla="*/ 0 w 540860"/>
              <a:gd name="connsiteY51" fmla="*/ 594946 h 594946"/>
              <a:gd name="connsiteX52" fmla="*/ 0 w 540860"/>
              <a:gd name="connsiteY52" fmla="*/ 217020 h 594946"/>
              <a:gd name="connsiteX53" fmla="*/ 94651 w 540860"/>
              <a:gd name="connsiteY53" fmla="*/ 127102 h 594946"/>
              <a:gd name="connsiteX54" fmla="*/ 94651 w 540860"/>
              <a:gd name="connsiteY54" fmla="*/ 67608 h 594946"/>
              <a:gd name="connsiteX55" fmla="*/ 189301 w 540860"/>
              <a:gd name="connsiteY55" fmla="*/ 67608 h 59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0860" h="594946">
                <a:moveTo>
                  <a:pt x="270768" y="393307"/>
                </a:moveTo>
                <a:cubicBezTo>
                  <a:pt x="247275" y="393307"/>
                  <a:pt x="223781" y="401927"/>
                  <a:pt x="205527" y="419167"/>
                </a:cubicBezTo>
                <a:lnTo>
                  <a:pt x="196062" y="427956"/>
                </a:lnTo>
                <a:lnTo>
                  <a:pt x="62199" y="554382"/>
                </a:lnTo>
                <a:lnTo>
                  <a:pt x="478661" y="554382"/>
                </a:lnTo>
                <a:lnTo>
                  <a:pt x="345474" y="427956"/>
                </a:lnTo>
                <a:lnTo>
                  <a:pt x="336009" y="419167"/>
                </a:lnTo>
                <a:cubicBezTo>
                  <a:pt x="317755" y="401927"/>
                  <a:pt x="294262" y="393307"/>
                  <a:pt x="270768" y="393307"/>
                </a:cubicBezTo>
                <a:close/>
                <a:moveTo>
                  <a:pt x="500296" y="281247"/>
                </a:moveTo>
                <a:lnTo>
                  <a:pt x="365081" y="409701"/>
                </a:lnTo>
                <a:lnTo>
                  <a:pt x="500296" y="538156"/>
                </a:lnTo>
                <a:close/>
                <a:moveTo>
                  <a:pt x="40565" y="280571"/>
                </a:moveTo>
                <a:lnTo>
                  <a:pt x="40565" y="537480"/>
                </a:lnTo>
                <a:lnTo>
                  <a:pt x="175780" y="409025"/>
                </a:lnTo>
                <a:close/>
                <a:moveTo>
                  <a:pt x="270429" y="215668"/>
                </a:moveTo>
                <a:cubicBezTo>
                  <a:pt x="258936" y="215668"/>
                  <a:pt x="248795" y="225133"/>
                  <a:pt x="248795" y="237302"/>
                </a:cubicBezTo>
                <a:cubicBezTo>
                  <a:pt x="248795" y="248795"/>
                  <a:pt x="258260" y="258936"/>
                  <a:pt x="270429" y="258936"/>
                </a:cubicBezTo>
                <a:cubicBezTo>
                  <a:pt x="282599" y="258936"/>
                  <a:pt x="292064" y="249471"/>
                  <a:pt x="292064" y="237302"/>
                </a:cubicBezTo>
                <a:cubicBezTo>
                  <a:pt x="292064" y="225133"/>
                  <a:pt x="282599" y="215668"/>
                  <a:pt x="270429" y="215668"/>
                </a:cubicBezTo>
                <a:close/>
                <a:moveTo>
                  <a:pt x="271105" y="147384"/>
                </a:moveTo>
                <a:cubicBezTo>
                  <a:pt x="319783" y="147384"/>
                  <a:pt x="358995" y="186596"/>
                  <a:pt x="358995" y="235274"/>
                </a:cubicBezTo>
                <a:lnTo>
                  <a:pt x="358995" y="256908"/>
                </a:lnTo>
                <a:cubicBezTo>
                  <a:pt x="358995" y="269078"/>
                  <a:pt x="349530" y="278543"/>
                  <a:pt x="337361" y="278543"/>
                </a:cubicBezTo>
                <a:cubicBezTo>
                  <a:pt x="324515" y="278543"/>
                  <a:pt x="312346" y="273134"/>
                  <a:pt x="304233" y="263669"/>
                </a:cubicBezTo>
                <a:cubicBezTo>
                  <a:pt x="290035" y="279895"/>
                  <a:pt x="266373" y="283275"/>
                  <a:pt x="248119" y="272458"/>
                </a:cubicBezTo>
                <a:cubicBezTo>
                  <a:pt x="229865" y="261641"/>
                  <a:pt x="222428" y="238654"/>
                  <a:pt x="229865" y="219048"/>
                </a:cubicBezTo>
                <a:cubicBezTo>
                  <a:pt x="237302" y="199442"/>
                  <a:pt x="258260" y="187949"/>
                  <a:pt x="279218" y="192005"/>
                </a:cubicBezTo>
                <a:cubicBezTo>
                  <a:pt x="300177" y="196061"/>
                  <a:pt x="315050" y="214315"/>
                  <a:pt x="315050" y="235950"/>
                </a:cubicBezTo>
                <a:cubicBezTo>
                  <a:pt x="315050" y="248119"/>
                  <a:pt x="324515" y="257584"/>
                  <a:pt x="336685" y="257584"/>
                </a:cubicBezTo>
                <a:lnTo>
                  <a:pt x="336685" y="235950"/>
                </a:lnTo>
                <a:cubicBezTo>
                  <a:pt x="336685" y="199442"/>
                  <a:pt x="306937" y="170371"/>
                  <a:pt x="271105" y="170371"/>
                </a:cubicBezTo>
                <a:cubicBezTo>
                  <a:pt x="235273" y="170371"/>
                  <a:pt x="205526" y="200118"/>
                  <a:pt x="205526" y="235950"/>
                </a:cubicBezTo>
                <a:cubicBezTo>
                  <a:pt x="204850" y="271782"/>
                  <a:pt x="234597" y="301529"/>
                  <a:pt x="270429" y="301529"/>
                </a:cubicBezTo>
                <a:cubicBezTo>
                  <a:pt x="281923" y="301529"/>
                  <a:pt x="293416" y="298825"/>
                  <a:pt x="303557" y="293416"/>
                </a:cubicBezTo>
                <a:cubicBezTo>
                  <a:pt x="308966" y="290712"/>
                  <a:pt x="315726" y="292740"/>
                  <a:pt x="319107" y="298149"/>
                </a:cubicBezTo>
                <a:cubicBezTo>
                  <a:pt x="321811" y="303557"/>
                  <a:pt x="319783" y="310318"/>
                  <a:pt x="314374" y="313698"/>
                </a:cubicBezTo>
                <a:cubicBezTo>
                  <a:pt x="300853" y="320459"/>
                  <a:pt x="285979" y="324516"/>
                  <a:pt x="270429" y="324516"/>
                </a:cubicBezTo>
                <a:cubicBezTo>
                  <a:pt x="221752" y="323840"/>
                  <a:pt x="182540" y="284627"/>
                  <a:pt x="183216" y="235274"/>
                </a:cubicBezTo>
                <a:cubicBezTo>
                  <a:pt x="183216" y="186596"/>
                  <a:pt x="222428" y="147384"/>
                  <a:pt x="271105" y="147384"/>
                </a:cubicBezTo>
                <a:close/>
                <a:moveTo>
                  <a:pt x="135215" y="108172"/>
                </a:moveTo>
                <a:lnTo>
                  <a:pt x="135215" y="333305"/>
                </a:lnTo>
                <a:lnTo>
                  <a:pt x="196062" y="391447"/>
                </a:lnTo>
                <a:cubicBezTo>
                  <a:pt x="240007" y="357644"/>
                  <a:pt x="300853" y="357644"/>
                  <a:pt x="344798" y="391447"/>
                </a:cubicBezTo>
                <a:lnTo>
                  <a:pt x="405645" y="333305"/>
                </a:lnTo>
                <a:lnTo>
                  <a:pt x="405645" y="108172"/>
                </a:lnTo>
                <a:close/>
                <a:moveTo>
                  <a:pt x="270430" y="0"/>
                </a:moveTo>
                <a:lnTo>
                  <a:pt x="351559" y="67608"/>
                </a:lnTo>
                <a:lnTo>
                  <a:pt x="446210" y="67608"/>
                </a:lnTo>
                <a:lnTo>
                  <a:pt x="446210" y="126426"/>
                </a:lnTo>
                <a:lnTo>
                  <a:pt x="540860" y="217020"/>
                </a:lnTo>
                <a:lnTo>
                  <a:pt x="540860" y="594946"/>
                </a:lnTo>
                <a:lnTo>
                  <a:pt x="0" y="594946"/>
                </a:lnTo>
                <a:lnTo>
                  <a:pt x="0" y="217020"/>
                </a:lnTo>
                <a:lnTo>
                  <a:pt x="94651" y="127102"/>
                </a:lnTo>
                <a:lnTo>
                  <a:pt x="94651" y="67608"/>
                </a:lnTo>
                <a:lnTo>
                  <a:pt x="189301" y="67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F8249EE-B33F-A874-8D93-83285F3562E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825911" y="3860280"/>
            <a:ext cx="539842" cy="541115"/>
          </a:xfrm>
          <a:custGeom>
            <a:avLst/>
            <a:gdLst>
              <a:gd name="connsiteX0" fmla="*/ 417472 w 539842"/>
              <a:gd name="connsiteY0" fmla="*/ 321135 h 541115"/>
              <a:gd name="connsiteX1" fmla="*/ 438431 w 539842"/>
              <a:gd name="connsiteY1" fmla="*/ 329924 h 541115"/>
              <a:gd name="connsiteX2" fmla="*/ 531729 w 539842"/>
              <a:gd name="connsiteY2" fmla="*/ 423222 h 541115"/>
              <a:gd name="connsiteX3" fmla="*/ 539842 w 539842"/>
              <a:gd name="connsiteY3" fmla="*/ 444181 h 541115"/>
              <a:gd name="connsiteX4" fmla="*/ 531053 w 539842"/>
              <a:gd name="connsiteY4" fmla="*/ 465139 h 541115"/>
              <a:gd name="connsiteX5" fmla="*/ 520912 w 539842"/>
              <a:gd name="connsiteY5" fmla="*/ 475280 h 541115"/>
              <a:gd name="connsiteX6" fmla="*/ 386373 w 539842"/>
              <a:gd name="connsiteY6" fmla="*/ 340741 h 541115"/>
              <a:gd name="connsiteX7" fmla="*/ 396514 w 539842"/>
              <a:gd name="connsiteY7" fmla="*/ 329924 h 541115"/>
              <a:gd name="connsiteX8" fmla="*/ 417472 w 539842"/>
              <a:gd name="connsiteY8" fmla="*/ 321135 h 541115"/>
              <a:gd name="connsiteX9" fmla="*/ 44956 w 539842"/>
              <a:gd name="connsiteY9" fmla="*/ 39888 h 541115"/>
              <a:gd name="connsiteX10" fmla="*/ 179495 w 539842"/>
              <a:gd name="connsiteY10" fmla="*/ 174427 h 541115"/>
              <a:gd name="connsiteX11" fmla="*/ 158536 w 539842"/>
              <a:gd name="connsiteY11" fmla="*/ 194709 h 541115"/>
              <a:gd name="connsiteX12" fmla="*/ 154480 w 539842"/>
              <a:gd name="connsiteY12" fmla="*/ 204850 h 541115"/>
              <a:gd name="connsiteX13" fmla="*/ 158536 w 539842"/>
              <a:gd name="connsiteY13" fmla="*/ 214991 h 541115"/>
              <a:gd name="connsiteX14" fmla="*/ 326203 w 539842"/>
              <a:gd name="connsiteY14" fmla="*/ 381982 h 541115"/>
              <a:gd name="connsiteX15" fmla="*/ 336344 w 539842"/>
              <a:gd name="connsiteY15" fmla="*/ 386038 h 541115"/>
              <a:gd name="connsiteX16" fmla="*/ 346485 w 539842"/>
              <a:gd name="connsiteY16" fmla="*/ 381982 h 541115"/>
              <a:gd name="connsiteX17" fmla="*/ 366767 w 539842"/>
              <a:gd name="connsiteY17" fmla="*/ 361024 h 541115"/>
              <a:gd name="connsiteX18" fmla="*/ 500630 w 539842"/>
              <a:gd name="connsiteY18" fmla="*/ 495563 h 541115"/>
              <a:gd name="connsiteX19" fmla="*/ 482376 w 539842"/>
              <a:gd name="connsiteY19" fmla="*/ 513817 h 541115"/>
              <a:gd name="connsiteX20" fmla="*/ 413417 w 539842"/>
              <a:gd name="connsiteY20" fmla="*/ 540860 h 541115"/>
              <a:gd name="connsiteX21" fmla="*/ 305245 w 539842"/>
              <a:gd name="connsiteY21" fmla="*/ 509084 h 541115"/>
              <a:gd name="connsiteX22" fmla="*/ 262652 w 539842"/>
              <a:gd name="connsiteY22" fmla="*/ 482041 h 541115"/>
              <a:gd name="connsiteX23" fmla="*/ 56449 w 539842"/>
              <a:gd name="connsiteY23" fmla="*/ 269077 h 541115"/>
              <a:gd name="connsiteX24" fmla="*/ 15885 w 539842"/>
              <a:gd name="connsiteY24" fmla="*/ 198090 h 541115"/>
              <a:gd name="connsiteX25" fmla="*/ 335 w 539842"/>
              <a:gd name="connsiteY25" fmla="*/ 110200 h 541115"/>
              <a:gd name="connsiteX26" fmla="*/ 22645 w 539842"/>
              <a:gd name="connsiteY26" fmla="*/ 62198 h 541115"/>
              <a:gd name="connsiteX27" fmla="*/ 44956 w 539842"/>
              <a:gd name="connsiteY27" fmla="*/ 39888 h 541115"/>
              <a:gd name="connsiteX28" fmla="*/ 97013 w 539842"/>
              <a:gd name="connsiteY28" fmla="*/ 0 h 541115"/>
              <a:gd name="connsiteX29" fmla="*/ 117296 w 539842"/>
              <a:gd name="connsiteY29" fmla="*/ 8789 h 541115"/>
              <a:gd name="connsiteX30" fmla="*/ 210594 w 539842"/>
              <a:gd name="connsiteY30" fmla="*/ 101411 h 541115"/>
              <a:gd name="connsiteX31" fmla="*/ 219383 w 539842"/>
              <a:gd name="connsiteY31" fmla="*/ 122370 h 541115"/>
              <a:gd name="connsiteX32" fmla="*/ 210594 w 539842"/>
              <a:gd name="connsiteY32" fmla="*/ 143328 h 541115"/>
              <a:gd name="connsiteX33" fmla="*/ 200453 w 539842"/>
              <a:gd name="connsiteY33" fmla="*/ 153469 h 541115"/>
              <a:gd name="connsiteX34" fmla="*/ 65914 w 539842"/>
              <a:gd name="connsiteY34" fmla="*/ 18930 h 541115"/>
              <a:gd name="connsiteX35" fmla="*/ 76055 w 539842"/>
              <a:gd name="connsiteY35" fmla="*/ 8789 h 541115"/>
              <a:gd name="connsiteX36" fmla="*/ 97013 w 539842"/>
              <a:gd name="connsiteY36" fmla="*/ 0 h 5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9842" h="541115">
                <a:moveTo>
                  <a:pt x="417472" y="321135"/>
                </a:moveTo>
                <a:cubicBezTo>
                  <a:pt x="425585" y="321135"/>
                  <a:pt x="433022" y="324515"/>
                  <a:pt x="438431" y="329924"/>
                </a:cubicBezTo>
                <a:lnTo>
                  <a:pt x="531729" y="423222"/>
                </a:lnTo>
                <a:cubicBezTo>
                  <a:pt x="537138" y="428631"/>
                  <a:pt x="539842" y="436068"/>
                  <a:pt x="539842" y="444181"/>
                </a:cubicBezTo>
                <a:cubicBezTo>
                  <a:pt x="539842" y="452294"/>
                  <a:pt x="536462" y="459730"/>
                  <a:pt x="531053" y="465139"/>
                </a:cubicBezTo>
                <a:lnTo>
                  <a:pt x="520912" y="475280"/>
                </a:lnTo>
                <a:lnTo>
                  <a:pt x="386373" y="340741"/>
                </a:lnTo>
                <a:lnTo>
                  <a:pt x="396514" y="329924"/>
                </a:lnTo>
                <a:cubicBezTo>
                  <a:pt x="401923" y="324515"/>
                  <a:pt x="409360" y="321135"/>
                  <a:pt x="417472" y="321135"/>
                </a:cubicBezTo>
                <a:close/>
                <a:moveTo>
                  <a:pt x="44956" y="39888"/>
                </a:moveTo>
                <a:lnTo>
                  <a:pt x="179495" y="174427"/>
                </a:lnTo>
                <a:lnTo>
                  <a:pt x="158536" y="194709"/>
                </a:lnTo>
                <a:cubicBezTo>
                  <a:pt x="155832" y="197413"/>
                  <a:pt x="154480" y="201470"/>
                  <a:pt x="154480" y="204850"/>
                </a:cubicBezTo>
                <a:cubicBezTo>
                  <a:pt x="154480" y="208231"/>
                  <a:pt x="155832" y="212287"/>
                  <a:pt x="158536" y="214991"/>
                </a:cubicBezTo>
                <a:lnTo>
                  <a:pt x="326203" y="381982"/>
                </a:lnTo>
                <a:cubicBezTo>
                  <a:pt x="328907" y="384686"/>
                  <a:pt x="332964" y="386038"/>
                  <a:pt x="336344" y="386038"/>
                </a:cubicBezTo>
                <a:cubicBezTo>
                  <a:pt x="339724" y="386038"/>
                  <a:pt x="343781" y="384686"/>
                  <a:pt x="346485" y="381982"/>
                </a:cubicBezTo>
                <a:lnTo>
                  <a:pt x="366767" y="361024"/>
                </a:lnTo>
                <a:lnTo>
                  <a:pt x="500630" y="495563"/>
                </a:lnTo>
                <a:lnTo>
                  <a:pt x="482376" y="513817"/>
                </a:lnTo>
                <a:cubicBezTo>
                  <a:pt x="464798" y="532747"/>
                  <a:pt x="439107" y="542888"/>
                  <a:pt x="413417" y="540860"/>
                </a:cubicBezTo>
                <a:cubicBezTo>
                  <a:pt x="374880" y="538155"/>
                  <a:pt x="339048" y="525986"/>
                  <a:pt x="305245" y="509084"/>
                </a:cubicBezTo>
                <a:cubicBezTo>
                  <a:pt x="290371" y="500971"/>
                  <a:pt x="276173" y="492182"/>
                  <a:pt x="262652" y="482041"/>
                </a:cubicBezTo>
                <a:cubicBezTo>
                  <a:pt x="181523" y="424575"/>
                  <a:pt x="111887" y="352235"/>
                  <a:pt x="56449" y="269077"/>
                </a:cubicBezTo>
                <a:cubicBezTo>
                  <a:pt x="40899" y="246767"/>
                  <a:pt x="26702" y="223104"/>
                  <a:pt x="15885" y="198090"/>
                </a:cubicBezTo>
                <a:cubicBezTo>
                  <a:pt x="5743" y="169694"/>
                  <a:pt x="-1693" y="140623"/>
                  <a:pt x="335" y="110200"/>
                </a:cubicBezTo>
                <a:cubicBezTo>
                  <a:pt x="1011" y="91946"/>
                  <a:pt x="9124" y="75044"/>
                  <a:pt x="22645" y="62198"/>
                </a:cubicBezTo>
                <a:cubicBezTo>
                  <a:pt x="28054" y="56790"/>
                  <a:pt x="36167" y="48677"/>
                  <a:pt x="44956" y="39888"/>
                </a:cubicBezTo>
                <a:close/>
                <a:moveTo>
                  <a:pt x="97013" y="0"/>
                </a:moveTo>
                <a:cubicBezTo>
                  <a:pt x="104450" y="0"/>
                  <a:pt x="111887" y="3380"/>
                  <a:pt x="117296" y="8789"/>
                </a:cubicBezTo>
                <a:lnTo>
                  <a:pt x="210594" y="101411"/>
                </a:lnTo>
                <a:cubicBezTo>
                  <a:pt x="216003" y="106820"/>
                  <a:pt x="219383" y="114257"/>
                  <a:pt x="219383" y="122370"/>
                </a:cubicBezTo>
                <a:cubicBezTo>
                  <a:pt x="219383" y="130482"/>
                  <a:pt x="216003" y="137919"/>
                  <a:pt x="210594" y="143328"/>
                </a:cubicBezTo>
                <a:lnTo>
                  <a:pt x="200453" y="153469"/>
                </a:lnTo>
                <a:lnTo>
                  <a:pt x="65914" y="18930"/>
                </a:lnTo>
                <a:lnTo>
                  <a:pt x="76055" y="8789"/>
                </a:lnTo>
                <a:cubicBezTo>
                  <a:pt x="81464" y="3380"/>
                  <a:pt x="89577" y="0"/>
                  <a:pt x="970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68B993A-4A49-8DD7-8D34-D1A299C8C5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954486" y="5184425"/>
            <a:ext cx="283026" cy="459731"/>
          </a:xfrm>
          <a:custGeom>
            <a:avLst/>
            <a:gdLst>
              <a:gd name="connsiteX0" fmla="*/ 141514 w 283026"/>
              <a:gd name="connsiteY0" fmla="*/ 81129 h 459731"/>
              <a:gd name="connsiteX1" fmla="*/ 80667 w 283026"/>
              <a:gd name="connsiteY1" fmla="*/ 141976 h 459731"/>
              <a:gd name="connsiteX2" fmla="*/ 141514 w 283026"/>
              <a:gd name="connsiteY2" fmla="*/ 202823 h 459731"/>
              <a:gd name="connsiteX3" fmla="*/ 202361 w 283026"/>
              <a:gd name="connsiteY3" fmla="*/ 141976 h 459731"/>
              <a:gd name="connsiteX4" fmla="*/ 141514 w 283026"/>
              <a:gd name="connsiteY4" fmla="*/ 81129 h 459731"/>
              <a:gd name="connsiteX5" fmla="*/ 141514 w 283026"/>
              <a:gd name="connsiteY5" fmla="*/ 0 h 459731"/>
              <a:gd name="connsiteX6" fmla="*/ 258475 w 283026"/>
              <a:gd name="connsiteY6" fmla="*/ 62199 h 459731"/>
              <a:gd name="connsiteX7" fmla="*/ 273348 w 283026"/>
              <a:gd name="connsiteY7" fmla="*/ 194034 h 459731"/>
              <a:gd name="connsiteX8" fmla="*/ 209121 w 283026"/>
              <a:gd name="connsiteY8" fmla="*/ 336009 h 459731"/>
              <a:gd name="connsiteX9" fmla="*/ 153683 w 283026"/>
              <a:gd name="connsiteY9" fmla="*/ 452294 h 459731"/>
              <a:gd name="connsiteX10" fmla="*/ 141514 w 283026"/>
              <a:gd name="connsiteY10" fmla="*/ 459731 h 459731"/>
              <a:gd name="connsiteX11" fmla="*/ 129344 w 283026"/>
              <a:gd name="connsiteY11" fmla="*/ 452294 h 459731"/>
              <a:gd name="connsiteX12" fmla="*/ 73906 w 283026"/>
              <a:gd name="connsiteY12" fmla="*/ 336009 h 459731"/>
              <a:gd name="connsiteX13" fmla="*/ 9679 w 283026"/>
              <a:gd name="connsiteY13" fmla="*/ 194034 h 459731"/>
              <a:gd name="connsiteX14" fmla="*/ 24553 w 283026"/>
              <a:gd name="connsiteY14" fmla="*/ 62199 h 459731"/>
              <a:gd name="connsiteX15" fmla="*/ 141514 w 283026"/>
              <a:gd name="connsiteY15" fmla="*/ 0 h 4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026" h="459731">
                <a:moveTo>
                  <a:pt x="141514" y="81129"/>
                </a:moveTo>
                <a:cubicBezTo>
                  <a:pt x="107710" y="81129"/>
                  <a:pt x="80667" y="108172"/>
                  <a:pt x="80667" y="141976"/>
                </a:cubicBezTo>
                <a:cubicBezTo>
                  <a:pt x="80667" y="175780"/>
                  <a:pt x="107710" y="202823"/>
                  <a:pt x="141514" y="202823"/>
                </a:cubicBezTo>
                <a:cubicBezTo>
                  <a:pt x="175318" y="202823"/>
                  <a:pt x="202361" y="175780"/>
                  <a:pt x="202361" y="141976"/>
                </a:cubicBezTo>
                <a:cubicBezTo>
                  <a:pt x="202361" y="108172"/>
                  <a:pt x="175318" y="81129"/>
                  <a:pt x="141514" y="81129"/>
                </a:cubicBezTo>
                <a:close/>
                <a:moveTo>
                  <a:pt x="141514" y="0"/>
                </a:moveTo>
                <a:cubicBezTo>
                  <a:pt x="188163" y="0"/>
                  <a:pt x="232108" y="22987"/>
                  <a:pt x="258475" y="62199"/>
                </a:cubicBezTo>
                <a:cubicBezTo>
                  <a:pt x="284842" y="100735"/>
                  <a:pt x="290250" y="150089"/>
                  <a:pt x="273348" y="194034"/>
                </a:cubicBezTo>
                <a:lnTo>
                  <a:pt x="209121" y="336009"/>
                </a:lnTo>
                <a:lnTo>
                  <a:pt x="153683" y="452294"/>
                </a:lnTo>
                <a:cubicBezTo>
                  <a:pt x="151655" y="457027"/>
                  <a:pt x="146922" y="459731"/>
                  <a:pt x="141514" y="459731"/>
                </a:cubicBezTo>
                <a:cubicBezTo>
                  <a:pt x="136105" y="459731"/>
                  <a:pt x="131373" y="457027"/>
                  <a:pt x="129344" y="452294"/>
                </a:cubicBezTo>
                <a:lnTo>
                  <a:pt x="73906" y="336009"/>
                </a:lnTo>
                <a:lnTo>
                  <a:pt x="9679" y="194034"/>
                </a:lnTo>
                <a:cubicBezTo>
                  <a:pt x="-7223" y="150089"/>
                  <a:pt x="-1814" y="100735"/>
                  <a:pt x="24553" y="62199"/>
                </a:cubicBezTo>
                <a:cubicBezTo>
                  <a:pt x="50920" y="22987"/>
                  <a:pt x="94865" y="0"/>
                  <a:pt x="1415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1DD3109E-63B3-8DC5-8E52-2D1C2457CFC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5729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510EFC-FB3C-12E1-9B2C-12243C43182A}"/>
              </a:ext>
            </a:extLst>
          </p:cNvPr>
          <p:cNvCxnSpPr>
            <a:cxnSpLocks/>
          </p:cNvCxnSpPr>
          <p:nvPr userDrawn="1"/>
        </p:nvCxnSpPr>
        <p:spPr>
          <a:xfrm>
            <a:off x="5376069" y="584201"/>
            <a:ext cx="143986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F9F4F90-1F78-92DE-570A-E26D17B9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1638300"/>
            <a:ext cx="8137525" cy="1790700"/>
          </a:xfrm>
        </p:spPr>
        <p:txBody>
          <a:bodyPr anchor="b">
            <a:noAutofit/>
          </a:bodyPr>
          <a:lstStyle>
            <a:lvl1pPr algn="ctr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D80E366-BDA7-4E3D-7111-708B330679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2000" y="3672238"/>
            <a:ext cx="8132763" cy="15474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ABF017DC-2311-D31A-9B2A-ECE939EB75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9819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65B1998-41C6-899C-AC12-225A7B1F1D9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762588" y="1"/>
            <a:ext cx="4429413" cy="3908649"/>
          </a:xfrm>
          <a:custGeom>
            <a:avLst/>
            <a:gdLst>
              <a:gd name="connsiteX0" fmla="*/ 161339 w 4429413"/>
              <a:gd name="connsiteY0" fmla="*/ 0 h 3908649"/>
              <a:gd name="connsiteX1" fmla="*/ 4429413 w 4429413"/>
              <a:gd name="connsiteY1" fmla="*/ 0 h 3908649"/>
              <a:gd name="connsiteX2" fmla="*/ 4429413 w 4429413"/>
              <a:gd name="connsiteY2" fmla="*/ 3510045 h 3908649"/>
              <a:gd name="connsiteX3" fmla="*/ 4359867 w 4429413"/>
              <a:gd name="connsiteY3" fmla="*/ 3552296 h 3908649"/>
              <a:gd name="connsiteX4" fmla="*/ 2952520 w 4429413"/>
              <a:gd name="connsiteY4" fmla="*/ 3908649 h 3908649"/>
              <a:gd name="connsiteX5" fmla="*/ 0 w 4429413"/>
              <a:gd name="connsiteY5" fmla="*/ 956129 h 3908649"/>
              <a:gd name="connsiteX6" fmla="*/ 132740 w 4429413"/>
              <a:gd name="connsiteY6" fmla="*/ 78140 h 390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9413" h="3908649">
                <a:moveTo>
                  <a:pt x="161339" y="0"/>
                </a:moveTo>
                <a:lnTo>
                  <a:pt x="4429413" y="0"/>
                </a:lnTo>
                <a:lnTo>
                  <a:pt x="4429413" y="3510045"/>
                </a:lnTo>
                <a:lnTo>
                  <a:pt x="4359867" y="3552296"/>
                </a:lnTo>
                <a:cubicBezTo>
                  <a:pt x="3941514" y="3779558"/>
                  <a:pt x="3462093" y="3908649"/>
                  <a:pt x="2952520" y="3908649"/>
                </a:cubicBezTo>
                <a:cubicBezTo>
                  <a:pt x="1321888" y="3908649"/>
                  <a:pt x="0" y="2586761"/>
                  <a:pt x="0" y="956129"/>
                </a:cubicBezTo>
                <a:cubicBezTo>
                  <a:pt x="0" y="650386"/>
                  <a:pt x="46473" y="355496"/>
                  <a:pt x="132740" y="7814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510EFC-FB3C-12E1-9B2C-12243C43182A}"/>
              </a:ext>
            </a:extLst>
          </p:cNvPr>
          <p:cNvCxnSpPr>
            <a:cxnSpLocks/>
          </p:cNvCxnSpPr>
          <p:nvPr userDrawn="1"/>
        </p:nvCxnSpPr>
        <p:spPr>
          <a:xfrm>
            <a:off x="1307306" y="584201"/>
            <a:ext cx="143986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F9F4F90-1F78-92DE-570A-E26D17B9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61143"/>
            <a:ext cx="4954587" cy="2803979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D80E366-BDA7-4E3D-7111-708B330679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1413" y="4208360"/>
            <a:ext cx="4951688" cy="15474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27FA16A-2EF4-53CB-99BC-9C87F369CB5A}"/>
              </a:ext>
            </a:extLst>
          </p:cNvPr>
          <p:cNvSpPr/>
          <p:nvPr userDrawn="1"/>
        </p:nvSpPr>
        <p:spPr>
          <a:xfrm>
            <a:off x="6447844" y="1"/>
            <a:ext cx="5744157" cy="5223393"/>
          </a:xfrm>
          <a:custGeom>
            <a:avLst/>
            <a:gdLst>
              <a:gd name="connsiteX0" fmla="*/ 111413 w 5744157"/>
              <a:gd name="connsiteY0" fmla="*/ 0 h 5223393"/>
              <a:gd name="connsiteX1" fmla="*/ 1476083 w 5744157"/>
              <a:gd name="connsiteY1" fmla="*/ 0 h 5223393"/>
              <a:gd name="connsiteX2" fmla="*/ 1447484 w 5744157"/>
              <a:gd name="connsiteY2" fmla="*/ 78140 h 5223393"/>
              <a:gd name="connsiteX3" fmla="*/ 1314744 w 5744157"/>
              <a:gd name="connsiteY3" fmla="*/ 956129 h 5223393"/>
              <a:gd name="connsiteX4" fmla="*/ 4267264 w 5744157"/>
              <a:gd name="connsiteY4" fmla="*/ 3908649 h 5223393"/>
              <a:gd name="connsiteX5" fmla="*/ 5674610 w 5744157"/>
              <a:gd name="connsiteY5" fmla="*/ 3552296 h 5223393"/>
              <a:gd name="connsiteX6" fmla="*/ 5744157 w 5744157"/>
              <a:gd name="connsiteY6" fmla="*/ 3510045 h 5223393"/>
              <a:gd name="connsiteX7" fmla="*/ 5744157 w 5744157"/>
              <a:gd name="connsiteY7" fmla="*/ 4960646 h 5223393"/>
              <a:gd name="connsiteX8" fmla="*/ 5734492 w 5744157"/>
              <a:gd name="connsiteY8" fmla="*/ 4964457 h 5223393"/>
              <a:gd name="connsiteX9" fmla="*/ 4267264 w 5744157"/>
              <a:gd name="connsiteY9" fmla="*/ 5223393 h 5223393"/>
              <a:gd name="connsiteX10" fmla="*/ 0 w 5744157"/>
              <a:gd name="connsiteY10" fmla="*/ 956129 h 5223393"/>
              <a:gd name="connsiteX11" fmla="*/ 86696 w 5744157"/>
              <a:gd name="connsiteY11" fmla="*/ 96127 h 522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4157" h="5223393">
                <a:moveTo>
                  <a:pt x="111413" y="0"/>
                </a:moveTo>
                <a:lnTo>
                  <a:pt x="1476083" y="0"/>
                </a:lnTo>
                <a:lnTo>
                  <a:pt x="1447484" y="78140"/>
                </a:lnTo>
                <a:cubicBezTo>
                  <a:pt x="1361217" y="355496"/>
                  <a:pt x="1314744" y="650386"/>
                  <a:pt x="1314744" y="956129"/>
                </a:cubicBezTo>
                <a:cubicBezTo>
                  <a:pt x="1314744" y="2586761"/>
                  <a:pt x="2636632" y="3908649"/>
                  <a:pt x="4267264" y="3908649"/>
                </a:cubicBezTo>
                <a:cubicBezTo>
                  <a:pt x="4776836" y="3908649"/>
                  <a:pt x="5256258" y="3779559"/>
                  <a:pt x="5674610" y="3552296"/>
                </a:cubicBezTo>
                <a:lnTo>
                  <a:pt x="5744157" y="3510045"/>
                </a:lnTo>
                <a:lnTo>
                  <a:pt x="5744157" y="4960646"/>
                </a:lnTo>
                <a:lnTo>
                  <a:pt x="5734492" y="4964457"/>
                </a:lnTo>
                <a:cubicBezTo>
                  <a:pt x="5276987" y="5131972"/>
                  <a:pt x="4782802" y="5223393"/>
                  <a:pt x="4267264" y="5223393"/>
                </a:cubicBezTo>
                <a:cubicBezTo>
                  <a:pt x="1910519" y="5223393"/>
                  <a:pt x="0" y="3312874"/>
                  <a:pt x="0" y="956129"/>
                </a:cubicBezTo>
                <a:cubicBezTo>
                  <a:pt x="0" y="661536"/>
                  <a:pt x="29852" y="373915"/>
                  <a:pt x="86696" y="96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EACD4F5F-0567-25BA-FDCB-EAA77B03B8E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91966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BB3E57F-536A-D090-6B54-84FBA676666D}"/>
              </a:ext>
            </a:extLst>
          </p:cNvPr>
          <p:cNvSpPr/>
          <p:nvPr userDrawn="1"/>
        </p:nvSpPr>
        <p:spPr>
          <a:xfrm>
            <a:off x="10757694" y="1811338"/>
            <a:ext cx="1434306" cy="2868612"/>
          </a:xfrm>
          <a:custGeom>
            <a:avLst/>
            <a:gdLst>
              <a:gd name="connsiteX0" fmla="*/ 1434306 w 1434306"/>
              <a:gd name="connsiteY0" fmla="*/ 0 h 2868612"/>
              <a:gd name="connsiteX1" fmla="*/ 1434306 w 1434306"/>
              <a:gd name="connsiteY1" fmla="*/ 717153 h 2868612"/>
              <a:gd name="connsiteX2" fmla="*/ 717153 w 1434306"/>
              <a:gd name="connsiteY2" fmla="*/ 1434306 h 2868612"/>
              <a:gd name="connsiteX3" fmla="*/ 1434306 w 1434306"/>
              <a:gd name="connsiteY3" fmla="*/ 2151459 h 2868612"/>
              <a:gd name="connsiteX4" fmla="*/ 1434306 w 1434306"/>
              <a:gd name="connsiteY4" fmla="*/ 2868612 h 2868612"/>
              <a:gd name="connsiteX5" fmla="*/ 0 w 1434306"/>
              <a:gd name="connsiteY5" fmla="*/ 1434306 h 2868612"/>
              <a:gd name="connsiteX6" fmla="*/ 1434306 w 1434306"/>
              <a:gd name="connsiteY6" fmla="*/ 0 h 286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306" h="2868612">
                <a:moveTo>
                  <a:pt x="1434306" y="0"/>
                </a:moveTo>
                <a:lnTo>
                  <a:pt x="1434306" y="717153"/>
                </a:lnTo>
                <a:cubicBezTo>
                  <a:pt x="1038236" y="717153"/>
                  <a:pt x="717153" y="1038236"/>
                  <a:pt x="717153" y="1434306"/>
                </a:cubicBezTo>
                <a:cubicBezTo>
                  <a:pt x="717153" y="1830377"/>
                  <a:pt x="1038236" y="2151459"/>
                  <a:pt x="1434306" y="2151459"/>
                </a:cubicBezTo>
                <a:lnTo>
                  <a:pt x="1434306" y="2868612"/>
                </a:lnTo>
                <a:cubicBezTo>
                  <a:pt x="642160" y="2868612"/>
                  <a:pt x="0" y="2226452"/>
                  <a:pt x="0" y="1434306"/>
                </a:cubicBezTo>
                <a:cubicBezTo>
                  <a:pt x="0" y="642160"/>
                  <a:pt x="642160" y="0"/>
                  <a:pt x="14343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510EFC-FB3C-12E1-9B2C-12243C43182A}"/>
              </a:ext>
            </a:extLst>
          </p:cNvPr>
          <p:cNvCxnSpPr>
            <a:cxnSpLocks/>
          </p:cNvCxnSpPr>
          <p:nvPr userDrawn="1"/>
        </p:nvCxnSpPr>
        <p:spPr>
          <a:xfrm>
            <a:off x="10164762" y="584201"/>
            <a:ext cx="143986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F9F4F90-1F78-92DE-570A-E26D17B9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609850"/>
            <a:ext cx="9023350" cy="1790700"/>
          </a:xfrm>
        </p:spPr>
        <p:txBody>
          <a:bodyPr anchor="b">
            <a:noAutofit/>
          </a:bodyPr>
          <a:lstStyle>
            <a:lvl1pPr algn="r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D80E366-BDA7-4E3D-7111-708B330679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6693" y="4643788"/>
            <a:ext cx="9018070" cy="154746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A2C74A7E-ED6A-0A97-6065-CD3887A5ED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239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1018"/>
            <a:ext cx="5508625" cy="1523766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71590085-5895-A21C-604F-39575A5EA1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8381" y="2641600"/>
            <a:ext cx="5506243" cy="726725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B7A0748-EFF1-B3CD-6228-FAC9FBB26C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8381" y="3428999"/>
            <a:ext cx="5506243" cy="284479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F669A5-F446-3ECB-6DC0-C2BB60C063A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87375" y="0"/>
            <a:ext cx="4505325" cy="6857999"/>
          </a:xfrm>
          <a:custGeom>
            <a:avLst/>
            <a:gdLst>
              <a:gd name="connsiteX0" fmla="*/ 1730662 w 4505325"/>
              <a:gd name="connsiteY0" fmla="*/ 5842000 h 6857999"/>
              <a:gd name="connsiteX1" fmla="*/ 1712662 w 4505325"/>
              <a:gd name="connsiteY1" fmla="*/ 5860000 h 6857999"/>
              <a:gd name="connsiteX2" fmla="*/ 1730662 w 4505325"/>
              <a:gd name="connsiteY2" fmla="*/ 5878000 h 6857999"/>
              <a:gd name="connsiteX3" fmla="*/ 2774662 w 4505325"/>
              <a:gd name="connsiteY3" fmla="*/ 5878000 h 6857999"/>
              <a:gd name="connsiteX4" fmla="*/ 2792662 w 4505325"/>
              <a:gd name="connsiteY4" fmla="*/ 5860000 h 6857999"/>
              <a:gd name="connsiteX5" fmla="*/ 2774662 w 4505325"/>
              <a:gd name="connsiteY5" fmla="*/ 5842000 h 6857999"/>
              <a:gd name="connsiteX6" fmla="*/ 0 w 4505325"/>
              <a:gd name="connsiteY6" fmla="*/ 0 h 6857999"/>
              <a:gd name="connsiteX7" fmla="*/ 4505325 w 4505325"/>
              <a:gd name="connsiteY7" fmla="*/ 0 h 6857999"/>
              <a:gd name="connsiteX8" fmla="*/ 4505325 w 4505325"/>
              <a:gd name="connsiteY8" fmla="*/ 6857999 h 6857999"/>
              <a:gd name="connsiteX9" fmla="*/ 0 w 4505325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5325" h="6857999">
                <a:moveTo>
                  <a:pt x="1730662" y="5842000"/>
                </a:moveTo>
                <a:cubicBezTo>
                  <a:pt x="1720721" y="5842000"/>
                  <a:pt x="1712662" y="5850059"/>
                  <a:pt x="1712662" y="5860000"/>
                </a:cubicBezTo>
                <a:cubicBezTo>
                  <a:pt x="1712662" y="5869941"/>
                  <a:pt x="1720721" y="5878000"/>
                  <a:pt x="1730662" y="5878000"/>
                </a:cubicBezTo>
                <a:lnTo>
                  <a:pt x="2774662" y="5878000"/>
                </a:lnTo>
                <a:cubicBezTo>
                  <a:pt x="2784603" y="5878000"/>
                  <a:pt x="2792662" y="5869941"/>
                  <a:pt x="2792662" y="5860000"/>
                </a:cubicBezTo>
                <a:cubicBezTo>
                  <a:pt x="2792662" y="5850059"/>
                  <a:pt x="2784603" y="5842000"/>
                  <a:pt x="2774662" y="5842000"/>
                </a:cubicBezTo>
                <a:close/>
                <a:moveTo>
                  <a:pt x="0" y="0"/>
                </a:moveTo>
                <a:lnTo>
                  <a:pt x="4505325" y="0"/>
                </a:lnTo>
                <a:lnTo>
                  <a:pt x="450532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C15775-A6EC-BF3A-8579-BE839D483415}"/>
              </a:ext>
            </a:extLst>
          </p:cNvPr>
          <p:cNvCxnSpPr>
            <a:cxnSpLocks/>
          </p:cNvCxnSpPr>
          <p:nvPr userDrawn="1"/>
        </p:nvCxnSpPr>
        <p:spPr>
          <a:xfrm>
            <a:off x="6226175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9496376-5D4A-4202-4082-1CC22382331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85757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7CB83E-8A08-B74C-0812-A0922B306BD1}"/>
              </a:ext>
            </a:extLst>
          </p:cNvPr>
          <p:cNvSpPr/>
          <p:nvPr userDrawn="1"/>
        </p:nvSpPr>
        <p:spPr>
          <a:xfrm>
            <a:off x="6096000" y="3429000"/>
            <a:ext cx="6096000" cy="2844798"/>
          </a:xfrm>
          <a:prstGeom prst="rect">
            <a:avLst/>
          </a:pr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810006"/>
            <a:ext cx="4505325" cy="2193803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71590085-5895-A21C-604F-39575A5EA1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7600" y="3549650"/>
            <a:ext cx="5407024" cy="726725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AF2F1F4-2FFE-30A6-37F3-6223BA3FD8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7600" y="4337050"/>
            <a:ext cx="5407024" cy="181609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F669A5-F446-3ECB-6DC0-C2BB60C063A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87376" y="0"/>
            <a:ext cx="3492500" cy="3428999"/>
          </a:xfrm>
          <a:prstGeom prst="rect">
            <a:avLst/>
          </a:pr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53EB784-4D2B-C579-0B98-028D1B06AC5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161462" y="0"/>
            <a:ext cx="3030538" cy="3429000"/>
          </a:xfrm>
          <a:prstGeom prst="rect">
            <a:avLst/>
          </a:pr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C0D6ED52-ABE8-CCCA-8BBE-D66E1420924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269581" y="601489"/>
            <a:ext cx="4696619" cy="72672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12C0DC4-2F56-8AAE-8126-879F82A734D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269581" y="1388889"/>
            <a:ext cx="4696619" cy="181609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09234C-9C6A-058B-B1AB-F1FE0FD7784A}"/>
              </a:ext>
            </a:extLst>
          </p:cNvPr>
          <p:cNvCxnSpPr>
            <a:cxnSpLocks/>
          </p:cNvCxnSpPr>
          <p:nvPr userDrawn="1"/>
        </p:nvCxnSpPr>
        <p:spPr>
          <a:xfrm>
            <a:off x="728662" y="6273798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5BA63B55-DAB8-2710-1F43-DF44E8E2A7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50503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7D055E-C9A9-EE5C-39DA-14E11BB40CF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102475" y="0"/>
            <a:ext cx="4505325" cy="6273800"/>
          </a:xfrm>
          <a:custGeom>
            <a:avLst/>
            <a:gdLst>
              <a:gd name="connsiteX0" fmla="*/ 1730662 w 4505325"/>
              <a:gd name="connsiteY0" fmla="*/ 5257801 h 6273800"/>
              <a:gd name="connsiteX1" fmla="*/ 1712662 w 4505325"/>
              <a:gd name="connsiteY1" fmla="*/ 5275801 h 6273800"/>
              <a:gd name="connsiteX2" fmla="*/ 1730662 w 4505325"/>
              <a:gd name="connsiteY2" fmla="*/ 5293801 h 6273800"/>
              <a:gd name="connsiteX3" fmla="*/ 2774662 w 4505325"/>
              <a:gd name="connsiteY3" fmla="*/ 5293801 h 6273800"/>
              <a:gd name="connsiteX4" fmla="*/ 2792662 w 4505325"/>
              <a:gd name="connsiteY4" fmla="*/ 5275801 h 6273800"/>
              <a:gd name="connsiteX5" fmla="*/ 2774662 w 4505325"/>
              <a:gd name="connsiteY5" fmla="*/ 5257801 h 6273800"/>
              <a:gd name="connsiteX6" fmla="*/ 0 w 4505325"/>
              <a:gd name="connsiteY6" fmla="*/ 0 h 6273800"/>
              <a:gd name="connsiteX7" fmla="*/ 4505325 w 4505325"/>
              <a:gd name="connsiteY7" fmla="*/ 0 h 6273800"/>
              <a:gd name="connsiteX8" fmla="*/ 4505325 w 4505325"/>
              <a:gd name="connsiteY8" fmla="*/ 6273800 h 6273800"/>
              <a:gd name="connsiteX9" fmla="*/ 0 w 4505325"/>
              <a:gd name="connsiteY9" fmla="*/ 6273800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5325" h="6273800">
                <a:moveTo>
                  <a:pt x="1730662" y="5257801"/>
                </a:moveTo>
                <a:cubicBezTo>
                  <a:pt x="1720721" y="5257801"/>
                  <a:pt x="1712662" y="5265860"/>
                  <a:pt x="1712662" y="5275801"/>
                </a:cubicBezTo>
                <a:cubicBezTo>
                  <a:pt x="1712662" y="5285742"/>
                  <a:pt x="1720721" y="5293801"/>
                  <a:pt x="1730662" y="5293801"/>
                </a:cubicBezTo>
                <a:lnTo>
                  <a:pt x="2774662" y="5293801"/>
                </a:lnTo>
                <a:cubicBezTo>
                  <a:pt x="2784603" y="5293801"/>
                  <a:pt x="2792662" y="5285742"/>
                  <a:pt x="2792662" y="5275801"/>
                </a:cubicBezTo>
                <a:cubicBezTo>
                  <a:pt x="2792662" y="5265860"/>
                  <a:pt x="2784603" y="5257801"/>
                  <a:pt x="2774662" y="5257801"/>
                </a:cubicBezTo>
                <a:close/>
                <a:moveTo>
                  <a:pt x="0" y="0"/>
                </a:moveTo>
                <a:lnTo>
                  <a:pt x="4505325" y="0"/>
                </a:lnTo>
                <a:lnTo>
                  <a:pt x="4505325" y="6273800"/>
                </a:lnTo>
                <a:lnTo>
                  <a:pt x="0" y="627380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5508625" cy="1523766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71590085-5895-A21C-604F-39575A5EA1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2641600"/>
            <a:ext cx="5506243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5015BDD-8D9A-2548-FB01-A170E886F7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375" y="3075824"/>
            <a:ext cx="5506243" cy="123265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99DF22BB-2564-8264-6D62-FB02056703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87375" y="4585801"/>
            <a:ext cx="5506243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0BAD104-0E26-8427-05BF-7DBE1C05143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87375" y="5020025"/>
            <a:ext cx="5506243" cy="123265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F76C33-DD27-0033-43BB-9E35F3B2FB47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9AB34063-AEEB-42D0-22ED-99BE46FA999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05248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1782A2D-4D7A-395E-4962-486635E36051}"/>
              </a:ext>
            </a:extLst>
          </p:cNvPr>
          <p:cNvSpPr/>
          <p:nvPr userDrawn="1"/>
        </p:nvSpPr>
        <p:spPr>
          <a:xfrm>
            <a:off x="0" y="6273800"/>
            <a:ext cx="6662057" cy="58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3C4CE1-CDE1-35A3-11A8-FABD9382D7C3}"/>
              </a:ext>
            </a:extLst>
          </p:cNvPr>
          <p:cNvSpPr/>
          <p:nvPr userDrawn="1"/>
        </p:nvSpPr>
        <p:spPr>
          <a:xfrm>
            <a:off x="0" y="1"/>
            <a:ext cx="12191999" cy="58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1367367"/>
            <a:ext cx="5506242" cy="3041227"/>
          </a:xfrm>
        </p:spPr>
        <p:txBody>
          <a:bodyPr anchor="b">
            <a:noAutofit/>
          </a:bodyPr>
          <a:lstStyle>
            <a:lvl1pPr algn="l">
              <a:defRPr sz="5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981" y="4651832"/>
            <a:ext cx="5503020" cy="36512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981" y="5077633"/>
            <a:ext cx="5503020" cy="365126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>
              <a:buNone/>
              <a:def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9" name="Circle: Hollow 18" hidden="1">
            <a:extLst>
              <a:ext uri="{FF2B5EF4-FFF2-40B4-BE49-F238E27FC236}">
                <a16:creationId xmlns:a16="http://schemas.microsoft.com/office/drawing/2014/main" id="{C625DA49-AD07-C24F-AC2B-D42EC9FAC740}"/>
              </a:ext>
            </a:extLst>
          </p:cNvPr>
          <p:cNvSpPr/>
          <p:nvPr userDrawn="1"/>
        </p:nvSpPr>
        <p:spPr>
          <a:xfrm>
            <a:off x="-2315029" y="-2315029"/>
            <a:ext cx="4934858" cy="4934858"/>
          </a:xfrm>
          <a:prstGeom prst="donut">
            <a:avLst>
              <a:gd name="adj" fmla="val 1857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7F53950-5DA7-096C-BD17-C4658C8E9B82}"/>
              </a:ext>
            </a:extLst>
          </p:cNvPr>
          <p:cNvSpPr/>
          <p:nvPr userDrawn="1"/>
        </p:nvSpPr>
        <p:spPr>
          <a:xfrm>
            <a:off x="6167666" y="0"/>
            <a:ext cx="6024335" cy="6858000"/>
          </a:xfrm>
          <a:custGeom>
            <a:avLst/>
            <a:gdLst>
              <a:gd name="connsiteX0" fmla="*/ 4101902 w 6024335"/>
              <a:gd name="connsiteY0" fmla="*/ 0 h 6858000"/>
              <a:gd name="connsiteX1" fmla="*/ 6024335 w 6024335"/>
              <a:gd name="connsiteY1" fmla="*/ 0 h 6858000"/>
              <a:gd name="connsiteX2" fmla="*/ 6024335 w 6024335"/>
              <a:gd name="connsiteY2" fmla="*/ 649882 h 6858000"/>
              <a:gd name="connsiteX3" fmla="*/ 5936342 w 6024335"/>
              <a:gd name="connsiteY3" fmla="*/ 647657 h 6858000"/>
              <a:gd name="connsiteX4" fmla="*/ 937942 w 6024335"/>
              <a:gd name="connsiteY4" fmla="*/ 5646058 h 6858000"/>
              <a:gd name="connsiteX5" fmla="*/ 1039491 w 6024335"/>
              <a:gd name="connsiteY5" fmla="*/ 6653411 h 6858000"/>
              <a:gd name="connsiteX6" fmla="*/ 1086710 w 6024335"/>
              <a:gd name="connsiteY6" fmla="*/ 6858000 h 6858000"/>
              <a:gd name="connsiteX7" fmla="*/ 124197 w 6024335"/>
              <a:gd name="connsiteY7" fmla="*/ 6858000 h 6858000"/>
              <a:gd name="connsiteX8" fmla="*/ 120605 w 6024335"/>
              <a:gd name="connsiteY8" fmla="*/ 6842439 h 6858000"/>
              <a:gd name="connsiteX9" fmla="*/ 0 w 6024335"/>
              <a:gd name="connsiteY9" fmla="*/ 5646058 h 6858000"/>
              <a:gd name="connsiteX10" fmla="*/ 3895228 w 6024335"/>
              <a:gd name="connsiteY10" fmla="*/ 699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24335" h="6858000">
                <a:moveTo>
                  <a:pt x="4101902" y="0"/>
                </a:moveTo>
                <a:lnTo>
                  <a:pt x="6024335" y="0"/>
                </a:lnTo>
                <a:lnTo>
                  <a:pt x="6024335" y="649882"/>
                </a:lnTo>
                <a:lnTo>
                  <a:pt x="5936342" y="647657"/>
                </a:lnTo>
                <a:cubicBezTo>
                  <a:pt x="3175801" y="647657"/>
                  <a:pt x="937942" y="2885517"/>
                  <a:pt x="937942" y="5646058"/>
                </a:cubicBezTo>
                <a:cubicBezTo>
                  <a:pt x="937942" y="5991126"/>
                  <a:pt x="972908" y="6328027"/>
                  <a:pt x="1039491" y="6653411"/>
                </a:cubicBezTo>
                <a:lnTo>
                  <a:pt x="1086710" y="6858000"/>
                </a:lnTo>
                <a:lnTo>
                  <a:pt x="124197" y="6858000"/>
                </a:lnTo>
                <a:lnTo>
                  <a:pt x="120605" y="6842439"/>
                </a:lnTo>
                <a:cubicBezTo>
                  <a:pt x="41528" y="6455997"/>
                  <a:pt x="0" y="6055877"/>
                  <a:pt x="0" y="5646058"/>
                </a:cubicBezTo>
                <a:cubicBezTo>
                  <a:pt x="0" y="3084690"/>
                  <a:pt x="1622186" y="902203"/>
                  <a:pt x="3895228" y="69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99FF2D0-D6C3-1E3B-0330-CB76AE633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05606" y="647658"/>
            <a:ext cx="5086394" cy="6210342"/>
          </a:xfrm>
          <a:custGeom>
            <a:avLst/>
            <a:gdLst>
              <a:gd name="connsiteX0" fmla="*/ 4998401 w 5086394"/>
              <a:gd name="connsiteY0" fmla="*/ 0 h 6210342"/>
              <a:gd name="connsiteX1" fmla="*/ 5086394 w 5086394"/>
              <a:gd name="connsiteY1" fmla="*/ 2225 h 6210342"/>
              <a:gd name="connsiteX2" fmla="*/ 5086394 w 5086394"/>
              <a:gd name="connsiteY2" fmla="*/ 6210342 h 6210342"/>
              <a:gd name="connsiteX3" fmla="*/ 148769 w 5086394"/>
              <a:gd name="connsiteY3" fmla="*/ 6210342 h 6210342"/>
              <a:gd name="connsiteX4" fmla="*/ 101550 w 5086394"/>
              <a:gd name="connsiteY4" fmla="*/ 6005753 h 6210342"/>
              <a:gd name="connsiteX5" fmla="*/ 0 w 5086394"/>
              <a:gd name="connsiteY5" fmla="*/ 4998401 h 6210342"/>
              <a:gd name="connsiteX6" fmla="*/ 4998401 w 5086394"/>
              <a:gd name="connsiteY6" fmla="*/ 0 h 62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6394" h="6210342">
                <a:moveTo>
                  <a:pt x="4998401" y="0"/>
                </a:moveTo>
                <a:lnTo>
                  <a:pt x="5086394" y="2225"/>
                </a:lnTo>
                <a:lnTo>
                  <a:pt x="5086394" y="6210342"/>
                </a:lnTo>
                <a:lnTo>
                  <a:pt x="148769" y="6210342"/>
                </a:lnTo>
                <a:lnTo>
                  <a:pt x="101550" y="6005753"/>
                </a:lnTo>
                <a:cubicBezTo>
                  <a:pt x="34967" y="5680370"/>
                  <a:pt x="0" y="5343469"/>
                  <a:pt x="0" y="4998401"/>
                </a:cubicBezTo>
                <a:cubicBezTo>
                  <a:pt x="0" y="2237860"/>
                  <a:pt x="2237860" y="0"/>
                  <a:pt x="4998401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algn="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761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381627"/>
            <a:ext cx="11020425" cy="892173"/>
          </a:xfrm>
        </p:spPr>
        <p:txBody>
          <a:bodyPr anchor="ctr">
            <a:noAutofit/>
          </a:bodyPr>
          <a:lstStyle>
            <a:lvl1pPr algn="r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9401EBF-3523-880A-C49C-9F23A07789A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87375" y="1"/>
            <a:ext cx="11017248" cy="2514600"/>
          </a:xfrm>
          <a:custGeom>
            <a:avLst/>
            <a:gdLst>
              <a:gd name="connsiteX0" fmla="*/ 0 w 9575798"/>
              <a:gd name="connsiteY0" fmla="*/ 0 h 2514600"/>
              <a:gd name="connsiteX1" fmla="*/ 9575798 w 9575798"/>
              <a:gd name="connsiteY1" fmla="*/ 0 h 2514600"/>
              <a:gd name="connsiteX2" fmla="*/ 9575798 w 9575798"/>
              <a:gd name="connsiteY2" fmla="*/ 2399962 h 2514600"/>
              <a:gd name="connsiteX3" fmla="*/ 9461160 w 9575798"/>
              <a:gd name="connsiteY3" fmla="*/ 2514600 h 2514600"/>
              <a:gd name="connsiteX4" fmla="*/ 114637 w 9575798"/>
              <a:gd name="connsiteY4" fmla="*/ 2514600 h 2514600"/>
              <a:gd name="connsiteX5" fmla="*/ 9008 w 9575798"/>
              <a:gd name="connsiteY5" fmla="*/ 2444584 h 2514600"/>
              <a:gd name="connsiteX6" fmla="*/ 0 w 9575798"/>
              <a:gd name="connsiteY6" fmla="*/ 2399967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5798" h="2514600">
                <a:moveTo>
                  <a:pt x="0" y="0"/>
                </a:moveTo>
                <a:lnTo>
                  <a:pt x="9575798" y="0"/>
                </a:lnTo>
                <a:lnTo>
                  <a:pt x="9575798" y="2399962"/>
                </a:lnTo>
                <a:cubicBezTo>
                  <a:pt x="9575798" y="2463275"/>
                  <a:pt x="9524473" y="2514600"/>
                  <a:pt x="9461160" y="2514600"/>
                </a:cubicBezTo>
                <a:lnTo>
                  <a:pt x="114637" y="2514600"/>
                </a:lnTo>
                <a:cubicBezTo>
                  <a:pt x="67152" y="2514600"/>
                  <a:pt x="26411" y="2485730"/>
                  <a:pt x="9008" y="2444584"/>
                </a:cubicBezTo>
                <a:lnTo>
                  <a:pt x="0" y="2399967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C0D6ED52-ABE8-CCCA-8BBE-D66E1420924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90550" y="2646365"/>
            <a:ext cx="5299075" cy="726725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D04B5E6-8EB5-1811-CD13-CC29BF2BA24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90550" y="3433765"/>
            <a:ext cx="5299075" cy="168269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48D4A2-00B5-4148-A51F-C141C2676B7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308725" y="2646365"/>
            <a:ext cx="5299075" cy="726725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36B5C56-19F9-F146-FE4E-E5F3B45EC26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308725" y="3433765"/>
            <a:ext cx="5299075" cy="168269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1B4D78-3858-5A09-FDFE-4F9444E17AED}"/>
              </a:ext>
            </a:extLst>
          </p:cNvPr>
          <p:cNvCxnSpPr>
            <a:cxnSpLocks/>
          </p:cNvCxnSpPr>
          <p:nvPr userDrawn="1"/>
        </p:nvCxnSpPr>
        <p:spPr>
          <a:xfrm>
            <a:off x="10186193" y="62738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0CAD1DA-833E-B132-6744-391B43CBC9F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55964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7CB83E-8A08-B74C-0812-A0922B306BD1}"/>
              </a:ext>
            </a:extLst>
          </p:cNvPr>
          <p:cNvSpPr/>
          <p:nvPr userDrawn="1"/>
        </p:nvSpPr>
        <p:spPr>
          <a:xfrm>
            <a:off x="6096000" y="2667001"/>
            <a:ext cx="6096000" cy="3606797"/>
          </a:xfrm>
          <a:prstGeom prst="rect">
            <a:avLst/>
          </a:pr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810006"/>
            <a:ext cx="4505325" cy="2193803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F669A5-F446-3ECB-6DC0-C2BB60C063A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87376" y="0"/>
            <a:ext cx="4505324" cy="3428999"/>
          </a:xfrm>
          <a:prstGeom prst="rect">
            <a:avLst/>
          </a:pr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27FF910-3C1B-1D57-0A5D-4A8D4D0FDCE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88100" y="584200"/>
            <a:ext cx="5216524" cy="40134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BF3EB48-5669-8F94-81A8-738907913BA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388100" y="1046222"/>
            <a:ext cx="5216524" cy="140170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B0602593-3FD5-2824-785B-88B073D74C6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88100" y="2879725"/>
            <a:ext cx="5216524" cy="401347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166B14B-64B2-A6CC-DAF7-64D36F0241D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88100" y="3341746"/>
            <a:ext cx="5216524" cy="266206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90607B-0536-1645-7901-6E9571DD5CDE}"/>
              </a:ext>
            </a:extLst>
          </p:cNvPr>
          <p:cNvCxnSpPr>
            <a:cxnSpLocks/>
          </p:cNvCxnSpPr>
          <p:nvPr userDrawn="1"/>
        </p:nvCxnSpPr>
        <p:spPr>
          <a:xfrm>
            <a:off x="728662" y="6273798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1B8197D-FC71-9A1F-37D1-568CDDFD38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53544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C75B57-5EEA-8A0D-47F4-8344664342C9}"/>
              </a:ext>
            </a:extLst>
          </p:cNvPr>
          <p:cNvSpPr/>
          <p:nvPr userDrawn="1"/>
        </p:nvSpPr>
        <p:spPr>
          <a:xfrm>
            <a:off x="7102475" y="0"/>
            <a:ext cx="4505325" cy="6858000"/>
          </a:xfrm>
          <a:prstGeom prst="rect">
            <a:avLst/>
          </a:prstGeom>
          <a:solidFill>
            <a:schemeClr val="accent6">
              <a:lumMod val="10000"/>
              <a:lumOff val="90000"/>
              <a:alpha val="50000"/>
            </a:schemeClr>
          </a:solidFill>
          <a:ln w="1905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C394CF-2484-40DB-42EF-9D7B33A28C54}"/>
              </a:ext>
            </a:extLst>
          </p:cNvPr>
          <p:cNvSpPr/>
          <p:nvPr userDrawn="1"/>
        </p:nvSpPr>
        <p:spPr>
          <a:xfrm>
            <a:off x="587375" y="4483216"/>
            <a:ext cx="5508625" cy="1790581"/>
          </a:xfrm>
          <a:prstGeom prst="rect">
            <a:avLst/>
          </a:prstGeom>
          <a:solidFill>
            <a:schemeClr val="accent6">
              <a:lumMod val="10000"/>
              <a:lumOff val="90000"/>
              <a:alpha val="50000"/>
            </a:schemeClr>
          </a:solidFill>
          <a:ln w="1905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7D055E-C9A9-EE5C-39DA-14E11BB40CF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204075" y="712507"/>
            <a:ext cx="4302126" cy="54329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5508625" cy="1523766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71590085-5895-A21C-604F-39575A5EA1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2641600"/>
            <a:ext cx="5506243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2AC3DDC-97AF-F49F-288E-8B6A146B8C9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87375" y="3075824"/>
            <a:ext cx="5506243" cy="123265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99DF22BB-2564-8264-6D62-FB02056703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5799" y="4547701"/>
            <a:ext cx="5321301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4CE03F3-36E6-2AB6-3ED8-6C5B6F1A55C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85799" y="4981925"/>
            <a:ext cx="5321301" cy="123265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BFE368-0910-5C9D-68C2-22B37F2F2EC3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FE6FC033-E270-5631-4295-72CDBF5C273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01740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EDD30B-6079-4803-8942-3840E4083FF6}"/>
              </a:ext>
            </a:extLst>
          </p:cNvPr>
          <p:cNvSpPr/>
          <p:nvPr userDrawn="1"/>
        </p:nvSpPr>
        <p:spPr>
          <a:xfrm>
            <a:off x="587375" y="3429000"/>
            <a:ext cx="5508625" cy="2844798"/>
          </a:xfrm>
          <a:prstGeom prst="rect">
            <a:avLst/>
          </a:prstGeom>
          <a:solidFill>
            <a:schemeClr val="accent6">
              <a:lumMod val="10000"/>
              <a:lumOff val="90000"/>
              <a:alpha val="50000"/>
            </a:schemeClr>
          </a:solidFill>
          <a:ln w="19050"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71590085-5895-A21C-604F-39575A5EA1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1851377"/>
            <a:ext cx="11017250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C26EF76-37FE-ACC9-88B5-CE8898871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2285601"/>
            <a:ext cx="11017250" cy="1079901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99DF22BB-2564-8264-6D62-FB02056703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2545" y="3603883"/>
            <a:ext cx="5318285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2BD439A-677C-AEE4-8E15-00F3F4E921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82545" y="4038107"/>
            <a:ext cx="5318285" cy="207986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6FF961-1594-315C-2A0F-1E80E3CAFED5}"/>
              </a:ext>
            </a:extLst>
          </p:cNvPr>
          <p:cNvSpPr/>
          <p:nvPr userDrawn="1"/>
        </p:nvSpPr>
        <p:spPr>
          <a:xfrm>
            <a:off x="6096000" y="3429000"/>
            <a:ext cx="5508625" cy="2844798"/>
          </a:xfrm>
          <a:prstGeom prst="rect">
            <a:avLst/>
          </a:prstGeom>
          <a:noFill/>
          <a:ln w="19050"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E1C478E2-C5E6-84B8-7C80-C03B3191E33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191170" y="3603883"/>
            <a:ext cx="5318285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0B654EC-3E44-9F61-F562-9F63FD0624D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91170" y="4038107"/>
            <a:ext cx="5318285" cy="207986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23C809-2070-A766-205A-4A5BF0D3BAB0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47AE364-288B-E529-C420-04502375673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80535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381627"/>
            <a:ext cx="11020425" cy="892173"/>
          </a:xfrm>
        </p:spPr>
        <p:txBody>
          <a:bodyPr anchor="ctr">
            <a:noAutofit/>
          </a:bodyPr>
          <a:lstStyle>
            <a:lvl1pPr algn="r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9401EBF-3523-880A-C49C-9F23A07789A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87375" y="1"/>
            <a:ext cx="11017248" cy="2514600"/>
          </a:xfrm>
          <a:custGeom>
            <a:avLst/>
            <a:gdLst>
              <a:gd name="connsiteX0" fmla="*/ 0 w 9575798"/>
              <a:gd name="connsiteY0" fmla="*/ 0 h 2514600"/>
              <a:gd name="connsiteX1" fmla="*/ 9575798 w 9575798"/>
              <a:gd name="connsiteY1" fmla="*/ 0 h 2514600"/>
              <a:gd name="connsiteX2" fmla="*/ 9575798 w 9575798"/>
              <a:gd name="connsiteY2" fmla="*/ 2399962 h 2514600"/>
              <a:gd name="connsiteX3" fmla="*/ 9461160 w 9575798"/>
              <a:gd name="connsiteY3" fmla="*/ 2514600 h 2514600"/>
              <a:gd name="connsiteX4" fmla="*/ 114637 w 9575798"/>
              <a:gd name="connsiteY4" fmla="*/ 2514600 h 2514600"/>
              <a:gd name="connsiteX5" fmla="*/ 9008 w 9575798"/>
              <a:gd name="connsiteY5" fmla="*/ 2444584 h 2514600"/>
              <a:gd name="connsiteX6" fmla="*/ 0 w 9575798"/>
              <a:gd name="connsiteY6" fmla="*/ 2399967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5798" h="2514600">
                <a:moveTo>
                  <a:pt x="0" y="0"/>
                </a:moveTo>
                <a:lnTo>
                  <a:pt x="9575798" y="0"/>
                </a:lnTo>
                <a:lnTo>
                  <a:pt x="9575798" y="2399962"/>
                </a:lnTo>
                <a:cubicBezTo>
                  <a:pt x="9575798" y="2463275"/>
                  <a:pt x="9524473" y="2514600"/>
                  <a:pt x="9461160" y="2514600"/>
                </a:cubicBezTo>
                <a:lnTo>
                  <a:pt x="114637" y="2514600"/>
                </a:lnTo>
                <a:cubicBezTo>
                  <a:pt x="67152" y="2514600"/>
                  <a:pt x="26411" y="2485730"/>
                  <a:pt x="9008" y="2444584"/>
                </a:cubicBezTo>
                <a:lnTo>
                  <a:pt x="0" y="2399967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C0D6ED52-ABE8-CCCA-8BBE-D66E1420924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90550" y="2646365"/>
            <a:ext cx="3330575" cy="726725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33F399-350A-FF3E-B5F5-33173A8CE97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90550" y="3433765"/>
            <a:ext cx="3330575" cy="168269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697EC274-F55A-6DE1-834A-B635B32C892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30712" y="2646365"/>
            <a:ext cx="3330575" cy="726725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1E1F65C-D836-6619-E899-82E7D51D441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30712" y="3433765"/>
            <a:ext cx="3330575" cy="168269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3FAA26B9-D633-A56B-DA6F-3EF02AAF7A6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270875" y="2646365"/>
            <a:ext cx="3330575" cy="726725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44A871B-8B37-A84C-FE71-2F1B3BB9347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270875" y="3433765"/>
            <a:ext cx="3330575" cy="168269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65D4A-698B-45D2-08A8-E85B30D571C0}"/>
              </a:ext>
            </a:extLst>
          </p:cNvPr>
          <p:cNvCxnSpPr>
            <a:cxnSpLocks/>
          </p:cNvCxnSpPr>
          <p:nvPr userDrawn="1"/>
        </p:nvCxnSpPr>
        <p:spPr>
          <a:xfrm>
            <a:off x="10186193" y="62738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FCC7D337-D996-2C09-2B95-21E43CC5522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6994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55437BEA-3FBC-7E9B-E907-F750AFD739A7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341688" y="3227503"/>
            <a:ext cx="2632075" cy="3630499"/>
          </a:xfrm>
          <a:custGeom>
            <a:avLst/>
            <a:gdLst>
              <a:gd name="connsiteX0" fmla="*/ 114837 w 2632075"/>
              <a:gd name="connsiteY0" fmla="*/ 0 h 3630499"/>
              <a:gd name="connsiteX1" fmla="*/ 2517238 w 2632075"/>
              <a:gd name="connsiteY1" fmla="*/ 0 h 3630499"/>
              <a:gd name="connsiteX2" fmla="*/ 2632075 w 2632075"/>
              <a:gd name="connsiteY2" fmla="*/ 114837 h 3630499"/>
              <a:gd name="connsiteX3" fmla="*/ 2632075 w 2632075"/>
              <a:gd name="connsiteY3" fmla="*/ 3630499 h 3630499"/>
              <a:gd name="connsiteX4" fmla="*/ 0 w 2632075"/>
              <a:gd name="connsiteY4" fmla="*/ 3630499 h 3630499"/>
              <a:gd name="connsiteX5" fmla="*/ 0 w 2632075"/>
              <a:gd name="connsiteY5" fmla="*/ 114837 h 3630499"/>
              <a:gd name="connsiteX6" fmla="*/ 114837 w 2632075"/>
              <a:gd name="connsiteY6" fmla="*/ 0 h 363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2075" h="3630499">
                <a:moveTo>
                  <a:pt x="114837" y="0"/>
                </a:moveTo>
                <a:lnTo>
                  <a:pt x="2517238" y="0"/>
                </a:lnTo>
                <a:cubicBezTo>
                  <a:pt x="2580661" y="0"/>
                  <a:pt x="2632075" y="51414"/>
                  <a:pt x="2632075" y="114837"/>
                </a:cubicBezTo>
                <a:lnTo>
                  <a:pt x="2632075" y="3630499"/>
                </a:lnTo>
                <a:lnTo>
                  <a:pt x="0" y="3630499"/>
                </a:lnTo>
                <a:lnTo>
                  <a:pt x="0" y="114837"/>
                </a:lnTo>
                <a:cubicBezTo>
                  <a:pt x="0" y="51414"/>
                  <a:pt x="51414" y="0"/>
                  <a:pt x="114837" y="0"/>
                </a:cubicBezTo>
                <a:close/>
              </a:path>
            </a:pathLst>
          </a:cu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B7F224-FDC0-6AE3-1DF4-AEED04671276}"/>
              </a:ext>
            </a:extLst>
          </p:cNvPr>
          <p:cNvSpPr/>
          <p:nvPr userDrawn="1"/>
        </p:nvSpPr>
        <p:spPr>
          <a:xfrm>
            <a:off x="6096000" y="2275003"/>
            <a:ext cx="6096000" cy="1369895"/>
          </a:xfrm>
          <a:prstGeom prst="rect">
            <a:avLst/>
          </a:pr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51018"/>
            <a:ext cx="5508625" cy="1263532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71590085-5895-A21C-604F-39575A5EA1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8100" y="2381366"/>
            <a:ext cx="5216524" cy="401347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9B7A941-5DAA-7B4E-1357-154A47E6DE4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388100" y="2843388"/>
            <a:ext cx="5216524" cy="72848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F9DF074-E889-AB31-EE55-A353C51F96A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88100" y="3732328"/>
            <a:ext cx="5216524" cy="401347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008F337-D2BF-7110-7420-EFE7807BB02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88100" y="4194350"/>
            <a:ext cx="5216524" cy="72848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12A6CA19-F37B-42C8-1A6E-E53B3F43912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88100" y="5083290"/>
            <a:ext cx="5216524" cy="401347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A25572E7-9445-8235-D9C0-1CE2DE700FF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388100" y="5545312"/>
            <a:ext cx="5216524" cy="728487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034B1CA-5DB3-0002-169D-31A8936E9F4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87376" y="0"/>
            <a:ext cx="2632075" cy="3571872"/>
          </a:xfrm>
          <a:custGeom>
            <a:avLst/>
            <a:gdLst>
              <a:gd name="connsiteX0" fmla="*/ 0 w 2632075"/>
              <a:gd name="connsiteY0" fmla="*/ 0 h 3571872"/>
              <a:gd name="connsiteX1" fmla="*/ 2632075 w 2632075"/>
              <a:gd name="connsiteY1" fmla="*/ 0 h 3571872"/>
              <a:gd name="connsiteX2" fmla="*/ 2632075 w 2632075"/>
              <a:gd name="connsiteY2" fmla="*/ 3457035 h 3571872"/>
              <a:gd name="connsiteX3" fmla="*/ 2517238 w 2632075"/>
              <a:gd name="connsiteY3" fmla="*/ 3571872 h 3571872"/>
              <a:gd name="connsiteX4" fmla="*/ 114837 w 2632075"/>
              <a:gd name="connsiteY4" fmla="*/ 3571872 h 3571872"/>
              <a:gd name="connsiteX5" fmla="*/ 0 w 2632075"/>
              <a:gd name="connsiteY5" fmla="*/ 3457035 h 357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2075" h="3571872">
                <a:moveTo>
                  <a:pt x="0" y="0"/>
                </a:moveTo>
                <a:lnTo>
                  <a:pt x="2632075" y="0"/>
                </a:lnTo>
                <a:lnTo>
                  <a:pt x="2632075" y="3457035"/>
                </a:lnTo>
                <a:cubicBezTo>
                  <a:pt x="2632075" y="3520458"/>
                  <a:pt x="2580661" y="3571872"/>
                  <a:pt x="2517238" y="3571872"/>
                </a:cubicBezTo>
                <a:lnTo>
                  <a:pt x="114837" y="3571872"/>
                </a:lnTo>
                <a:cubicBezTo>
                  <a:pt x="51414" y="3571872"/>
                  <a:pt x="0" y="3520458"/>
                  <a:pt x="0" y="3457035"/>
                </a:cubicBezTo>
                <a:close/>
              </a:path>
            </a:pathLst>
          </a:cu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A4B867F-2BDA-41BB-151A-489641BBE59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87376" y="3732327"/>
            <a:ext cx="2632075" cy="3125674"/>
          </a:xfrm>
          <a:custGeom>
            <a:avLst/>
            <a:gdLst>
              <a:gd name="connsiteX0" fmla="*/ 114837 w 2632075"/>
              <a:gd name="connsiteY0" fmla="*/ 0 h 3125674"/>
              <a:gd name="connsiteX1" fmla="*/ 2517238 w 2632075"/>
              <a:gd name="connsiteY1" fmla="*/ 0 h 3125674"/>
              <a:gd name="connsiteX2" fmla="*/ 2632075 w 2632075"/>
              <a:gd name="connsiteY2" fmla="*/ 114837 h 3125674"/>
              <a:gd name="connsiteX3" fmla="*/ 2632075 w 2632075"/>
              <a:gd name="connsiteY3" fmla="*/ 3125674 h 3125674"/>
              <a:gd name="connsiteX4" fmla="*/ 0 w 2632075"/>
              <a:gd name="connsiteY4" fmla="*/ 3125674 h 3125674"/>
              <a:gd name="connsiteX5" fmla="*/ 0 w 2632075"/>
              <a:gd name="connsiteY5" fmla="*/ 114837 h 3125674"/>
              <a:gd name="connsiteX6" fmla="*/ 114837 w 2632075"/>
              <a:gd name="connsiteY6" fmla="*/ 0 h 312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2075" h="3125674">
                <a:moveTo>
                  <a:pt x="114837" y="0"/>
                </a:moveTo>
                <a:lnTo>
                  <a:pt x="2517238" y="0"/>
                </a:lnTo>
                <a:cubicBezTo>
                  <a:pt x="2580661" y="0"/>
                  <a:pt x="2632075" y="51414"/>
                  <a:pt x="2632075" y="114837"/>
                </a:cubicBezTo>
                <a:lnTo>
                  <a:pt x="2632075" y="3125674"/>
                </a:lnTo>
                <a:lnTo>
                  <a:pt x="0" y="3125674"/>
                </a:lnTo>
                <a:lnTo>
                  <a:pt x="0" y="114837"/>
                </a:lnTo>
                <a:cubicBezTo>
                  <a:pt x="0" y="51414"/>
                  <a:pt x="51414" y="0"/>
                  <a:pt x="114837" y="0"/>
                </a:cubicBezTo>
                <a:close/>
              </a:path>
            </a:pathLst>
          </a:cu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328E889-7643-2DD9-6C44-E397438878D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341688" y="0"/>
            <a:ext cx="2632075" cy="3067047"/>
          </a:xfrm>
          <a:custGeom>
            <a:avLst/>
            <a:gdLst>
              <a:gd name="connsiteX0" fmla="*/ 0 w 2632075"/>
              <a:gd name="connsiteY0" fmla="*/ 0 h 3067047"/>
              <a:gd name="connsiteX1" fmla="*/ 2632075 w 2632075"/>
              <a:gd name="connsiteY1" fmla="*/ 0 h 3067047"/>
              <a:gd name="connsiteX2" fmla="*/ 2632075 w 2632075"/>
              <a:gd name="connsiteY2" fmla="*/ 2952210 h 3067047"/>
              <a:gd name="connsiteX3" fmla="*/ 2517238 w 2632075"/>
              <a:gd name="connsiteY3" fmla="*/ 3067047 h 3067047"/>
              <a:gd name="connsiteX4" fmla="*/ 114837 w 2632075"/>
              <a:gd name="connsiteY4" fmla="*/ 3067047 h 3067047"/>
              <a:gd name="connsiteX5" fmla="*/ 0 w 2632075"/>
              <a:gd name="connsiteY5" fmla="*/ 2952210 h 30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2075" h="3067047">
                <a:moveTo>
                  <a:pt x="0" y="0"/>
                </a:moveTo>
                <a:lnTo>
                  <a:pt x="2632075" y="0"/>
                </a:lnTo>
                <a:lnTo>
                  <a:pt x="2632075" y="2952210"/>
                </a:lnTo>
                <a:cubicBezTo>
                  <a:pt x="2632075" y="3015633"/>
                  <a:pt x="2580661" y="3067047"/>
                  <a:pt x="2517238" y="3067047"/>
                </a:cubicBezTo>
                <a:lnTo>
                  <a:pt x="114837" y="3067047"/>
                </a:lnTo>
                <a:cubicBezTo>
                  <a:pt x="51414" y="3067047"/>
                  <a:pt x="0" y="3015633"/>
                  <a:pt x="0" y="2952210"/>
                </a:cubicBezTo>
                <a:close/>
              </a:path>
            </a:pathLst>
          </a:cu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F58780-2664-B67F-1183-CA4CF62AEE44}"/>
              </a:ext>
            </a:extLst>
          </p:cNvPr>
          <p:cNvCxnSpPr>
            <a:cxnSpLocks/>
          </p:cNvCxnSpPr>
          <p:nvPr userDrawn="1"/>
        </p:nvCxnSpPr>
        <p:spPr>
          <a:xfrm>
            <a:off x="6226175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FE7C19-AD04-52C6-AFF0-085654A3CE5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8190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EDD30B-6079-4803-8942-3840E4083FF6}"/>
              </a:ext>
            </a:extLst>
          </p:cNvPr>
          <p:cNvSpPr/>
          <p:nvPr userDrawn="1"/>
        </p:nvSpPr>
        <p:spPr>
          <a:xfrm>
            <a:off x="587375" y="3926680"/>
            <a:ext cx="5508625" cy="2345533"/>
          </a:xfrm>
          <a:prstGeom prst="rect">
            <a:avLst/>
          </a:prstGeom>
          <a:solidFill>
            <a:schemeClr val="accent6">
              <a:lumMod val="10000"/>
              <a:lumOff val="90000"/>
              <a:alpha val="50000"/>
            </a:schemeClr>
          </a:solidFill>
          <a:ln w="19050"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99DF22BB-2564-8264-6D62-FB02056703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2545" y="4101565"/>
            <a:ext cx="5318285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2BD439A-677C-AEE4-8E15-00F3F4E921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82545" y="4535789"/>
            <a:ext cx="5318285" cy="15821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6FF961-1594-315C-2A0F-1E80E3CAFED5}"/>
              </a:ext>
            </a:extLst>
          </p:cNvPr>
          <p:cNvSpPr/>
          <p:nvPr userDrawn="1"/>
        </p:nvSpPr>
        <p:spPr>
          <a:xfrm>
            <a:off x="6096000" y="3926680"/>
            <a:ext cx="5508625" cy="2347118"/>
          </a:xfrm>
          <a:prstGeom prst="rect">
            <a:avLst/>
          </a:prstGeom>
          <a:noFill/>
          <a:ln w="19050"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23C809-2070-A766-205A-4A5BF0D3BAB0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12242E4-A284-B6F1-620C-D6624FB47FA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91170" y="4101565"/>
            <a:ext cx="5318285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97E3102-594A-B970-3CD7-5870703D4F1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191170" y="4535789"/>
            <a:ext cx="5318285" cy="15821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9CB1C0-2E09-2865-915A-F9829CCF6A28}"/>
              </a:ext>
            </a:extLst>
          </p:cNvPr>
          <p:cNvSpPr>
            <a:spLocks/>
          </p:cNvSpPr>
          <p:nvPr userDrawn="1"/>
        </p:nvSpPr>
        <p:spPr>
          <a:xfrm>
            <a:off x="584200" y="1574800"/>
            <a:ext cx="5508625" cy="2347118"/>
          </a:xfrm>
          <a:prstGeom prst="rect">
            <a:avLst/>
          </a:prstGeom>
          <a:noFill/>
          <a:ln w="19050"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68BD8FDA-1290-F2EB-D080-5838132BD1D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82545" y="1754447"/>
            <a:ext cx="5318285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647C5FF-264D-56CD-F3EE-73138A45D3E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2545" y="2188671"/>
            <a:ext cx="5318285" cy="15821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132AA9-603E-5AB3-6C41-4F2ED7A89C65}"/>
              </a:ext>
            </a:extLst>
          </p:cNvPr>
          <p:cNvSpPr>
            <a:spLocks/>
          </p:cNvSpPr>
          <p:nvPr userDrawn="1"/>
        </p:nvSpPr>
        <p:spPr>
          <a:xfrm>
            <a:off x="6096000" y="1574800"/>
            <a:ext cx="5508625" cy="2345533"/>
          </a:xfrm>
          <a:prstGeom prst="rect">
            <a:avLst/>
          </a:prstGeom>
          <a:solidFill>
            <a:schemeClr val="accent6">
              <a:lumMod val="10000"/>
              <a:lumOff val="90000"/>
              <a:alpha val="50000"/>
            </a:schemeClr>
          </a:solidFill>
          <a:ln w="19050"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714705E0-6258-5C93-304D-66FBA5DF238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191170" y="1754447"/>
            <a:ext cx="5318285" cy="37354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C9DEE4-31C4-E3CC-C641-A92D9CFCA53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191170" y="2188671"/>
            <a:ext cx="5318285" cy="158217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F182E186-43AB-7FC9-47C5-C3179DCBA7A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11912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DC26EF76-37FE-ACC9-88B5-CE8898871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1847965"/>
            <a:ext cx="11017250" cy="809510"/>
          </a:xfrm>
          <a:noFill/>
        </p:spPr>
        <p:txBody>
          <a:bodyPr wrap="square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/>
            <a:r>
              <a:rPr lang="en-US" dirty="0"/>
              <a:t>Click to edit Master text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DE5DC43-1CA7-CF96-8D04-FDAA199BC416}"/>
              </a:ext>
            </a:extLst>
          </p:cNvPr>
          <p:cNvSpPr>
            <a:spLocks noGrp="1"/>
          </p:cNvSpPr>
          <p:nvPr>
            <p:ph type="tbl" sz="quarter" idx="43"/>
          </p:nvPr>
        </p:nvSpPr>
        <p:spPr>
          <a:xfrm>
            <a:off x="587375" y="2924292"/>
            <a:ext cx="11017250" cy="33495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3F542E-8D0C-F5BE-C0D4-790374F5372F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A174B392-EA81-E0A1-804C-68EE5F90BE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94426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ial Bars C4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E09A29B3-61D5-16D1-0BF9-B9E0707DB85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45984" y="2269763"/>
            <a:ext cx="2917371" cy="4588237"/>
          </a:xfrm>
          <a:prstGeom prst="rect">
            <a:avLst/>
          </a:pr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2F0C51-E670-1F91-C62A-ED3BD87297E0}"/>
              </a:ext>
            </a:extLst>
          </p:cNvPr>
          <p:cNvSpPr/>
          <p:nvPr userDrawn="1"/>
        </p:nvSpPr>
        <p:spPr>
          <a:xfrm>
            <a:off x="5360521" y="2269763"/>
            <a:ext cx="1269190" cy="1269190"/>
          </a:xfrm>
          <a:prstGeom prst="ellipse">
            <a:avLst/>
          </a:prstGeom>
          <a:noFill/>
          <a:ln w="76200"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7114C9C-296B-615F-1028-DD93C15C3D7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360521" y="2269763"/>
            <a:ext cx="1269190" cy="1269190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1325382-8B33-98CC-3D35-E3300794782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89797" y="2609036"/>
            <a:ext cx="1010638" cy="6101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8644FAD-9C15-B551-9F3D-EB9DD8E443A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389284" y="3686176"/>
            <a:ext cx="3211666" cy="565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5C7441B-A68D-48ED-3BAD-EB7439457E2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389284" y="4312450"/>
            <a:ext cx="3211666" cy="196134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0765AC-3885-9699-5BA2-19735D8C0571}"/>
              </a:ext>
            </a:extLst>
          </p:cNvPr>
          <p:cNvSpPr/>
          <p:nvPr userDrawn="1"/>
        </p:nvSpPr>
        <p:spPr>
          <a:xfrm>
            <a:off x="9364196" y="2269763"/>
            <a:ext cx="1269190" cy="1269190"/>
          </a:xfrm>
          <a:prstGeom prst="ellipse">
            <a:avLst/>
          </a:prstGeom>
          <a:noFill/>
          <a:ln w="76200"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3A6676EB-1BB7-9912-429E-F76BCA3BC7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364196" y="2269763"/>
            <a:ext cx="1269190" cy="1269190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44911BE1-975B-DE4D-4639-1EA5C6E5F3E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93472" y="2609036"/>
            <a:ext cx="1010638" cy="6101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8907A795-1A11-24BE-0143-DC7B8ABFC84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392959" y="3686176"/>
            <a:ext cx="3211666" cy="565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97F034C7-943C-442A-1EA5-F4A7C3B7F9B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392959" y="4312450"/>
            <a:ext cx="3211666" cy="196134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5743CD-5F27-45DC-86AF-ADCA3A5683E2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F1D2B8B-AFC9-6E10-691D-96692433E37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24705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adial Bars C4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0E21EA-C846-3EC5-A854-0E6FF7297DA0}"/>
              </a:ext>
            </a:extLst>
          </p:cNvPr>
          <p:cNvSpPr/>
          <p:nvPr userDrawn="1"/>
        </p:nvSpPr>
        <p:spPr>
          <a:xfrm>
            <a:off x="9364196" y="2269763"/>
            <a:ext cx="1269190" cy="1269190"/>
          </a:xfrm>
          <a:prstGeom prst="ellipse">
            <a:avLst/>
          </a:prstGeom>
          <a:noFill/>
          <a:ln w="76200"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B2D18DAB-1520-2785-72DF-782AEC071C0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364196" y="2269763"/>
            <a:ext cx="1269190" cy="1269190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1EA9872B-48C6-602F-4061-B29B2A3A58E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93472" y="2609036"/>
            <a:ext cx="1010638" cy="6101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6100F140-DCC0-42E6-1914-0E256B6F6B1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392959" y="3686176"/>
            <a:ext cx="3211666" cy="565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82FD0D77-8610-C928-51EE-D40C2CADE92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392959" y="4312450"/>
            <a:ext cx="3211666" cy="196134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F12330-9EAF-51DF-DA58-E72E68E34F72}"/>
              </a:ext>
            </a:extLst>
          </p:cNvPr>
          <p:cNvSpPr/>
          <p:nvPr userDrawn="1"/>
        </p:nvSpPr>
        <p:spPr>
          <a:xfrm>
            <a:off x="5461404" y="2269763"/>
            <a:ext cx="1269190" cy="1269190"/>
          </a:xfrm>
          <a:prstGeom prst="ellipse">
            <a:avLst/>
          </a:prstGeom>
          <a:noFill/>
          <a:ln w="76200"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CDF530BD-0A99-B917-9322-F085C7665FE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61404" y="2269763"/>
            <a:ext cx="1269190" cy="1269190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4085055B-CD10-38FF-9EF4-49A3FC3781A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90680" y="2609036"/>
            <a:ext cx="1010638" cy="6101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A3BF3711-EF57-6468-8076-8901705B66FE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490167" y="3686176"/>
            <a:ext cx="3211666" cy="565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1A294CA-0AA7-6680-E739-DBB368C8457F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490167" y="4312450"/>
            <a:ext cx="3211666" cy="196134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9A62E5-2E92-763E-1759-AF8E279FF0F4}"/>
              </a:ext>
            </a:extLst>
          </p:cNvPr>
          <p:cNvSpPr/>
          <p:nvPr userDrawn="1"/>
        </p:nvSpPr>
        <p:spPr>
          <a:xfrm>
            <a:off x="1558612" y="2269763"/>
            <a:ext cx="1269190" cy="1269190"/>
          </a:xfrm>
          <a:prstGeom prst="ellipse">
            <a:avLst/>
          </a:prstGeom>
          <a:noFill/>
          <a:ln w="76200"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B0243CCB-5832-34D3-3E2E-D507CF4238A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558612" y="2269763"/>
            <a:ext cx="1269190" cy="1269190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E4B087B-F909-F736-7F77-C6BE70487A2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687888" y="2609036"/>
            <a:ext cx="1010638" cy="6101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CD45253C-F2FC-DD56-8EA9-2A2427317C4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587375" y="3686176"/>
            <a:ext cx="3211666" cy="565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E239A835-217B-35FC-E93A-80BBD3091DEC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587375" y="4312450"/>
            <a:ext cx="3211666" cy="196134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B4FDA9-8BE3-7545-A89C-EB57C96C3CAB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2296135-C8F3-5119-E8C8-294EDCD1B9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15394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8CE06E-6EE8-021D-4D10-31E4EAD98B9F}"/>
              </a:ext>
            </a:extLst>
          </p:cNvPr>
          <p:cNvSpPr/>
          <p:nvPr userDrawn="1"/>
        </p:nvSpPr>
        <p:spPr>
          <a:xfrm>
            <a:off x="0" y="584201"/>
            <a:ext cx="12191999" cy="56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D486032-4A67-F569-B840-D3D89374FCCF}"/>
              </a:ext>
            </a:extLst>
          </p:cNvPr>
          <p:cNvSpPr/>
          <p:nvPr userDrawn="1"/>
        </p:nvSpPr>
        <p:spPr>
          <a:xfrm>
            <a:off x="1" y="581481"/>
            <a:ext cx="1885949" cy="1885949"/>
          </a:xfrm>
          <a:custGeom>
            <a:avLst/>
            <a:gdLst>
              <a:gd name="connsiteX0" fmla="*/ 1550680 w 2467429"/>
              <a:gd name="connsiteY0" fmla="*/ 0 h 2467429"/>
              <a:gd name="connsiteX1" fmla="*/ 2467429 w 2467429"/>
              <a:gd name="connsiteY1" fmla="*/ 0 h 2467429"/>
              <a:gd name="connsiteX2" fmla="*/ 0 w 2467429"/>
              <a:gd name="connsiteY2" fmla="*/ 2467429 h 2467429"/>
              <a:gd name="connsiteX3" fmla="*/ 0 w 2467429"/>
              <a:gd name="connsiteY3" fmla="*/ 1550680 h 2467429"/>
              <a:gd name="connsiteX4" fmla="*/ 1550680 w 2467429"/>
              <a:gd name="connsiteY4" fmla="*/ 0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429" h="2467429">
                <a:moveTo>
                  <a:pt x="1550680" y="0"/>
                </a:moveTo>
                <a:lnTo>
                  <a:pt x="2467429" y="0"/>
                </a:lnTo>
                <a:cubicBezTo>
                  <a:pt x="2467429" y="1362723"/>
                  <a:pt x="1362723" y="2467429"/>
                  <a:pt x="0" y="2467429"/>
                </a:cubicBezTo>
                <a:lnTo>
                  <a:pt x="0" y="1550680"/>
                </a:lnTo>
                <a:cubicBezTo>
                  <a:pt x="856417" y="1550680"/>
                  <a:pt x="1550680" y="856417"/>
                  <a:pt x="1550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782A2D-4D7A-395E-4962-486635E36051}"/>
              </a:ext>
            </a:extLst>
          </p:cNvPr>
          <p:cNvSpPr/>
          <p:nvPr userDrawn="1"/>
        </p:nvSpPr>
        <p:spPr>
          <a:xfrm>
            <a:off x="0" y="6273800"/>
            <a:ext cx="12191999" cy="58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3C4CE1-CDE1-35A3-11A8-FABD9382D7C3}"/>
              </a:ext>
            </a:extLst>
          </p:cNvPr>
          <p:cNvSpPr/>
          <p:nvPr userDrawn="1"/>
        </p:nvSpPr>
        <p:spPr>
          <a:xfrm>
            <a:off x="0" y="1"/>
            <a:ext cx="12191999" cy="58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ircle: Hollow 18" hidden="1">
            <a:extLst>
              <a:ext uri="{FF2B5EF4-FFF2-40B4-BE49-F238E27FC236}">
                <a16:creationId xmlns:a16="http://schemas.microsoft.com/office/drawing/2014/main" id="{C625DA49-AD07-C24F-AC2B-D42EC9FAC740}"/>
              </a:ext>
            </a:extLst>
          </p:cNvPr>
          <p:cNvSpPr/>
          <p:nvPr userDrawn="1"/>
        </p:nvSpPr>
        <p:spPr>
          <a:xfrm>
            <a:off x="-2315029" y="-2315029"/>
            <a:ext cx="4934858" cy="4934858"/>
          </a:xfrm>
          <a:prstGeom prst="donut">
            <a:avLst>
              <a:gd name="adj" fmla="val 1857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E92484F-C535-ED81-C367-2E6A0CF6A929}"/>
              </a:ext>
            </a:extLst>
          </p:cNvPr>
          <p:cNvSpPr/>
          <p:nvPr userDrawn="1"/>
        </p:nvSpPr>
        <p:spPr>
          <a:xfrm flipH="1" flipV="1">
            <a:off x="10306051" y="4398221"/>
            <a:ext cx="1885949" cy="1885949"/>
          </a:xfrm>
          <a:custGeom>
            <a:avLst/>
            <a:gdLst>
              <a:gd name="connsiteX0" fmla="*/ 1550680 w 2467429"/>
              <a:gd name="connsiteY0" fmla="*/ 0 h 2467429"/>
              <a:gd name="connsiteX1" fmla="*/ 2467429 w 2467429"/>
              <a:gd name="connsiteY1" fmla="*/ 0 h 2467429"/>
              <a:gd name="connsiteX2" fmla="*/ 0 w 2467429"/>
              <a:gd name="connsiteY2" fmla="*/ 2467429 h 2467429"/>
              <a:gd name="connsiteX3" fmla="*/ 0 w 2467429"/>
              <a:gd name="connsiteY3" fmla="*/ 1550680 h 2467429"/>
              <a:gd name="connsiteX4" fmla="*/ 1550680 w 2467429"/>
              <a:gd name="connsiteY4" fmla="*/ 0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429" h="2467429">
                <a:moveTo>
                  <a:pt x="1550680" y="0"/>
                </a:moveTo>
                <a:lnTo>
                  <a:pt x="2467429" y="0"/>
                </a:lnTo>
                <a:cubicBezTo>
                  <a:pt x="2467429" y="1362723"/>
                  <a:pt x="1362723" y="2467429"/>
                  <a:pt x="0" y="2467429"/>
                </a:cubicBezTo>
                <a:lnTo>
                  <a:pt x="0" y="1550680"/>
                </a:lnTo>
                <a:cubicBezTo>
                  <a:pt x="856417" y="1550680"/>
                  <a:pt x="1550680" y="856417"/>
                  <a:pt x="1550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367367"/>
            <a:ext cx="11017249" cy="3041227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981" y="4651832"/>
            <a:ext cx="11010802" cy="3651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981" y="5077633"/>
            <a:ext cx="11010802" cy="365126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759787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adial Bars C4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5CD821-8E7A-EE91-F737-5CAEB1A33D48}"/>
              </a:ext>
            </a:extLst>
          </p:cNvPr>
          <p:cNvSpPr/>
          <p:nvPr userDrawn="1"/>
        </p:nvSpPr>
        <p:spPr>
          <a:xfrm>
            <a:off x="1178330" y="2269763"/>
            <a:ext cx="1269190" cy="1269190"/>
          </a:xfrm>
          <a:prstGeom prst="ellipse">
            <a:avLst/>
          </a:prstGeom>
          <a:noFill/>
          <a:ln w="76200"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70ADE74-670B-0B2C-8CF0-83963A7996C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78330" y="2269763"/>
            <a:ext cx="1269190" cy="1269190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9F45A40-EEE2-C7A3-5619-3607FFCDF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307606" y="2609036"/>
            <a:ext cx="1010638" cy="6101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64080DD2-D158-9280-54C4-DF4C41192CD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87376" y="3686176"/>
            <a:ext cx="2451099" cy="565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E656ED7D-7D57-973C-B513-7A62BCBFAE6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87376" y="4312450"/>
            <a:ext cx="2451099" cy="196134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2BE2AF-C2BE-28AF-BDD4-031B87BA396C}"/>
              </a:ext>
            </a:extLst>
          </p:cNvPr>
          <p:cNvSpPr/>
          <p:nvPr userDrawn="1"/>
        </p:nvSpPr>
        <p:spPr>
          <a:xfrm>
            <a:off x="4033713" y="2269763"/>
            <a:ext cx="1269190" cy="1269190"/>
          </a:xfrm>
          <a:prstGeom prst="ellipse">
            <a:avLst/>
          </a:prstGeom>
          <a:noFill/>
          <a:ln w="76200"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95F7D43-C945-DAA4-6036-FE58E2C285C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33713" y="2269763"/>
            <a:ext cx="1269190" cy="1269190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DA72187-22BC-A435-D631-52B98E6755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162989" y="2609036"/>
            <a:ext cx="1010638" cy="6101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3F81A01-9C45-6290-5346-D8D6AEAC106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442759" y="3686176"/>
            <a:ext cx="2451099" cy="565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9D4ADFB9-84D1-8017-E80A-317715F2887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442759" y="4312450"/>
            <a:ext cx="2451099" cy="196134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AF9289-FBDF-C076-5B9B-1611539DD34D}"/>
              </a:ext>
            </a:extLst>
          </p:cNvPr>
          <p:cNvSpPr/>
          <p:nvPr userDrawn="1"/>
        </p:nvSpPr>
        <p:spPr>
          <a:xfrm>
            <a:off x="6889096" y="2269763"/>
            <a:ext cx="1269190" cy="1269190"/>
          </a:xfrm>
          <a:prstGeom prst="ellipse">
            <a:avLst/>
          </a:prstGeom>
          <a:noFill/>
          <a:ln w="76200"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2C5B3466-2CD6-CF6D-51E9-40656F09CFD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889096" y="2269763"/>
            <a:ext cx="1269190" cy="1269190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77902B0-5CC8-C7D7-7C65-B7B7ED0B610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018372" y="2609036"/>
            <a:ext cx="1010638" cy="6101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55B2BC0B-630B-B836-C641-F9346096626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298142" y="3686176"/>
            <a:ext cx="2451099" cy="565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735846B8-E40A-40D6-06CB-9E6AEBF551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98142" y="4312450"/>
            <a:ext cx="2451099" cy="196134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31D76B-9026-0E0B-9C8C-EA9319D7861D}"/>
              </a:ext>
            </a:extLst>
          </p:cNvPr>
          <p:cNvSpPr/>
          <p:nvPr userDrawn="1"/>
        </p:nvSpPr>
        <p:spPr>
          <a:xfrm>
            <a:off x="9744479" y="2269763"/>
            <a:ext cx="1269190" cy="1269190"/>
          </a:xfrm>
          <a:prstGeom prst="ellipse">
            <a:avLst/>
          </a:prstGeom>
          <a:noFill/>
          <a:ln w="76200"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A4D3393-8DA4-E8A3-1C46-CCBB25543F5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744479" y="2269763"/>
            <a:ext cx="1269190" cy="1269190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F577776-F2CE-6CA7-C95B-99FC68F2497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873755" y="2609036"/>
            <a:ext cx="1010638" cy="6101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E4A9AA59-3B55-2787-8291-B43387CB86B4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9153525" y="3686176"/>
            <a:ext cx="2451099" cy="5656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D30D5DDA-CAFC-F1F6-6B4D-2C0D3133EE5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153525" y="4312450"/>
            <a:ext cx="2451099" cy="196134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C721BF-DF2E-F647-91C1-F418AE3D67E3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21EE43B-65D9-18DE-25EC-EFAA0751D0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40374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C721BF-DF2E-F647-91C1-F418AE3D67E3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0131D393-3DC9-29BF-535D-7F35BD7052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00849" y="1847964"/>
            <a:ext cx="4803775" cy="786537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F533461-D998-AAFC-1B77-4876F82A20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0849" y="2695176"/>
            <a:ext cx="4803775" cy="3578624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D36E7E3F-D324-94B1-4C02-816CD6CC539F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587375" y="1851025"/>
            <a:ext cx="4803775" cy="442277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5C92AE33-1CC0-F841-A34B-1C447AE446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428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C721BF-DF2E-F647-91C1-F418AE3D67E3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0131D393-3DC9-29BF-535D-7F35BD7052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1847964"/>
            <a:ext cx="4803775" cy="786537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F533461-D998-AAFC-1B77-4876F82A20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2695176"/>
            <a:ext cx="4803775" cy="3578624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3" name="Chart Placeholder 14">
            <a:extLst>
              <a:ext uri="{FF2B5EF4-FFF2-40B4-BE49-F238E27FC236}">
                <a16:creationId xmlns:a16="http://schemas.microsoft.com/office/drawing/2014/main" id="{D36E7E3F-D324-94B1-4C02-816CD6CC539F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6804025" y="1851025"/>
            <a:ext cx="4803775" cy="442277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AC748D6-07B4-F862-3610-AB38BE1B547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81924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C06BEE-256F-9047-C6A5-1A65DB9F8EBC}"/>
              </a:ext>
            </a:extLst>
          </p:cNvPr>
          <p:cNvCxnSpPr>
            <a:cxnSpLocks/>
          </p:cNvCxnSpPr>
          <p:nvPr userDrawn="1"/>
        </p:nvCxnSpPr>
        <p:spPr>
          <a:xfrm>
            <a:off x="587375" y="3980814"/>
            <a:ext cx="11017250" cy="0"/>
          </a:xfrm>
          <a:prstGeom prst="line">
            <a:avLst/>
          </a:prstGeom>
          <a:ln w="25400" cap="rnd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C84EAB1-E974-12AE-EE13-726EF55F894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267452" y="4297483"/>
            <a:ext cx="3009273" cy="466903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C31EA697-9465-908A-C2AA-378CBDE30C7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267452" y="4825061"/>
            <a:ext cx="3009273" cy="123526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6685678-08BA-FEBD-E9EA-34DA7F14A9F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rot="16200000">
            <a:off x="-69619" y="5042331"/>
            <a:ext cx="1762837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ABAF9EC-C388-DF55-8F2D-EE5E5E54080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52500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0ED9F5F5-3F44-44A6-199C-992867406E0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73976" y="3944814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C9C01F-C3E0-AC7E-223D-42C477581D7D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CE48EB1-3A99-C500-98B0-77F7C418A390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4990419" y="1889363"/>
            <a:ext cx="3009273" cy="466903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7D403DF5-FE62-46D6-ECF6-7D3CD2C91EED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4990419" y="2416941"/>
            <a:ext cx="3009273" cy="123526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16071914-5639-2A44-5FFA-564F95904B4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rot="16200000">
            <a:off x="3653348" y="2634211"/>
            <a:ext cx="1762837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28" name="Text Placeholder 48">
            <a:extLst>
              <a:ext uri="{FF2B5EF4-FFF2-40B4-BE49-F238E27FC236}">
                <a16:creationId xmlns:a16="http://schemas.microsoft.com/office/drawing/2014/main" id="{96082106-FF66-AE5E-5F5C-C2F55E989EC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675467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9" name="Text Placeholder 56">
            <a:extLst>
              <a:ext uri="{FF2B5EF4-FFF2-40B4-BE49-F238E27FC236}">
                <a16:creationId xmlns:a16="http://schemas.microsoft.com/office/drawing/2014/main" id="{0947802A-FC2E-79A5-09AC-BFB79304519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 flipV="1">
            <a:off x="4796943" y="1880129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3DB5056D-BF10-42E0-BE14-1DC1288459B4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8713386" y="4297483"/>
            <a:ext cx="3009273" cy="466903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06EB237-F0E4-CAC9-C285-4762BB3B6479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8713386" y="4825061"/>
            <a:ext cx="3009273" cy="123526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205E33DF-01F4-8187-B7D4-577332CC5C3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 rot="16200000">
            <a:off x="7376315" y="5042331"/>
            <a:ext cx="1762837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F914599B-48AA-F343-165E-EBEE8CBF4E5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398434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5" name="Text Placeholder 56">
            <a:extLst>
              <a:ext uri="{FF2B5EF4-FFF2-40B4-BE49-F238E27FC236}">
                <a16:creationId xmlns:a16="http://schemas.microsoft.com/office/drawing/2014/main" id="{53DC9FDF-F5F8-40DA-3FBC-4EDB8EC7683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519910" y="3944814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6DAAB1A-E799-4033-F873-FF082B0CBD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7483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C06BEE-256F-9047-C6A5-1A65DB9F8EBC}"/>
              </a:ext>
            </a:extLst>
          </p:cNvPr>
          <p:cNvCxnSpPr>
            <a:cxnSpLocks/>
          </p:cNvCxnSpPr>
          <p:nvPr userDrawn="1"/>
        </p:nvCxnSpPr>
        <p:spPr>
          <a:xfrm>
            <a:off x="587375" y="3980814"/>
            <a:ext cx="11017250" cy="0"/>
          </a:xfrm>
          <a:prstGeom prst="line">
            <a:avLst/>
          </a:prstGeom>
          <a:ln w="25400" cap="rnd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C84EAB1-E974-12AE-EE13-726EF55F894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267452" y="4297483"/>
            <a:ext cx="2812423" cy="466903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C31EA697-9465-908A-C2AA-378CBDE30C7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267452" y="4825061"/>
            <a:ext cx="2812423" cy="123526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6685678-08BA-FEBD-E9EA-34DA7F14A9F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rot="16200000">
            <a:off x="-69619" y="5042331"/>
            <a:ext cx="1762837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ABAF9EC-C388-DF55-8F2D-EE5E5E54080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52500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0ED9F5F5-3F44-44A6-199C-992867406E0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73976" y="3944814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C9C01F-C3E0-AC7E-223D-42C477581D7D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AAC396F-7263-C8C1-0C85-396AD24FB493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3775702" y="1888881"/>
            <a:ext cx="2812423" cy="466903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13EC276-8034-0527-9A08-2C71DE2ACD11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3775702" y="2416459"/>
            <a:ext cx="2812423" cy="123526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AB35A6E7-305A-108E-D89A-5E9A21C0872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rot="16200000">
            <a:off x="2438631" y="2633729"/>
            <a:ext cx="1762837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15" name="Text Placeholder 48">
            <a:extLst>
              <a:ext uri="{FF2B5EF4-FFF2-40B4-BE49-F238E27FC236}">
                <a16:creationId xmlns:a16="http://schemas.microsoft.com/office/drawing/2014/main" id="{215AFEAA-6DAC-1531-AEAB-E3B1D8A7688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460750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6" name="Text Placeholder 56">
            <a:extLst>
              <a:ext uri="{FF2B5EF4-FFF2-40B4-BE49-F238E27FC236}">
                <a16:creationId xmlns:a16="http://schemas.microsoft.com/office/drawing/2014/main" id="{FEFD78C9-E726-8594-22BA-65F0BD3F3BA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 flipV="1">
            <a:off x="3582226" y="1879425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58CC14-B7C2-B1FF-F9AE-540C6E2B2082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6283952" y="4297483"/>
            <a:ext cx="2812423" cy="466903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0AA5C77-2D6A-1350-8969-01252F86D530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6283952" y="4825061"/>
            <a:ext cx="2812423" cy="123526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45D01D-B5CD-D2D3-A425-857DC4F5DD1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 rot="16200000">
            <a:off x="4946881" y="5042331"/>
            <a:ext cx="1762837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21" name="Text Placeholder 48">
            <a:extLst>
              <a:ext uri="{FF2B5EF4-FFF2-40B4-BE49-F238E27FC236}">
                <a16:creationId xmlns:a16="http://schemas.microsoft.com/office/drawing/2014/main" id="{27A306CC-3A44-265A-7D50-E1AF86E0381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5969000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2" name="Text Placeholder 56">
            <a:extLst>
              <a:ext uri="{FF2B5EF4-FFF2-40B4-BE49-F238E27FC236}">
                <a16:creationId xmlns:a16="http://schemas.microsoft.com/office/drawing/2014/main" id="{EB400D82-A408-6305-DCDE-6FD7AE6FBF5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090476" y="3944814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156135C8-5948-7FB7-ADF6-E8264DEF6849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8792202" y="1888881"/>
            <a:ext cx="2812423" cy="466903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C0C2B82-533E-FE45-0952-76449056FECB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8792202" y="2416459"/>
            <a:ext cx="2812423" cy="123526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FC0BA3A9-B527-C745-8D9D-22167A95FACE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 rot="16200000">
            <a:off x="7455131" y="2633729"/>
            <a:ext cx="1762837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36" name="Text Placeholder 48">
            <a:extLst>
              <a:ext uri="{FF2B5EF4-FFF2-40B4-BE49-F238E27FC236}">
                <a16:creationId xmlns:a16="http://schemas.microsoft.com/office/drawing/2014/main" id="{93F5A8D2-8FA8-6C58-BB04-F1808C7AF8F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477250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7" name="Text Placeholder 56">
            <a:extLst>
              <a:ext uri="{FF2B5EF4-FFF2-40B4-BE49-F238E27FC236}">
                <a16:creationId xmlns:a16="http://schemas.microsoft.com/office/drawing/2014/main" id="{9C7DABD4-165F-9DD2-0AB0-2D4366EF09C2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 flipV="1">
            <a:off x="8598726" y="1879425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736A6F9-ACCD-A6D5-D453-0A813267B1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39725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C06BEE-256F-9047-C6A5-1A65DB9F8EBC}"/>
              </a:ext>
            </a:extLst>
          </p:cNvPr>
          <p:cNvCxnSpPr>
            <a:cxnSpLocks/>
          </p:cNvCxnSpPr>
          <p:nvPr userDrawn="1"/>
        </p:nvCxnSpPr>
        <p:spPr>
          <a:xfrm>
            <a:off x="587375" y="3980814"/>
            <a:ext cx="11017250" cy="0"/>
          </a:xfrm>
          <a:prstGeom prst="line">
            <a:avLst/>
          </a:prstGeom>
          <a:ln w="25400" cap="rnd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C84EAB1-E974-12AE-EE13-726EF55F894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67453" y="4297479"/>
            <a:ext cx="2028198" cy="466907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C31EA697-9465-908A-C2AA-378CBDE30C7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267453" y="4825061"/>
            <a:ext cx="2028198" cy="123525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6685678-08BA-FEBD-E9EA-34DA7F14A9F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rot="16200000">
            <a:off x="-69619" y="5042332"/>
            <a:ext cx="1762836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ABAF9EC-C388-DF55-8F2D-EE5E5E54080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52500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0ED9F5F5-3F44-44A6-199C-992867406E0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73976" y="3944814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D3CB1F1D-DF86-BA10-888E-AC3BFA838E7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295651" y="1879387"/>
            <a:ext cx="2028198" cy="466907"/>
          </a:xfr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0169331D-8E6E-ACBB-3D0C-08E5CBF170E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3295651" y="2406969"/>
            <a:ext cx="2028198" cy="123525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72CC8FBC-EF44-E331-67A5-4EA4080D46C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rot="16200000">
            <a:off x="1958579" y="2624240"/>
            <a:ext cx="1762836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43" name="Text Placeholder 48">
            <a:extLst>
              <a:ext uri="{FF2B5EF4-FFF2-40B4-BE49-F238E27FC236}">
                <a16:creationId xmlns:a16="http://schemas.microsoft.com/office/drawing/2014/main" id="{42D6C92C-039B-B185-ED90-927E84164DA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980698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4" name="Text Placeholder 56">
            <a:extLst>
              <a:ext uri="{FF2B5EF4-FFF2-40B4-BE49-F238E27FC236}">
                <a16:creationId xmlns:a16="http://schemas.microsoft.com/office/drawing/2014/main" id="{1312520F-D046-F7AD-E51C-D274DDB2C02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 flipV="1">
            <a:off x="3102174" y="1879391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F48895CC-84A6-F17D-D853-A785E8B893B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323849" y="4297479"/>
            <a:ext cx="2028198" cy="466907"/>
          </a:xfr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35C7DCF-B852-23BC-FA07-7D02CD1E592E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5323849" y="4825061"/>
            <a:ext cx="2028198" cy="123525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2ED3EB6D-6297-02E1-F85F-08CFFA7850E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 rot="16200000">
            <a:off x="3986777" y="5042332"/>
            <a:ext cx="1762836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B6F590BB-EF02-ACA6-F7DF-70D181623B89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5008896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2" name="Text Placeholder 56">
            <a:extLst>
              <a:ext uri="{FF2B5EF4-FFF2-40B4-BE49-F238E27FC236}">
                <a16:creationId xmlns:a16="http://schemas.microsoft.com/office/drawing/2014/main" id="{97E73A0D-D2DC-DBFA-5D36-99A5077F7E05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130372" y="3944814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46D6E0F0-9FBC-9B99-EE23-515D96D5DCB1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352047" y="1879387"/>
            <a:ext cx="2028198" cy="466907"/>
          </a:xfr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9E4FA6F1-2FAE-302A-7E0D-20A7FAB0EE4C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7352047" y="2406969"/>
            <a:ext cx="2028198" cy="123525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6" name="Text Placeholder 16">
            <a:extLst>
              <a:ext uri="{FF2B5EF4-FFF2-40B4-BE49-F238E27FC236}">
                <a16:creationId xmlns:a16="http://schemas.microsoft.com/office/drawing/2014/main" id="{1E2524C8-C40D-2BBD-C6C7-B11A8189604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 rot="16200000">
            <a:off x="6014975" y="2624240"/>
            <a:ext cx="1762836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67" name="Text Placeholder 48">
            <a:extLst>
              <a:ext uri="{FF2B5EF4-FFF2-40B4-BE49-F238E27FC236}">
                <a16:creationId xmlns:a16="http://schemas.microsoft.com/office/drawing/2014/main" id="{7C56EBA4-3BFB-EE83-D685-7367052077F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037094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68" name="Text Placeholder 56">
            <a:extLst>
              <a:ext uri="{FF2B5EF4-FFF2-40B4-BE49-F238E27FC236}">
                <a16:creationId xmlns:a16="http://schemas.microsoft.com/office/drawing/2014/main" id="{0A85D9A1-D18C-C0D6-CAAE-50E98C09F42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 flipV="1">
            <a:off x="7158570" y="1879391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69" name="Text Placeholder 16">
            <a:extLst>
              <a:ext uri="{FF2B5EF4-FFF2-40B4-BE49-F238E27FC236}">
                <a16:creationId xmlns:a16="http://schemas.microsoft.com/office/drawing/2014/main" id="{752E68FA-4A98-E903-B224-863717C80CC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380245" y="4297479"/>
            <a:ext cx="2028198" cy="466907"/>
          </a:xfr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0BB21078-8FEB-15B3-8818-A1081E9D333B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9380245" y="4825061"/>
            <a:ext cx="2028198" cy="123525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1" name="Text Placeholder 16">
            <a:extLst>
              <a:ext uri="{FF2B5EF4-FFF2-40B4-BE49-F238E27FC236}">
                <a16:creationId xmlns:a16="http://schemas.microsoft.com/office/drawing/2014/main" id="{FBD2D9E5-41B3-C1AF-F6FF-E598B57CD60B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 rot="16200000">
            <a:off x="8043173" y="5042332"/>
            <a:ext cx="1762836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44864C21-FBF6-46FE-A14E-922004502596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065292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73" name="Text Placeholder 56">
            <a:extLst>
              <a:ext uri="{FF2B5EF4-FFF2-40B4-BE49-F238E27FC236}">
                <a16:creationId xmlns:a16="http://schemas.microsoft.com/office/drawing/2014/main" id="{73924564-0BC8-D2A3-D821-9F56AD394FC6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186768" y="3944814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97CDB8-30FF-B879-D2C9-F6648160B5D5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59BEA7D-B9B3-A751-4269-D7A9956B800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80576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C06BEE-256F-9047-C6A5-1A65DB9F8EBC}"/>
              </a:ext>
            </a:extLst>
          </p:cNvPr>
          <p:cNvCxnSpPr>
            <a:cxnSpLocks/>
          </p:cNvCxnSpPr>
          <p:nvPr userDrawn="1"/>
        </p:nvCxnSpPr>
        <p:spPr>
          <a:xfrm>
            <a:off x="587375" y="3980814"/>
            <a:ext cx="11017250" cy="0"/>
          </a:xfrm>
          <a:prstGeom prst="line">
            <a:avLst/>
          </a:prstGeom>
          <a:ln w="25400" cap="rnd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447E5D-39F8-31E9-157E-F8501DEB053A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C84EAB1-E974-12AE-EE13-726EF55F894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67453" y="4297479"/>
            <a:ext cx="1750067" cy="466907"/>
          </a:xfr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C31EA697-9465-908A-C2AA-378CBDE30C7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267453" y="4825061"/>
            <a:ext cx="1750067" cy="123525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6685678-08BA-FEBD-E9EA-34DA7F14A9F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rot="16200000">
            <a:off x="-69619" y="5042332"/>
            <a:ext cx="1762836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ABAF9EC-C388-DF55-8F2D-EE5E5E54080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52500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0ED9F5F5-3F44-44A6-199C-992867406E0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73976" y="3944814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57" name="Text Placeholder 16">
            <a:extLst>
              <a:ext uri="{FF2B5EF4-FFF2-40B4-BE49-F238E27FC236}">
                <a16:creationId xmlns:a16="http://schemas.microsoft.com/office/drawing/2014/main" id="{9AF7254B-0459-B4E9-337D-8A87A3151F8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959094" y="1886863"/>
            <a:ext cx="1750067" cy="466907"/>
          </a:xfr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158" name="Text Placeholder 7">
            <a:extLst>
              <a:ext uri="{FF2B5EF4-FFF2-40B4-BE49-F238E27FC236}">
                <a16:creationId xmlns:a16="http://schemas.microsoft.com/office/drawing/2014/main" id="{8835ADFD-CEC8-9BDF-0E5A-8E4ADBA04B47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2959094" y="2414445"/>
            <a:ext cx="1750067" cy="123525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9" name="Text Placeholder 16">
            <a:extLst>
              <a:ext uri="{FF2B5EF4-FFF2-40B4-BE49-F238E27FC236}">
                <a16:creationId xmlns:a16="http://schemas.microsoft.com/office/drawing/2014/main" id="{8DDE9047-8686-3D02-453C-6724D530456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rot="16200000">
            <a:off x="1622022" y="2631716"/>
            <a:ext cx="1762836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160" name="Text Placeholder 48">
            <a:extLst>
              <a:ext uri="{FF2B5EF4-FFF2-40B4-BE49-F238E27FC236}">
                <a16:creationId xmlns:a16="http://schemas.microsoft.com/office/drawing/2014/main" id="{FABD4205-5288-EA6F-3A49-150ABCEF5AE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644140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61" name="Text Placeholder 56">
            <a:extLst>
              <a:ext uri="{FF2B5EF4-FFF2-40B4-BE49-F238E27FC236}">
                <a16:creationId xmlns:a16="http://schemas.microsoft.com/office/drawing/2014/main" id="{A66F8CE1-53F8-77FE-A2DF-68D360A1E96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 flipV="1">
            <a:off x="2765617" y="1872584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62" name="Text Placeholder 16">
            <a:extLst>
              <a:ext uri="{FF2B5EF4-FFF2-40B4-BE49-F238E27FC236}">
                <a16:creationId xmlns:a16="http://schemas.microsoft.com/office/drawing/2014/main" id="{63B6B110-9C1E-CC49-C6FC-98F0F47725E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650733" y="4297479"/>
            <a:ext cx="1750067" cy="466907"/>
          </a:xfr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163" name="Text Placeholder 7">
            <a:extLst>
              <a:ext uri="{FF2B5EF4-FFF2-40B4-BE49-F238E27FC236}">
                <a16:creationId xmlns:a16="http://schemas.microsoft.com/office/drawing/2014/main" id="{1CF17DA0-B34A-EB9A-4424-7B08B4D0B0A9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650733" y="4825061"/>
            <a:ext cx="1750067" cy="123525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4" name="Text Placeholder 16">
            <a:extLst>
              <a:ext uri="{FF2B5EF4-FFF2-40B4-BE49-F238E27FC236}">
                <a16:creationId xmlns:a16="http://schemas.microsoft.com/office/drawing/2014/main" id="{730C2C5F-74FE-6061-AC7D-C4CD063DC482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 rot="16200000">
            <a:off x="3313661" y="5042332"/>
            <a:ext cx="1762836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165" name="Text Placeholder 48">
            <a:extLst>
              <a:ext uri="{FF2B5EF4-FFF2-40B4-BE49-F238E27FC236}">
                <a16:creationId xmlns:a16="http://schemas.microsoft.com/office/drawing/2014/main" id="{C5E805D6-02B8-DBCF-318D-EF12414F78D9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335780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66" name="Text Placeholder 56">
            <a:extLst>
              <a:ext uri="{FF2B5EF4-FFF2-40B4-BE49-F238E27FC236}">
                <a16:creationId xmlns:a16="http://schemas.microsoft.com/office/drawing/2014/main" id="{BAFAC4AD-F7DC-DAC2-AB25-7D1AE4F8B99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457256" y="3944814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67" name="Text Placeholder 16">
            <a:extLst>
              <a:ext uri="{FF2B5EF4-FFF2-40B4-BE49-F238E27FC236}">
                <a16:creationId xmlns:a16="http://schemas.microsoft.com/office/drawing/2014/main" id="{940AFB9F-F0AA-BB14-D399-FCF619776C9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342374" y="1886863"/>
            <a:ext cx="1750067" cy="466907"/>
          </a:xfr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168" name="Text Placeholder 7">
            <a:extLst>
              <a:ext uri="{FF2B5EF4-FFF2-40B4-BE49-F238E27FC236}">
                <a16:creationId xmlns:a16="http://schemas.microsoft.com/office/drawing/2014/main" id="{04FFC502-5B5E-2352-389F-422421E76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6342374" y="2414445"/>
            <a:ext cx="1750067" cy="123525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9" name="Text Placeholder 16">
            <a:extLst>
              <a:ext uri="{FF2B5EF4-FFF2-40B4-BE49-F238E27FC236}">
                <a16:creationId xmlns:a16="http://schemas.microsoft.com/office/drawing/2014/main" id="{E5B377B6-4FC0-97D1-46F1-D2028F35D65B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 rot="16200000">
            <a:off x="5005302" y="2631716"/>
            <a:ext cx="1762836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170" name="Text Placeholder 48">
            <a:extLst>
              <a:ext uri="{FF2B5EF4-FFF2-40B4-BE49-F238E27FC236}">
                <a16:creationId xmlns:a16="http://schemas.microsoft.com/office/drawing/2014/main" id="{9A47660C-08B1-5B37-1BD7-A68525B59CE0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027420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71" name="Text Placeholder 56">
            <a:extLst>
              <a:ext uri="{FF2B5EF4-FFF2-40B4-BE49-F238E27FC236}">
                <a16:creationId xmlns:a16="http://schemas.microsoft.com/office/drawing/2014/main" id="{730F4215-14AB-3516-86E8-EFD1A04FA79D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 flipV="1">
            <a:off x="6148897" y="1872584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72" name="Text Placeholder 16">
            <a:extLst>
              <a:ext uri="{FF2B5EF4-FFF2-40B4-BE49-F238E27FC236}">
                <a16:creationId xmlns:a16="http://schemas.microsoft.com/office/drawing/2014/main" id="{75112600-4801-3CC0-BE9F-EEBE4024CD2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034013" y="4297479"/>
            <a:ext cx="1750067" cy="466907"/>
          </a:xfr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173" name="Text Placeholder 7">
            <a:extLst>
              <a:ext uri="{FF2B5EF4-FFF2-40B4-BE49-F238E27FC236}">
                <a16:creationId xmlns:a16="http://schemas.microsoft.com/office/drawing/2014/main" id="{3CCB1342-C2F2-9E11-766A-D5E10268D725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8034013" y="4825061"/>
            <a:ext cx="1750067" cy="123525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4" name="Text Placeholder 16">
            <a:extLst>
              <a:ext uri="{FF2B5EF4-FFF2-40B4-BE49-F238E27FC236}">
                <a16:creationId xmlns:a16="http://schemas.microsoft.com/office/drawing/2014/main" id="{DFE43279-086D-B108-2572-D4ABD8B7183D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 rot="16200000">
            <a:off x="6696941" y="5042332"/>
            <a:ext cx="1762836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175" name="Text Placeholder 48">
            <a:extLst>
              <a:ext uri="{FF2B5EF4-FFF2-40B4-BE49-F238E27FC236}">
                <a16:creationId xmlns:a16="http://schemas.microsoft.com/office/drawing/2014/main" id="{A11FE2B5-1DA8-7A05-2D73-4D3C72D769C7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719060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76" name="Text Placeholder 56">
            <a:extLst>
              <a:ext uri="{FF2B5EF4-FFF2-40B4-BE49-F238E27FC236}">
                <a16:creationId xmlns:a16="http://schemas.microsoft.com/office/drawing/2014/main" id="{C5F88CBF-EEBF-12E2-19F9-8130050B34D9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840536" y="3944814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77" name="Text Placeholder 16">
            <a:extLst>
              <a:ext uri="{FF2B5EF4-FFF2-40B4-BE49-F238E27FC236}">
                <a16:creationId xmlns:a16="http://schemas.microsoft.com/office/drawing/2014/main" id="{631793C7-E0A0-044D-90B4-B2DE7C18646B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9725654" y="1886863"/>
            <a:ext cx="1750067" cy="466907"/>
          </a:xfr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178" name="Text Placeholder 7">
            <a:extLst>
              <a:ext uri="{FF2B5EF4-FFF2-40B4-BE49-F238E27FC236}">
                <a16:creationId xmlns:a16="http://schemas.microsoft.com/office/drawing/2014/main" id="{1A32D649-193E-12C9-C230-B78A04CAC3B2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9725654" y="2414445"/>
            <a:ext cx="1750067" cy="123525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9" name="Text Placeholder 16">
            <a:extLst>
              <a:ext uri="{FF2B5EF4-FFF2-40B4-BE49-F238E27FC236}">
                <a16:creationId xmlns:a16="http://schemas.microsoft.com/office/drawing/2014/main" id="{1D14D0C4-8B9E-FD9E-373F-FC35CF777E55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 rot="16200000">
            <a:off x="8388582" y="2631716"/>
            <a:ext cx="1762836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180" name="Text Placeholder 48">
            <a:extLst>
              <a:ext uri="{FF2B5EF4-FFF2-40B4-BE49-F238E27FC236}">
                <a16:creationId xmlns:a16="http://schemas.microsoft.com/office/drawing/2014/main" id="{F75850D0-1940-95F0-98BF-C4E845454C79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9410700" y="3821270"/>
            <a:ext cx="319088" cy="319088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81" name="Text Placeholder 56">
            <a:extLst>
              <a:ext uri="{FF2B5EF4-FFF2-40B4-BE49-F238E27FC236}">
                <a16:creationId xmlns:a16="http://schemas.microsoft.com/office/drawing/2014/main" id="{EA658BAB-A685-CBA3-0580-F8ACBA592B95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 flipV="1">
            <a:off x="9532177" y="1872584"/>
            <a:ext cx="72000" cy="2137423"/>
          </a:xfrm>
          <a:custGeom>
            <a:avLst/>
            <a:gdLst>
              <a:gd name="connsiteX0" fmla="*/ 36000 w 72000"/>
              <a:gd name="connsiteY0" fmla="*/ 0 h 2137423"/>
              <a:gd name="connsiteX1" fmla="*/ 72000 w 72000"/>
              <a:gd name="connsiteY1" fmla="*/ 36000 h 2137423"/>
              <a:gd name="connsiteX2" fmla="*/ 61456 w 72000"/>
              <a:gd name="connsiteY2" fmla="*/ 61456 h 2137423"/>
              <a:gd name="connsiteX3" fmla="*/ 41400 w 72000"/>
              <a:gd name="connsiteY3" fmla="*/ 69763 h 2137423"/>
              <a:gd name="connsiteX4" fmla="*/ 41400 w 72000"/>
              <a:gd name="connsiteY4" fmla="*/ 2137423 h 2137423"/>
              <a:gd name="connsiteX5" fmla="*/ 30600 w 72000"/>
              <a:gd name="connsiteY5" fmla="*/ 2137423 h 2137423"/>
              <a:gd name="connsiteX6" fmla="*/ 30600 w 72000"/>
              <a:gd name="connsiteY6" fmla="*/ 69763 h 2137423"/>
              <a:gd name="connsiteX7" fmla="*/ 10544 w 72000"/>
              <a:gd name="connsiteY7" fmla="*/ 61456 h 2137423"/>
              <a:gd name="connsiteX8" fmla="*/ 0 w 72000"/>
              <a:gd name="connsiteY8" fmla="*/ 36000 h 2137423"/>
              <a:gd name="connsiteX9" fmla="*/ 36000 w 72000"/>
              <a:gd name="connsiteY9" fmla="*/ 0 h 213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0" h="2137423"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45941"/>
                  <a:pt x="67971" y="54941"/>
                  <a:pt x="61456" y="61456"/>
                </a:cubicBezTo>
                <a:lnTo>
                  <a:pt x="41400" y="69763"/>
                </a:lnTo>
                <a:lnTo>
                  <a:pt x="41400" y="2137423"/>
                </a:lnTo>
                <a:lnTo>
                  <a:pt x="30600" y="2137423"/>
                </a:lnTo>
                <a:lnTo>
                  <a:pt x="30600" y="69763"/>
                </a:lnTo>
                <a:lnTo>
                  <a:pt x="10544" y="61456"/>
                </a:lnTo>
                <a:cubicBezTo>
                  <a:pt x="4030" y="54941"/>
                  <a:pt x="0" y="45941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B3C9F43-C181-3E39-A951-B4D713F8B7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1583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C84EAB1-E974-12AE-EE13-726EF55F894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87376" y="2029446"/>
            <a:ext cx="3492500" cy="466903"/>
          </a:xfrm>
        </p:spPr>
        <p:txBody>
          <a:bodyPr vert="horz" lIns="91440" tIns="45720" rIns="91440" bIns="45720" rtlCol="0">
            <a:noAutofit/>
          </a:bodyPr>
          <a:lstStyle>
            <a:lvl1pPr marL="0" indent="0" algn="r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C31EA697-9465-908A-C2AA-378CBDE30C7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87376" y="2557025"/>
            <a:ext cx="3492500" cy="865185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ABAF9EC-C388-DF55-8F2D-EE5E5E540801}"/>
              </a:ext>
            </a:extLst>
          </p:cNvPr>
          <p:cNvSpPr>
            <a:spLocks noGrp="1" noChangeAspect="1"/>
          </p:cNvSpPr>
          <p:nvPr>
            <p:ph type="body" sz="quarter" idx="71" hasCustomPrompt="1"/>
          </p:nvPr>
        </p:nvSpPr>
        <p:spPr>
          <a:xfrm>
            <a:off x="4680189" y="3185208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C9C01F-C3E0-AC7E-223D-42C477581D7D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CE48EB1-3A99-C500-98B0-77F7C418A390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4328159" y="4881036"/>
            <a:ext cx="3535682" cy="466903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7D403DF5-FE62-46D6-ECF6-7D3CD2C91EED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4328159" y="5408615"/>
            <a:ext cx="3535682" cy="86518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8" name="Text Placeholder 48">
            <a:extLst>
              <a:ext uri="{FF2B5EF4-FFF2-40B4-BE49-F238E27FC236}">
                <a16:creationId xmlns:a16="http://schemas.microsoft.com/office/drawing/2014/main" id="{96082106-FF66-AE5E-5F5C-C2F55E989EC2}"/>
              </a:ext>
            </a:extLst>
          </p:cNvPr>
          <p:cNvSpPr>
            <a:spLocks noGrp="1" noChangeAspect="1"/>
          </p:cNvSpPr>
          <p:nvPr>
            <p:ph type="body" sz="quarter" idx="75" hasCustomPrompt="1"/>
          </p:nvPr>
        </p:nvSpPr>
        <p:spPr>
          <a:xfrm>
            <a:off x="5988000" y="4493020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3DB5056D-BF10-42E0-BE14-1DC1288459B4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8112126" y="2029446"/>
            <a:ext cx="3492500" cy="466903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06EB237-F0E4-CAC9-C285-4762BB3B6479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8112126" y="2557025"/>
            <a:ext cx="3492500" cy="865185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F914599B-48AA-F343-165E-EBEE8CBF4E5D}"/>
              </a:ext>
            </a:extLst>
          </p:cNvPr>
          <p:cNvSpPr>
            <a:spLocks noGrp="1" noChangeAspect="1"/>
          </p:cNvSpPr>
          <p:nvPr>
            <p:ph type="body" sz="quarter" idx="80" hasCustomPrompt="1"/>
          </p:nvPr>
        </p:nvSpPr>
        <p:spPr>
          <a:xfrm>
            <a:off x="7304667" y="3185208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D05E8D-839E-F3ED-31DC-BDDEA886249B}"/>
              </a:ext>
            </a:extLst>
          </p:cNvPr>
          <p:cNvGrpSpPr/>
          <p:nvPr userDrawn="1"/>
        </p:nvGrpSpPr>
        <p:grpSpPr>
          <a:xfrm>
            <a:off x="4134283" y="3293208"/>
            <a:ext cx="3923434" cy="1307812"/>
            <a:chOff x="4134283" y="2771991"/>
            <a:chExt cx="3923434" cy="13078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B9AA7C8-0074-04C1-E7B6-7E00B434E5FF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68888"/>
              <a:chExt cx="3923434" cy="1307812"/>
            </a:xfrm>
          </p:grpSpPr>
          <p:sp>
            <p:nvSpPr>
              <p:cNvPr id="13" name="Arc 47">
                <a:extLst>
                  <a:ext uri="{FF2B5EF4-FFF2-40B4-BE49-F238E27FC236}">
                    <a16:creationId xmlns:a16="http://schemas.microsoft.com/office/drawing/2014/main" id="{9ACEC3BC-B83B-589B-2555-997353274F56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Arc 48">
                <a:extLst>
                  <a:ext uri="{FF2B5EF4-FFF2-40B4-BE49-F238E27FC236}">
                    <a16:creationId xmlns:a16="http://schemas.microsoft.com/office/drawing/2014/main" id="{6323E563-6813-4328-AE24-FF846E56C67D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Arc 49">
                <a:extLst>
                  <a:ext uri="{FF2B5EF4-FFF2-40B4-BE49-F238E27FC236}">
                    <a16:creationId xmlns:a16="http://schemas.microsoft.com/office/drawing/2014/main" id="{9A5A2F5D-9FCB-DE07-7CD2-73A82A6661A7}"/>
                  </a:ext>
                </a:extLst>
              </p:cNvPr>
              <p:cNvSpPr/>
              <p:nvPr userDrawn="1"/>
            </p:nvSpPr>
            <p:spPr>
              <a:xfrm>
                <a:off x="6749906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2B7D95F-742B-91FB-3495-B2715E46AA81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75094"/>
              <a:chExt cx="3923434" cy="1307812"/>
            </a:xfrm>
          </p:grpSpPr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DBC7740C-7521-5E87-CFD8-10093857E681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C1CEC87D-1E16-7701-8ADC-3AD7A0DB4D9C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ACEA2CBD-1649-A7EA-2335-1E128D0C5555}"/>
                  </a:ext>
                </a:extLst>
              </p:cNvPr>
              <p:cNvSpPr/>
              <p:nvPr userDrawn="1"/>
            </p:nvSpPr>
            <p:spPr>
              <a:xfrm>
                <a:off x="6749906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6685678-08BA-FEBD-E9EA-34DA7F14A9F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165416" y="3799083"/>
            <a:ext cx="1254794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16071914-5639-2A44-5FFA-564F95904B4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475343" y="3799083"/>
            <a:ext cx="1254794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205E33DF-01F4-8187-B7D4-577332CC5C3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785270" y="3799083"/>
            <a:ext cx="1254794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C7B83D4-DCCC-5FB0-3294-85CCCED256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57794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C84EAB1-E974-12AE-EE13-726EF55F894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97175" y="3281781"/>
            <a:ext cx="2672968" cy="577288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 algn="r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C31EA697-9465-908A-C2AA-378CBDE30C7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97175" y="3919743"/>
            <a:ext cx="2672968" cy="768443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ABAF9EC-C388-DF55-8F2D-EE5E5E540801}"/>
              </a:ext>
            </a:extLst>
          </p:cNvPr>
          <p:cNvSpPr>
            <a:spLocks noGrp="1" noChangeAspect="1"/>
          </p:cNvSpPr>
          <p:nvPr>
            <p:ph type="body" sz="quarter" idx="71" hasCustomPrompt="1"/>
          </p:nvPr>
        </p:nvSpPr>
        <p:spPr>
          <a:xfrm>
            <a:off x="4028495" y="3182733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C9C01F-C3E0-AC7E-223D-42C477581D7D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AAC396F-7263-C8C1-0C85-396AD24FB493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3979624" y="4963732"/>
            <a:ext cx="2812423" cy="466903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13EC276-8034-0527-9A08-2C71DE2ACD11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3979624" y="5491310"/>
            <a:ext cx="2812423" cy="76844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48">
            <a:extLst>
              <a:ext uri="{FF2B5EF4-FFF2-40B4-BE49-F238E27FC236}">
                <a16:creationId xmlns:a16="http://schemas.microsoft.com/office/drawing/2014/main" id="{215AFEAA-6DAC-1531-AEAB-E3B1D8A7688F}"/>
              </a:ext>
            </a:extLst>
          </p:cNvPr>
          <p:cNvSpPr>
            <a:spLocks noGrp="1" noChangeAspect="1"/>
          </p:cNvSpPr>
          <p:nvPr>
            <p:ph type="body" sz="quarter" idx="75" hasCustomPrompt="1"/>
          </p:nvPr>
        </p:nvSpPr>
        <p:spPr>
          <a:xfrm>
            <a:off x="5336578" y="4481592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58CC14-B7C2-B1FF-F9AE-540C6E2B2082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07451" y="1728144"/>
            <a:ext cx="2812423" cy="466903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0AA5C77-2D6A-1350-8969-01252F86D530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5307451" y="2255722"/>
            <a:ext cx="2812423" cy="76844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Text Placeholder 48">
            <a:extLst>
              <a:ext uri="{FF2B5EF4-FFF2-40B4-BE49-F238E27FC236}">
                <a16:creationId xmlns:a16="http://schemas.microsoft.com/office/drawing/2014/main" id="{27A306CC-3A44-265A-7D50-E1AF86E0381D}"/>
              </a:ext>
            </a:extLst>
          </p:cNvPr>
          <p:cNvSpPr>
            <a:spLocks noGrp="1" noChangeAspect="1"/>
          </p:cNvSpPr>
          <p:nvPr>
            <p:ph type="body" sz="quarter" idx="80" hasCustomPrompt="1"/>
          </p:nvPr>
        </p:nvSpPr>
        <p:spPr>
          <a:xfrm>
            <a:off x="6644661" y="3182733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156135C8-5948-7FB7-ADF6-E8264DEF6849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8959364" y="3291187"/>
            <a:ext cx="2672968" cy="577288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 algn="l">
              <a:buFont typeface="+mj-lt"/>
              <a:buNone/>
              <a:def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C0C2B82-533E-FE45-0952-76449056FECB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8959364" y="3929149"/>
            <a:ext cx="2672968" cy="76844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6" name="Text Placeholder 48">
            <a:extLst>
              <a:ext uri="{FF2B5EF4-FFF2-40B4-BE49-F238E27FC236}">
                <a16:creationId xmlns:a16="http://schemas.microsoft.com/office/drawing/2014/main" id="{93F5A8D2-8FA8-6C58-BB04-F1808C7AF8FD}"/>
              </a:ext>
            </a:extLst>
          </p:cNvPr>
          <p:cNvSpPr>
            <a:spLocks noGrp="1" noChangeAspect="1"/>
          </p:cNvSpPr>
          <p:nvPr>
            <p:ph type="body" sz="quarter" idx="85" hasCustomPrompt="1"/>
          </p:nvPr>
        </p:nvSpPr>
        <p:spPr>
          <a:xfrm>
            <a:off x="7952745" y="4475922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3766D6-3864-AF78-EF13-F9FBDC659144}"/>
              </a:ext>
            </a:extLst>
          </p:cNvPr>
          <p:cNvGrpSpPr/>
          <p:nvPr userDrawn="1"/>
        </p:nvGrpSpPr>
        <p:grpSpPr>
          <a:xfrm>
            <a:off x="3480378" y="3281780"/>
            <a:ext cx="5231244" cy="1307812"/>
            <a:chOff x="4134283" y="3357980"/>
            <a:chExt cx="5231244" cy="13078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28961B-FD9F-1940-52B1-BEB4CE3393FB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68888"/>
              <a:chExt cx="2615622" cy="1307812"/>
            </a:xfrm>
          </p:grpSpPr>
          <p:sp>
            <p:nvSpPr>
              <p:cNvPr id="31" name="Arc 47">
                <a:extLst>
                  <a:ext uri="{FF2B5EF4-FFF2-40B4-BE49-F238E27FC236}">
                    <a16:creationId xmlns:a16="http://schemas.microsoft.com/office/drawing/2014/main" id="{0FE8E7AA-4882-4D1E-E185-4D8A49910797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Arc 48">
                <a:extLst>
                  <a:ext uri="{FF2B5EF4-FFF2-40B4-BE49-F238E27FC236}">
                    <a16:creationId xmlns:a16="http://schemas.microsoft.com/office/drawing/2014/main" id="{3EDAFEA4-8FB6-42C8-94B2-7C10A36F5E24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ACB63A-04F6-1127-48CB-CFC24148A465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68888"/>
              <a:chExt cx="2615622" cy="1307812"/>
            </a:xfrm>
          </p:grpSpPr>
          <p:sp>
            <p:nvSpPr>
              <p:cNvPr id="29" name="Arc 47">
                <a:extLst>
                  <a:ext uri="{FF2B5EF4-FFF2-40B4-BE49-F238E27FC236}">
                    <a16:creationId xmlns:a16="http://schemas.microsoft.com/office/drawing/2014/main" id="{CD9A94C1-93DD-B053-5B82-C7352A77ABBC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Arc 48">
                <a:extLst>
                  <a:ext uri="{FF2B5EF4-FFF2-40B4-BE49-F238E27FC236}">
                    <a16:creationId xmlns:a16="http://schemas.microsoft.com/office/drawing/2014/main" id="{EAC218BB-3A4A-F13B-79D0-8F64C273F9E5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6B89B5-7D4D-8D73-0526-8233751C7CFD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75094"/>
              <a:chExt cx="2615622" cy="1307812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0E63A774-214B-FE99-F752-C1FC29E1F2C0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4CFE7DC1-01EA-EFFA-C1F4-6F5E78F6AACD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F0B1E4A-93EC-E2BA-71CB-BFC318858D9B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75094"/>
              <a:chExt cx="2615622" cy="1307812"/>
            </a:xfrm>
          </p:grpSpPr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BEEF1A77-B50F-2E58-0A85-A218EAD17D2B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D3310C25-3968-D6CB-4100-928E5DE77E3B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6685678-08BA-FEBD-E9EA-34DA7F14A9F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3467" y="3799121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AB35A6E7-305A-108E-D89A-5E9A21C0872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812150" y="3799121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45D01D-B5CD-D2D3-A425-857DC4F5DD1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120833" y="3799121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FC0BA3A9-B527-C745-8D9D-22167A95FACE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429516" y="3799121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7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4E2CEDB-57B1-B573-F1AC-E7FED2BCB77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262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EB0BBD-0ADB-75A0-16FB-CBFE991CE261}"/>
              </a:ext>
            </a:extLst>
          </p:cNvPr>
          <p:cNvGrpSpPr/>
          <p:nvPr userDrawn="1"/>
        </p:nvGrpSpPr>
        <p:grpSpPr>
          <a:xfrm>
            <a:off x="2826473" y="3273568"/>
            <a:ext cx="6539055" cy="1307812"/>
            <a:chOff x="3480378" y="3357980"/>
            <a:chExt cx="6539055" cy="1307812"/>
          </a:xfrm>
        </p:grpSpPr>
        <p:sp>
          <p:nvSpPr>
            <p:cNvPr id="5" name="Arc 47">
              <a:extLst>
                <a:ext uri="{FF2B5EF4-FFF2-40B4-BE49-F238E27FC236}">
                  <a16:creationId xmlns:a16="http://schemas.microsoft.com/office/drawing/2014/main" id="{372FDC1B-B06E-FF3E-3534-969365A90C77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47">
              <a:extLst>
                <a:ext uri="{FF2B5EF4-FFF2-40B4-BE49-F238E27FC236}">
                  <a16:creationId xmlns:a16="http://schemas.microsoft.com/office/drawing/2014/main" id="{8D1E8923-4103-B402-1277-0DA9D04B4C93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48">
              <a:extLst>
                <a:ext uri="{FF2B5EF4-FFF2-40B4-BE49-F238E27FC236}">
                  <a16:creationId xmlns:a16="http://schemas.microsoft.com/office/drawing/2014/main" id="{1005B6A9-7014-88C3-9077-CCAB90419154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47">
              <a:extLst>
                <a:ext uri="{FF2B5EF4-FFF2-40B4-BE49-F238E27FC236}">
                  <a16:creationId xmlns:a16="http://schemas.microsoft.com/office/drawing/2014/main" id="{21167CCF-7046-7793-EFB9-54B60E1DD42F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48">
              <a:extLst>
                <a:ext uri="{FF2B5EF4-FFF2-40B4-BE49-F238E27FC236}">
                  <a16:creationId xmlns:a16="http://schemas.microsoft.com/office/drawing/2014/main" id="{E18038DA-4B97-5AAA-D5E3-839950749852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4A4E3622-D796-CFB0-442F-3FF6E66F2F52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EE59F0A8-3481-8657-B9E6-F3F14B4A7FDD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E0C777F-026B-593F-15E4-1393D599D9EE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79AEAFDE-E56F-9D26-6603-E56EF4D712E1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5D6286F5-AD38-8262-50C5-F245207BDAA3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C84EAB1-E974-12AE-EE13-726EF55F894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64432" y="1685973"/>
            <a:ext cx="2028198" cy="466907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C31EA697-9465-908A-C2AA-378CBDE30C7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464432" y="2213556"/>
            <a:ext cx="2028198" cy="916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6685678-08BA-FEBD-E9EA-34DA7F14A9F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826472" y="3774813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ABAF9EC-C388-DF55-8F2D-EE5E5E540801}"/>
              </a:ext>
            </a:extLst>
          </p:cNvPr>
          <p:cNvSpPr>
            <a:spLocks noGrp="1" noChangeAspect="1"/>
          </p:cNvSpPr>
          <p:nvPr>
            <p:ph type="body" sz="quarter" idx="71" hasCustomPrompt="1"/>
          </p:nvPr>
        </p:nvSpPr>
        <p:spPr>
          <a:xfrm>
            <a:off x="3364503" y="3168743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D3CB1F1D-DF86-BA10-888E-AC3BFA838E7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773167" y="4760251"/>
            <a:ext cx="2028198" cy="466907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0169331D-8E6E-ACBB-3D0C-08E5CBF170E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3773167" y="5287834"/>
            <a:ext cx="2028198" cy="916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72CC8FBC-EF44-E331-67A5-4EA4080D46C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140710" y="3774813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43" name="Text Placeholder 48">
            <a:extLst>
              <a:ext uri="{FF2B5EF4-FFF2-40B4-BE49-F238E27FC236}">
                <a16:creationId xmlns:a16="http://schemas.microsoft.com/office/drawing/2014/main" id="{42D6C92C-039B-B185-ED90-927E84164DAA}"/>
              </a:ext>
            </a:extLst>
          </p:cNvPr>
          <p:cNvSpPr>
            <a:spLocks noGrp="1" noChangeAspect="1"/>
          </p:cNvSpPr>
          <p:nvPr>
            <p:ph type="body" sz="quarter" idx="75" hasCustomPrompt="1"/>
          </p:nvPr>
        </p:nvSpPr>
        <p:spPr>
          <a:xfrm>
            <a:off x="4674283" y="4473380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F48895CC-84A6-F17D-D853-A785E8B893B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081902" y="1689324"/>
            <a:ext cx="2028198" cy="466907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35C7DCF-B852-23BC-FA07-7D02CD1E592E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5081902" y="2216907"/>
            <a:ext cx="2028198" cy="916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2ED3EB6D-6297-02E1-F85F-08CFFA7850E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454947" y="3774813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B6F590BB-EF02-ACA6-F7DF-70D181623B89}"/>
              </a:ext>
            </a:extLst>
          </p:cNvPr>
          <p:cNvSpPr>
            <a:spLocks noGrp="1" noChangeAspect="1"/>
          </p:cNvSpPr>
          <p:nvPr>
            <p:ph type="body" sz="quarter" idx="80" hasCustomPrompt="1"/>
          </p:nvPr>
        </p:nvSpPr>
        <p:spPr>
          <a:xfrm>
            <a:off x="5984063" y="3168743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46D6E0F0-9FBC-9B99-EE23-515D96D5DCB1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390637" y="4760251"/>
            <a:ext cx="2028198" cy="466907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9E4FA6F1-2FAE-302A-7E0D-20A7FAB0EE4C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6390637" y="5287834"/>
            <a:ext cx="2028198" cy="916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6" name="Text Placeholder 16">
            <a:extLst>
              <a:ext uri="{FF2B5EF4-FFF2-40B4-BE49-F238E27FC236}">
                <a16:creationId xmlns:a16="http://schemas.microsoft.com/office/drawing/2014/main" id="{1E2524C8-C40D-2BBD-C6C7-B11A8189604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769184" y="3774813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67" name="Text Placeholder 48">
            <a:extLst>
              <a:ext uri="{FF2B5EF4-FFF2-40B4-BE49-F238E27FC236}">
                <a16:creationId xmlns:a16="http://schemas.microsoft.com/office/drawing/2014/main" id="{7C56EBA4-3BFB-EE83-D685-7367052077FD}"/>
              </a:ext>
            </a:extLst>
          </p:cNvPr>
          <p:cNvSpPr>
            <a:spLocks noGrp="1" noChangeAspect="1"/>
          </p:cNvSpPr>
          <p:nvPr>
            <p:ph type="body" sz="quarter" idx="85" hasCustomPrompt="1"/>
          </p:nvPr>
        </p:nvSpPr>
        <p:spPr>
          <a:xfrm>
            <a:off x="7293843" y="4473380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69" name="Text Placeholder 16">
            <a:extLst>
              <a:ext uri="{FF2B5EF4-FFF2-40B4-BE49-F238E27FC236}">
                <a16:creationId xmlns:a16="http://schemas.microsoft.com/office/drawing/2014/main" id="{752E68FA-4A98-E903-B224-863717C80CC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699372" y="1685973"/>
            <a:ext cx="2028198" cy="466907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0BB21078-8FEB-15B3-8818-A1081E9D333B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7699372" y="2213556"/>
            <a:ext cx="2028198" cy="91654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1" name="Text Placeholder 16">
            <a:extLst>
              <a:ext uri="{FF2B5EF4-FFF2-40B4-BE49-F238E27FC236}">
                <a16:creationId xmlns:a16="http://schemas.microsoft.com/office/drawing/2014/main" id="{FBD2D9E5-41B3-C1AF-F6FF-E598B57CD60B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083422" y="3774813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44864C21-FBF6-46FE-A14E-922004502596}"/>
              </a:ext>
            </a:extLst>
          </p:cNvPr>
          <p:cNvSpPr>
            <a:spLocks noGrp="1" noChangeAspect="1"/>
          </p:cNvSpPr>
          <p:nvPr>
            <p:ph type="body" sz="quarter" idx="90" hasCustomPrompt="1"/>
          </p:nvPr>
        </p:nvSpPr>
        <p:spPr>
          <a:xfrm>
            <a:off x="8603622" y="3168743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97CDB8-30FF-B879-D2C9-F6648160B5D5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">
            <a:extLst>
              <a:ext uri="{FF2B5EF4-FFF2-40B4-BE49-F238E27FC236}">
                <a16:creationId xmlns:a16="http://schemas.microsoft.com/office/drawing/2014/main" id="{437948AD-B435-BB12-4C67-AC0E65A8051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29539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A2DC73E-0A81-9B5A-B111-4F56BBF6EC29}"/>
              </a:ext>
            </a:extLst>
          </p:cNvPr>
          <p:cNvSpPr/>
          <p:nvPr userDrawn="1"/>
        </p:nvSpPr>
        <p:spPr>
          <a:xfrm>
            <a:off x="3797300" y="6273800"/>
            <a:ext cx="8394699" cy="58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5810EA-7D23-8382-2AEF-40D584B2FA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" y="0"/>
            <a:ext cx="4299463" cy="6858000"/>
          </a:xfrm>
          <a:custGeom>
            <a:avLst/>
            <a:gdLst>
              <a:gd name="connsiteX0" fmla="*/ 0 w 4299463"/>
              <a:gd name="connsiteY0" fmla="*/ 0 h 6858000"/>
              <a:gd name="connsiteX1" fmla="*/ 2482803 w 4299463"/>
              <a:gd name="connsiteY1" fmla="*/ 0 h 6858000"/>
              <a:gd name="connsiteX2" fmla="*/ 2575349 w 4299463"/>
              <a:gd name="connsiteY2" fmla="*/ 59330 h 6858000"/>
              <a:gd name="connsiteX3" fmla="*/ 4299463 w 4299463"/>
              <a:gd name="connsiteY3" fmla="*/ 3302000 h 6858000"/>
              <a:gd name="connsiteX4" fmla="*/ 2084311 w 4299463"/>
              <a:gd name="connsiteY4" fmla="*/ 6826907 h 6858000"/>
              <a:gd name="connsiteX5" fmla="*/ 2015534 w 4299463"/>
              <a:gd name="connsiteY5" fmla="*/ 6858000 h 6858000"/>
              <a:gd name="connsiteX6" fmla="*/ 0 w 429946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9463" h="6858000">
                <a:moveTo>
                  <a:pt x="0" y="0"/>
                </a:moveTo>
                <a:lnTo>
                  <a:pt x="2482803" y="0"/>
                </a:lnTo>
                <a:lnTo>
                  <a:pt x="2575349" y="59330"/>
                </a:lnTo>
                <a:cubicBezTo>
                  <a:pt x="3615556" y="762080"/>
                  <a:pt x="4299463" y="1952173"/>
                  <a:pt x="4299463" y="3302000"/>
                </a:cubicBezTo>
                <a:cubicBezTo>
                  <a:pt x="4299463" y="4854302"/>
                  <a:pt x="3394996" y="6195354"/>
                  <a:pt x="2084311" y="6826907"/>
                </a:cubicBezTo>
                <a:lnTo>
                  <a:pt x="201553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3C4CE1-CDE1-35A3-11A8-FABD9382D7C3}"/>
              </a:ext>
            </a:extLst>
          </p:cNvPr>
          <p:cNvSpPr/>
          <p:nvPr userDrawn="1"/>
        </p:nvSpPr>
        <p:spPr>
          <a:xfrm>
            <a:off x="3797300" y="1"/>
            <a:ext cx="8394699" cy="58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35947"/>
            <a:ext cx="5508625" cy="3041227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0762" y="4720412"/>
            <a:ext cx="5505401" cy="36512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8EEE199-10FC-EB28-36FF-541E6143FA3C}"/>
              </a:ext>
            </a:extLst>
          </p:cNvPr>
          <p:cNvSpPr/>
          <p:nvPr userDrawn="1"/>
        </p:nvSpPr>
        <p:spPr>
          <a:xfrm>
            <a:off x="2015535" y="0"/>
            <a:ext cx="3364502" cy="6858000"/>
          </a:xfrm>
          <a:custGeom>
            <a:avLst/>
            <a:gdLst>
              <a:gd name="connsiteX0" fmla="*/ 467269 w 3364502"/>
              <a:gd name="connsiteY0" fmla="*/ 0 h 6858000"/>
              <a:gd name="connsiteX1" fmla="*/ 2114597 w 3364502"/>
              <a:gd name="connsiteY1" fmla="*/ 0 h 6858000"/>
              <a:gd name="connsiteX2" fmla="*/ 2224777 w 3364502"/>
              <a:gd name="connsiteY2" fmla="*/ 127197 h 6858000"/>
              <a:gd name="connsiteX3" fmla="*/ 3364502 w 3364502"/>
              <a:gd name="connsiteY3" fmla="*/ 3302000 h 6858000"/>
              <a:gd name="connsiteX4" fmla="*/ 1902643 w 3364502"/>
              <a:gd name="connsiteY4" fmla="*/ 6831241 h 6858000"/>
              <a:gd name="connsiteX5" fmla="*/ 1874576 w 3364502"/>
              <a:gd name="connsiteY5" fmla="*/ 6858000 h 6858000"/>
              <a:gd name="connsiteX6" fmla="*/ 0 w 3364502"/>
              <a:gd name="connsiteY6" fmla="*/ 6858000 h 6858000"/>
              <a:gd name="connsiteX7" fmla="*/ 68777 w 3364502"/>
              <a:gd name="connsiteY7" fmla="*/ 6826907 h 6858000"/>
              <a:gd name="connsiteX8" fmla="*/ 2283929 w 3364502"/>
              <a:gd name="connsiteY8" fmla="*/ 3302000 h 6858000"/>
              <a:gd name="connsiteX9" fmla="*/ 559815 w 3364502"/>
              <a:gd name="connsiteY9" fmla="*/ 59330 h 6858000"/>
              <a:gd name="connsiteX10" fmla="*/ 467269 w 3364502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502" h="6858000">
                <a:moveTo>
                  <a:pt x="467269" y="0"/>
                </a:moveTo>
                <a:lnTo>
                  <a:pt x="2114597" y="0"/>
                </a:lnTo>
                <a:lnTo>
                  <a:pt x="2224777" y="127197"/>
                </a:lnTo>
                <a:cubicBezTo>
                  <a:pt x="2936787" y="989954"/>
                  <a:pt x="3364502" y="2096028"/>
                  <a:pt x="3364502" y="3302000"/>
                </a:cubicBezTo>
                <a:cubicBezTo>
                  <a:pt x="3364502" y="4680254"/>
                  <a:pt x="2805854" y="5928029"/>
                  <a:pt x="1902643" y="6831241"/>
                </a:cubicBezTo>
                <a:lnTo>
                  <a:pt x="1874576" y="6858000"/>
                </a:lnTo>
                <a:lnTo>
                  <a:pt x="0" y="6858000"/>
                </a:lnTo>
                <a:lnTo>
                  <a:pt x="68777" y="6826907"/>
                </a:lnTo>
                <a:cubicBezTo>
                  <a:pt x="1379462" y="6195354"/>
                  <a:pt x="2283929" y="4854302"/>
                  <a:pt x="2283929" y="3302000"/>
                </a:cubicBezTo>
                <a:cubicBezTo>
                  <a:pt x="2283929" y="1952173"/>
                  <a:pt x="1600022" y="762080"/>
                  <a:pt x="559815" y="59330"/>
                </a:cubicBezTo>
                <a:lnTo>
                  <a:pt x="46726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24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730130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447E5D-39F8-31E9-157E-F8501DEB053A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C84EAB1-E974-12AE-EE13-726EF55F894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897373" y="1798300"/>
            <a:ext cx="1750067" cy="466907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C31EA697-9465-908A-C2AA-378CBDE30C7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897373" y="2325883"/>
            <a:ext cx="1750067" cy="7802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ABAF9EC-C388-DF55-8F2D-EE5E5E54080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664406" y="3177926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57" name="Text Placeholder 16">
            <a:extLst>
              <a:ext uri="{FF2B5EF4-FFF2-40B4-BE49-F238E27FC236}">
                <a16:creationId xmlns:a16="http://schemas.microsoft.com/office/drawing/2014/main" id="{9AF7254B-0459-B4E9-337D-8A87A3151F8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202961" y="4806745"/>
            <a:ext cx="1750067" cy="466907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158" name="Text Placeholder 7">
            <a:extLst>
              <a:ext uri="{FF2B5EF4-FFF2-40B4-BE49-F238E27FC236}">
                <a16:creationId xmlns:a16="http://schemas.microsoft.com/office/drawing/2014/main" id="{8835ADFD-CEC8-9BDF-0E5A-8E4ADBA04B47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3202961" y="5334328"/>
            <a:ext cx="1750067" cy="7802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0" name="Text Placeholder 48">
            <a:extLst>
              <a:ext uri="{FF2B5EF4-FFF2-40B4-BE49-F238E27FC236}">
                <a16:creationId xmlns:a16="http://schemas.microsoft.com/office/drawing/2014/main" id="{FABD4205-5288-EA6F-3A49-150ABCEF5AE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969994" y="4481592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62" name="Text Placeholder 16">
            <a:extLst>
              <a:ext uri="{FF2B5EF4-FFF2-40B4-BE49-F238E27FC236}">
                <a16:creationId xmlns:a16="http://schemas.microsoft.com/office/drawing/2014/main" id="{63B6B110-9C1E-CC49-C6FC-98F0F47725E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508549" y="1798300"/>
            <a:ext cx="1750067" cy="466907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163" name="Text Placeholder 7">
            <a:extLst>
              <a:ext uri="{FF2B5EF4-FFF2-40B4-BE49-F238E27FC236}">
                <a16:creationId xmlns:a16="http://schemas.microsoft.com/office/drawing/2014/main" id="{1CF17DA0-B34A-EB9A-4424-7B08B4D0B0A9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508549" y="2325883"/>
            <a:ext cx="1750067" cy="7802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5" name="Text Placeholder 48">
            <a:extLst>
              <a:ext uri="{FF2B5EF4-FFF2-40B4-BE49-F238E27FC236}">
                <a16:creationId xmlns:a16="http://schemas.microsoft.com/office/drawing/2014/main" id="{C5E805D6-02B8-DBCF-318D-EF12414F78D9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5275582" y="3177926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67" name="Text Placeholder 16">
            <a:extLst>
              <a:ext uri="{FF2B5EF4-FFF2-40B4-BE49-F238E27FC236}">
                <a16:creationId xmlns:a16="http://schemas.microsoft.com/office/drawing/2014/main" id="{940AFB9F-F0AA-BB14-D399-FCF619776C9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814137" y="4812362"/>
            <a:ext cx="1750067" cy="466907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168" name="Text Placeholder 7">
            <a:extLst>
              <a:ext uri="{FF2B5EF4-FFF2-40B4-BE49-F238E27FC236}">
                <a16:creationId xmlns:a16="http://schemas.microsoft.com/office/drawing/2014/main" id="{04FFC502-5B5E-2352-389F-422421E76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5814137" y="5339945"/>
            <a:ext cx="1750067" cy="7802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0" name="Text Placeholder 48">
            <a:extLst>
              <a:ext uri="{FF2B5EF4-FFF2-40B4-BE49-F238E27FC236}">
                <a16:creationId xmlns:a16="http://schemas.microsoft.com/office/drawing/2014/main" id="{9A47660C-08B1-5B37-1BD7-A68525B59CE0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581170" y="4481592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72" name="Text Placeholder 16">
            <a:extLst>
              <a:ext uri="{FF2B5EF4-FFF2-40B4-BE49-F238E27FC236}">
                <a16:creationId xmlns:a16="http://schemas.microsoft.com/office/drawing/2014/main" id="{75112600-4801-3CC0-BE9F-EEBE4024CD2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119725" y="1798300"/>
            <a:ext cx="1750067" cy="466907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173" name="Text Placeholder 7">
            <a:extLst>
              <a:ext uri="{FF2B5EF4-FFF2-40B4-BE49-F238E27FC236}">
                <a16:creationId xmlns:a16="http://schemas.microsoft.com/office/drawing/2014/main" id="{3CCB1342-C2F2-9E11-766A-D5E10268D725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7119725" y="2325883"/>
            <a:ext cx="1750067" cy="7802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5" name="Text Placeholder 48">
            <a:extLst>
              <a:ext uri="{FF2B5EF4-FFF2-40B4-BE49-F238E27FC236}">
                <a16:creationId xmlns:a16="http://schemas.microsoft.com/office/drawing/2014/main" id="{A11FE2B5-1DA8-7A05-2D73-4D3C72D769C7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886758" y="3177926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77" name="Text Placeholder 16">
            <a:extLst>
              <a:ext uri="{FF2B5EF4-FFF2-40B4-BE49-F238E27FC236}">
                <a16:creationId xmlns:a16="http://schemas.microsoft.com/office/drawing/2014/main" id="{631793C7-E0A0-044D-90B4-B2DE7C18646B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425315" y="4806745"/>
            <a:ext cx="1750067" cy="466907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178" name="Text Placeholder 7">
            <a:extLst>
              <a:ext uri="{FF2B5EF4-FFF2-40B4-BE49-F238E27FC236}">
                <a16:creationId xmlns:a16="http://schemas.microsoft.com/office/drawing/2014/main" id="{1A32D649-193E-12C9-C230-B78A04CAC3B2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8425315" y="5334328"/>
            <a:ext cx="1750067" cy="78023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0" name="Text Placeholder 48">
            <a:extLst>
              <a:ext uri="{FF2B5EF4-FFF2-40B4-BE49-F238E27FC236}">
                <a16:creationId xmlns:a16="http://schemas.microsoft.com/office/drawing/2014/main" id="{F75850D0-1940-95F0-98BF-C4E845454C79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9192348" y="4481592"/>
            <a:ext cx="216000" cy="216000"/>
          </a:xfrm>
          <a:custGeom>
            <a:avLst/>
            <a:gdLst>
              <a:gd name="connsiteX0" fmla="*/ 159544 w 319088"/>
              <a:gd name="connsiteY0" fmla="*/ 80327 h 319088"/>
              <a:gd name="connsiteX1" fmla="*/ 80327 w 319088"/>
              <a:gd name="connsiteY1" fmla="*/ 159544 h 319088"/>
              <a:gd name="connsiteX2" fmla="*/ 159544 w 319088"/>
              <a:gd name="connsiteY2" fmla="*/ 238761 h 319088"/>
              <a:gd name="connsiteX3" fmla="*/ 238761 w 319088"/>
              <a:gd name="connsiteY3" fmla="*/ 159544 h 319088"/>
              <a:gd name="connsiteX4" fmla="*/ 159544 w 319088"/>
              <a:gd name="connsiteY4" fmla="*/ 80327 h 319088"/>
              <a:gd name="connsiteX5" fmla="*/ 159544 w 319088"/>
              <a:gd name="connsiteY5" fmla="*/ 0 h 319088"/>
              <a:gd name="connsiteX6" fmla="*/ 319088 w 319088"/>
              <a:gd name="connsiteY6" fmla="*/ 159544 h 319088"/>
              <a:gd name="connsiteX7" fmla="*/ 159544 w 319088"/>
              <a:gd name="connsiteY7" fmla="*/ 319088 h 319088"/>
              <a:gd name="connsiteX8" fmla="*/ 0 w 319088"/>
              <a:gd name="connsiteY8" fmla="*/ 159544 h 319088"/>
              <a:gd name="connsiteX9" fmla="*/ 159544 w 319088"/>
              <a:gd name="connsiteY9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088" h="319088">
                <a:moveTo>
                  <a:pt x="159544" y="80327"/>
                </a:moveTo>
                <a:cubicBezTo>
                  <a:pt x="115794" y="80327"/>
                  <a:pt x="80327" y="115794"/>
                  <a:pt x="80327" y="159544"/>
                </a:cubicBezTo>
                <a:cubicBezTo>
                  <a:pt x="80327" y="203294"/>
                  <a:pt x="115794" y="238761"/>
                  <a:pt x="159544" y="238761"/>
                </a:cubicBezTo>
                <a:cubicBezTo>
                  <a:pt x="203294" y="238761"/>
                  <a:pt x="238761" y="203294"/>
                  <a:pt x="238761" y="159544"/>
                </a:cubicBezTo>
                <a:cubicBezTo>
                  <a:pt x="238761" y="115794"/>
                  <a:pt x="203294" y="80327"/>
                  <a:pt x="159544" y="80327"/>
                </a:cubicBezTo>
                <a:close/>
                <a:moveTo>
                  <a:pt x="159544" y="0"/>
                </a:moveTo>
                <a:cubicBezTo>
                  <a:pt x="247658" y="0"/>
                  <a:pt x="319088" y="71430"/>
                  <a:pt x="319088" y="159544"/>
                </a:cubicBezTo>
                <a:cubicBezTo>
                  <a:pt x="319088" y="247658"/>
                  <a:pt x="247658" y="319088"/>
                  <a:pt x="159544" y="319088"/>
                </a:cubicBezTo>
                <a:cubicBezTo>
                  <a:pt x="71430" y="319088"/>
                  <a:pt x="0" y="247658"/>
                  <a:pt x="0" y="159544"/>
                </a:cubicBezTo>
                <a:cubicBezTo>
                  <a:pt x="0" y="71430"/>
                  <a:pt x="71430" y="0"/>
                  <a:pt x="1595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78E60-ADE3-ADE3-4D32-11A5CC29C172}"/>
              </a:ext>
            </a:extLst>
          </p:cNvPr>
          <p:cNvGrpSpPr/>
          <p:nvPr userDrawn="1"/>
        </p:nvGrpSpPr>
        <p:grpSpPr>
          <a:xfrm>
            <a:off x="2105892" y="3281780"/>
            <a:ext cx="7846866" cy="1307812"/>
            <a:chOff x="2105892" y="3357980"/>
            <a:chExt cx="7846866" cy="1307812"/>
          </a:xfrm>
        </p:grpSpPr>
        <p:sp>
          <p:nvSpPr>
            <p:cNvPr id="6" name="Arc 48">
              <a:extLst>
                <a:ext uri="{FF2B5EF4-FFF2-40B4-BE49-F238E27FC236}">
                  <a16:creationId xmlns:a16="http://schemas.microsoft.com/office/drawing/2014/main" id="{0D954641-50E1-78C8-A8D3-B36B4706CDD6}"/>
                </a:ext>
              </a:extLst>
            </p:cNvPr>
            <p:cNvSpPr/>
            <p:nvPr userDrawn="1"/>
          </p:nvSpPr>
          <p:spPr>
            <a:xfrm flipV="1">
              <a:off x="8644947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47">
              <a:extLst>
                <a:ext uri="{FF2B5EF4-FFF2-40B4-BE49-F238E27FC236}">
                  <a16:creationId xmlns:a16="http://schemas.microsoft.com/office/drawing/2014/main" id="{7950F9A2-EAFB-E9BE-3B40-2949CC980E90}"/>
                </a:ext>
              </a:extLst>
            </p:cNvPr>
            <p:cNvSpPr/>
            <p:nvPr userDrawn="1"/>
          </p:nvSpPr>
          <p:spPr>
            <a:xfrm>
              <a:off x="7337136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47">
              <a:extLst>
                <a:ext uri="{FF2B5EF4-FFF2-40B4-BE49-F238E27FC236}">
                  <a16:creationId xmlns:a16="http://schemas.microsoft.com/office/drawing/2014/main" id="{F7ABF14A-2E1C-4CBF-B618-C0A6ADB433FF}"/>
                </a:ext>
              </a:extLst>
            </p:cNvPr>
            <p:cNvSpPr/>
            <p:nvPr userDrawn="1"/>
          </p:nvSpPr>
          <p:spPr>
            <a:xfrm>
              <a:off x="4721514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48">
              <a:extLst>
                <a:ext uri="{FF2B5EF4-FFF2-40B4-BE49-F238E27FC236}">
                  <a16:creationId xmlns:a16="http://schemas.microsoft.com/office/drawing/2014/main" id="{81A8D53E-F72D-3FE5-CED4-D566B8D83F76}"/>
                </a:ext>
              </a:extLst>
            </p:cNvPr>
            <p:cNvSpPr/>
            <p:nvPr userDrawn="1"/>
          </p:nvSpPr>
          <p:spPr>
            <a:xfrm flipV="1">
              <a:off x="6029325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47">
              <a:extLst>
                <a:ext uri="{FF2B5EF4-FFF2-40B4-BE49-F238E27FC236}">
                  <a16:creationId xmlns:a16="http://schemas.microsoft.com/office/drawing/2014/main" id="{015AC7F8-20E7-8E4A-AA02-EAC09EB3DCE8}"/>
                </a:ext>
              </a:extLst>
            </p:cNvPr>
            <p:cNvSpPr/>
            <p:nvPr userDrawn="1"/>
          </p:nvSpPr>
          <p:spPr>
            <a:xfrm>
              <a:off x="2105892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48">
              <a:extLst>
                <a:ext uri="{FF2B5EF4-FFF2-40B4-BE49-F238E27FC236}">
                  <a16:creationId xmlns:a16="http://schemas.microsoft.com/office/drawing/2014/main" id="{68817785-A928-3240-EBBD-A517C636E2E6}"/>
                </a:ext>
              </a:extLst>
            </p:cNvPr>
            <p:cNvSpPr/>
            <p:nvPr userDrawn="1"/>
          </p:nvSpPr>
          <p:spPr>
            <a:xfrm flipV="1">
              <a:off x="3413703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8E40AD7-D249-B498-57C5-9B0557C70528}"/>
                </a:ext>
              </a:extLst>
            </p:cNvPr>
            <p:cNvSpPr/>
            <p:nvPr userDrawn="1"/>
          </p:nvSpPr>
          <p:spPr>
            <a:xfrm>
              <a:off x="2105892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14B7B35C-9A7E-FD79-FA86-5941BD929CF1}"/>
                </a:ext>
              </a:extLst>
            </p:cNvPr>
            <p:cNvSpPr/>
            <p:nvPr userDrawn="1"/>
          </p:nvSpPr>
          <p:spPr>
            <a:xfrm flipV="1">
              <a:off x="3413703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AEC05422-7F31-FC5B-BA8E-BE987F2C7737}"/>
                </a:ext>
              </a:extLst>
            </p:cNvPr>
            <p:cNvSpPr/>
            <p:nvPr userDrawn="1"/>
          </p:nvSpPr>
          <p:spPr>
            <a:xfrm>
              <a:off x="4721514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766F041-BF39-F330-1ED9-62750CAD957B}"/>
                </a:ext>
              </a:extLst>
            </p:cNvPr>
            <p:cNvSpPr/>
            <p:nvPr userDrawn="1"/>
          </p:nvSpPr>
          <p:spPr>
            <a:xfrm flipV="1">
              <a:off x="6029325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87891A3E-30FF-419D-40CD-C536FC3C78F1}"/>
                </a:ext>
              </a:extLst>
            </p:cNvPr>
            <p:cNvSpPr/>
            <p:nvPr userDrawn="1"/>
          </p:nvSpPr>
          <p:spPr>
            <a:xfrm>
              <a:off x="7337136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91286723-AA47-6CDD-E64A-F7924D5B14FD}"/>
                </a:ext>
              </a:extLst>
            </p:cNvPr>
            <p:cNvSpPr/>
            <p:nvPr userDrawn="1"/>
          </p:nvSpPr>
          <p:spPr>
            <a:xfrm flipV="1">
              <a:off x="8644947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6685678-08BA-FEBD-E9EA-34DA7F14A9F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144206" y="3799406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159" name="Text Placeholder 16">
            <a:extLst>
              <a:ext uri="{FF2B5EF4-FFF2-40B4-BE49-F238E27FC236}">
                <a16:creationId xmlns:a16="http://schemas.microsoft.com/office/drawing/2014/main" id="{8DDE9047-8686-3D02-453C-6724D530456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449794" y="3799406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164" name="Text Placeholder 16">
            <a:extLst>
              <a:ext uri="{FF2B5EF4-FFF2-40B4-BE49-F238E27FC236}">
                <a16:creationId xmlns:a16="http://schemas.microsoft.com/office/drawing/2014/main" id="{730C2C5F-74FE-6061-AC7D-C4CD063DC482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755382" y="3799406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169" name="Text Placeholder 16">
            <a:extLst>
              <a:ext uri="{FF2B5EF4-FFF2-40B4-BE49-F238E27FC236}">
                <a16:creationId xmlns:a16="http://schemas.microsoft.com/office/drawing/2014/main" id="{E5B377B6-4FC0-97D1-46F1-D2028F35D65B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060970" y="3799406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174" name="Text Placeholder 16">
            <a:extLst>
              <a:ext uri="{FF2B5EF4-FFF2-40B4-BE49-F238E27FC236}">
                <a16:creationId xmlns:a16="http://schemas.microsoft.com/office/drawing/2014/main" id="{DFE43279-086D-B108-2572-D4ABD8B7183D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366558" y="3799406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179" name="Text Placeholder 16">
            <a:extLst>
              <a:ext uri="{FF2B5EF4-FFF2-40B4-BE49-F238E27FC236}">
                <a16:creationId xmlns:a16="http://schemas.microsoft.com/office/drawing/2014/main" id="{1D14D0C4-8B9E-FD9E-373F-FC35CF777E55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8672148" y="3799406"/>
            <a:ext cx="1256400" cy="27313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300" b="1" dirty="0">
                <a:solidFill>
                  <a:schemeClr val="accent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Milestone</a:t>
            </a:r>
          </a:p>
        </p:txBody>
      </p:sp>
      <p:sp>
        <p:nvSpPr>
          <p:cNvPr id="20" name="Footer Placeholder">
            <a:extLst>
              <a:ext uri="{FF2B5EF4-FFF2-40B4-BE49-F238E27FC236}">
                <a16:creationId xmlns:a16="http://schemas.microsoft.com/office/drawing/2014/main" id="{37023B0B-F59D-58B9-BEC1-932661EC63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2211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11020425" cy="1498482"/>
          </a:xfrm>
        </p:spPr>
        <p:txBody>
          <a:bodyPr anchor="t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CE148C-18BD-BF8C-3A38-E655F9CDD1FC}"/>
              </a:ext>
            </a:extLst>
          </p:cNvPr>
          <p:cNvCxnSpPr>
            <a:cxnSpLocks/>
          </p:cNvCxnSpPr>
          <p:nvPr userDrawn="1"/>
        </p:nvCxnSpPr>
        <p:spPr>
          <a:xfrm>
            <a:off x="723900" y="584201"/>
            <a:ext cx="130333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218FA74-E452-F36C-6610-E0BEC364ED6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53310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3D1FCEF-7A78-2A81-129A-E90F2C709A1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340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23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FED853D-F699-D12C-A6B0-2F741251E1BF}"/>
              </a:ext>
            </a:extLst>
          </p:cNvPr>
          <p:cNvSpPr/>
          <p:nvPr userDrawn="1"/>
        </p:nvSpPr>
        <p:spPr>
          <a:xfrm>
            <a:off x="0" y="0"/>
            <a:ext cx="1445310" cy="6858000"/>
          </a:xfrm>
          <a:custGeom>
            <a:avLst/>
            <a:gdLst>
              <a:gd name="connsiteX0" fmla="*/ 0 w 1445310"/>
              <a:gd name="connsiteY0" fmla="*/ 0 h 6858000"/>
              <a:gd name="connsiteX1" fmla="*/ 1445310 w 1445310"/>
              <a:gd name="connsiteY1" fmla="*/ 0 h 6858000"/>
              <a:gd name="connsiteX2" fmla="*/ 1304377 w 1445310"/>
              <a:gd name="connsiteY2" fmla="*/ 198186 h 6858000"/>
              <a:gd name="connsiteX3" fmla="*/ 317500 w 1445310"/>
              <a:gd name="connsiteY3" fmla="*/ 3429000 h 6858000"/>
              <a:gd name="connsiteX4" fmla="*/ 1304377 w 1445310"/>
              <a:gd name="connsiteY4" fmla="*/ 6659814 h 6858000"/>
              <a:gd name="connsiteX5" fmla="*/ 1445310 w 1445310"/>
              <a:gd name="connsiteY5" fmla="*/ 6858000 h 6858000"/>
              <a:gd name="connsiteX6" fmla="*/ 0 w 1445310"/>
              <a:gd name="connsiteY6" fmla="*/ 6858000 h 6858000"/>
              <a:gd name="connsiteX7" fmla="*/ 0 w 14453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310" h="6858000">
                <a:moveTo>
                  <a:pt x="0" y="0"/>
                </a:moveTo>
                <a:lnTo>
                  <a:pt x="1445310" y="0"/>
                </a:lnTo>
                <a:lnTo>
                  <a:pt x="1304377" y="198186"/>
                </a:lnTo>
                <a:cubicBezTo>
                  <a:pt x="681314" y="1120441"/>
                  <a:pt x="317500" y="2232234"/>
                  <a:pt x="317500" y="3429000"/>
                </a:cubicBezTo>
                <a:cubicBezTo>
                  <a:pt x="317500" y="4625767"/>
                  <a:pt x="681314" y="5737560"/>
                  <a:pt x="1304377" y="6659814"/>
                </a:cubicBezTo>
                <a:lnTo>
                  <a:pt x="14453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E806A80-3479-A9A8-4A22-2A4EF3713D0C}"/>
              </a:ext>
            </a:extLst>
          </p:cNvPr>
          <p:cNvSpPr/>
          <p:nvPr userDrawn="1"/>
        </p:nvSpPr>
        <p:spPr>
          <a:xfrm>
            <a:off x="10746690" y="0"/>
            <a:ext cx="1445310" cy="6858000"/>
          </a:xfrm>
          <a:custGeom>
            <a:avLst/>
            <a:gdLst>
              <a:gd name="connsiteX0" fmla="*/ 0 w 1445310"/>
              <a:gd name="connsiteY0" fmla="*/ 0 h 6858000"/>
              <a:gd name="connsiteX1" fmla="*/ 1445310 w 1445310"/>
              <a:gd name="connsiteY1" fmla="*/ 0 h 6858000"/>
              <a:gd name="connsiteX2" fmla="*/ 1445310 w 1445310"/>
              <a:gd name="connsiteY2" fmla="*/ 6858000 h 6858000"/>
              <a:gd name="connsiteX3" fmla="*/ 0 w 1445310"/>
              <a:gd name="connsiteY3" fmla="*/ 6858000 h 6858000"/>
              <a:gd name="connsiteX4" fmla="*/ 140933 w 1445310"/>
              <a:gd name="connsiteY4" fmla="*/ 6659814 h 6858000"/>
              <a:gd name="connsiteX5" fmla="*/ 1127810 w 1445310"/>
              <a:gd name="connsiteY5" fmla="*/ 3429000 h 6858000"/>
              <a:gd name="connsiteX6" fmla="*/ 140933 w 1445310"/>
              <a:gd name="connsiteY6" fmla="*/ 198186 h 6858000"/>
              <a:gd name="connsiteX7" fmla="*/ 0 w 144531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310" h="6858000">
                <a:moveTo>
                  <a:pt x="0" y="0"/>
                </a:moveTo>
                <a:lnTo>
                  <a:pt x="1445310" y="0"/>
                </a:lnTo>
                <a:lnTo>
                  <a:pt x="1445310" y="6858000"/>
                </a:lnTo>
                <a:lnTo>
                  <a:pt x="0" y="6858000"/>
                </a:lnTo>
                <a:lnTo>
                  <a:pt x="140933" y="6659814"/>
                </a:lnTo>
                <a:cubicBezTo>
                  <a:pt x="763996" y="5737560"/>
                  <a:pt x="1127810" y="4625767"/>
                  <a:pt x="1127810" y="3429000"/>
                </a:cubicBezTo>
                <a:cubicBezTo>
                  <a:pt x="1127810" y="2232234"/>
                  <a:pt x="763996" y="1120441"/>
                  <a:pt x="140933" y="19818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1181947"/>
            <a:ext cx="8137525" cy="3041227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4382" y="4466412"/>
            <a:ext cx="8132762" cy="3651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4382" y="4892213"/>
            <a:ext cx="8132762" cy="365126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5176AE-35A0-11F3-674B-5000D2AD640F}"/>
              </a:ext>
            </a:extLst>
          </p:cNvPr>
          <p:cNvSpPr/>
          <p:nvPr userDrawn="1"/>
        </p:nvSpPr>
        <p:spPr>
          <a:xfrm>
            <a:off x="317500" y="0"/>
            <a:ext cx="11557000" cy="6858000"/>
          </a:xfrm>
          <a:custGeom>
            <a:avLst/>
            <a:gdLst>
              <a:gd name="connsiteX0" fmla="*/ 9287766 w 11557000"/>
              <a:gd name="connsiteY0" fmla="*/ 0 h 6858000"/>
              <a:gd name="connsiteX1" fmla="*/ 10429190 w 11557000"/>
              <a:gd name="connsiteY1" fmla="*/ 0 h 6858000"/>
              <a:gd name="connsiteX2" fmla="*/ 10570123 w 11557000"/>
              <a:gd name="connsiteY2" fmla="*/ 198186 h 6858000"/>
              <a:gd name="connsiteX3" fmla="*/ 11557000 w 11557000"/>
              <a:gd name="connsiteY3" fmla="*/ 3429000 h 6858000"/>
              <a:gd name="connsiteX4" fmla="*/ 10570123 w 11557000"/>
              <a:gd name="connsiteY4" fmla="*/ 6659814 h 6858000"/>
              <a:gd name="connsiteX5" fmla="*/ 10429190 w 11557000"/>
              <a:gd name="connsiteY5" fmla="*/ 6858000 h 6858000"/>
              <a:gd name="connsiteX6" fmla="*/ 9287766 w 11557000"/>
              <a:gd name="connsiteY6" fmla="*/ 6858000 h 6858000"/>
              <a:gd name="connsiteX7" fmla="*/ 9411083 w 11557000"/>
              <a:gd name="connsiteY7" fmla="*/ 6728658 h 6858000"/>
              <a:gd name="connsiteX8" fmla="*/ 10685949 w 11557000"/>
              <a:gd name="connsiteY8" fmla="*/ 3429000 h 6858000"/>
              <a:gd name="connsiteX9" fmla="*/ 9411083 w 11557000"/>
              <a:gd name="connsiteY9" fmla="*/ 129342 h 6858000"/>
              <a:gd name="connsiteX10" fmla="*/ 1127810 w 11557000"/>
              <a:gd name="connsiteY10" fmla="*/ 0 h 6858000"/>
              <a:gd name="connsiteX11" fmla="*/ 2269234 w 11557000"/>
              <a:gd name="connsiteY11" fmla="*/ 0 h 6858000"/>
              <a:gd name="connsiteX12" fmla="*/ 2145918 w 11557000"/>
              <a:gd name="connsiteY12" fmla="*/ 129342 h 6858000"/>
              <a:gd name="connsiteX13" fmla="*/ 871051 w 11557000"/>
              <a:gd name="connsiteY13" fmla="*/ 3429000 h 6858000"/>
              <a:gd name="connsiteX14" fmla="*/ 2145918 w 11557000"/>
              <a:gd name="connsiteY14" fmla="*/ 6728658 h 6858000"/>
              <a:gd name="connsiteX15" fmla="*/ 2269234 w 11557000"/>
              <a:gd name="connsiteY15" fmla="*/ 6858000 h 6858000"/>
              <a:gd name="connsiteX16" fmla="*/ 1127810 w 11557000"/>
              <a:gd name="connsiteY16" fmla="*/ 6858000 h 6858000"/>
              <a:gd name="connsiteX17" fmla="*/ 986877 w 11557000"/>
              <a:gd name="connsiteY17" fmla="*/ 6659814 h 6858000"/>
              <a:gd name="connsiteX18" fmla="*/ 0 w 11557000"/>
              <a:gd name="connsiteY18" fmla="*/ 3429000 h 6858000"/>
              <a:gd name="connsiteX19" fmla="*/ 986877 w 11557000"/>
              <a:gd name="connsiteY19" fmla="*/ 19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57000" h="6858000">
                <a:moveTo>
                  <a:pt x="9287766" y="0"/>
                </a:moveTo>
                <a:lnTo>
                  <a:pt x="10429190" y="0"/>
                </a:lnTo>
                <a:lnTo>
                  <a:pt x="10570123" y="198186"/>
                </a:lnTo>
                <a:cubicBezTo>
                  <a:pt x="11193186" y="1120441"/>
                  <a:pt x="11557000" y="2232234"/>
                  <a:pt x="11557000" y="3429000"/>
                </a:cubicBezTo>
                <a:cubicBezTo>
                  <a:pt x="11557000" y="4625767"/>
                  <a:pt x="11193186" y="5737560"/>
                  <a:pt x="10570123" y="6659814"/>
                </a:cubicBezTo>
                <a:lnTo>
                  <a:pt x="10429190" y="6858000"/>
                </a:lnTo>
                <a:lnTo>
                  <a:pt x="9287766" y="6858000"/>
                </a:lnTo>
                <a:lnTo>
                  <a:pt x="9411083" y="6728658"/>
                </a:lnTo>
                <a:cubicBezTo>
                  <a:pt x="10203179" y="5857158"/>
                  <a:pt x="10685949" y="4699458"/>
                  <a:pt x="10685949" y="3429000"/>
                </a:cubicBezTo>
                <a:cubicBezTo>
                  <a:pt x="10685949" y="2158543"/>
                  <a:pt x="10203179" y="1000842"/>
                  <a:pt x="9411083" y="129342"/>
                </a:cubicBezTo>
                <a:close/>
                <a:moveTo>
                  <a:pt x="1127810" y="0"/>
                </a:moveTo>
                <a:lnTo>
                  <a:pt x="2269234" y="0"/>
                </a:lnTo>
                <a:lnTo>
                  <a:pt x="2145918" y="129342"/>
                </a:lnTo>
                <a:cubicBezTo>
                  <a:pt x="1353821" y="1000842"/>
                  <a:pt x="871051" y="2158543"/>
                  <a:pt x="871051" y="3429000"/>
                </a:cubicBezTo>
                <a:cubicBezTo>
                  <a:pt x="871051" y="4699458"/>
                  <a:pt x="1353821" y="5857158"/>
                  <a:pt x="2145918" y="6728658"/>
                </a:cubicBezTo>
                <a:lnTo>
                  <a:pt x="2269234" y="6858000"/>
                </a:lnTo>
                <a:lnTo>
                  <a:pt x="1127810" y="6858000"/>
                </a:lnTo>
                <a:lnTo>
                  <a:pt x="986877" y="6659814"/>
                </a:lnTo>
                <a:cubicBezTo>
                  <a:pt x="363814" y="5737560"/>
                  <a:pt x="0" y="4625767"/>
                  <a:pt x="0" y="3429000"/>
                </a:cubicBezTo>
                <a:cubicBezTo>
                  <a:pt x="0" y="2232234"/>
                  <a:pt x="363814" y="1120441"/>
                  <a:pt x="986877" y="198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83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11A472-CA83-30B5-8EDD-25480BC2B23A}"/>
              </a:ext>
            </a:extLst>
          </p:cNvPr>
          <p:cNvSpPr/>
          <p:nvPr userDrawn="1"/>
        </p:nvSpPr>
        <p:spPr>
          <a:xfrm>
            <a:off x="1" y="1346200"/>
            <a:ext cx="12192000" cy="416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2CC545-9D76-186B-4DEE-8410831B2A76}"/>
              </a:ext>
            </a:extLst>
          </p:cNvPr>
          <p:cNvSpPr/>
          <p:nvPr userDrawn="1"/>
        </p:nvSpPr>
        <p:spPr>
          <a:xfrm flipV="1">
            <a:off x="1" y="4106863"/>
            <a:ext cx="1404937" cy="1404937"/>
          </a:xfrm>
          <a:custGeom>
            <a:avLst/>
            <a:gdLst>
              <a:gd name="connsiteX0" fmla="*/ 1550680 w 2467429"/>
              <a:gd name="connsiteY0" fmla="*/ 0 h 2467429"/>
              <a:gd name="connsiteX1" fmla="*/ 2467429 w 2467429"/>
              <a:gd name="connsiteY1" fmla="*/ 0 h 2467429"/>
              <a:gd name="connsiteX2" fmla="*/ 0 w 2467429"/>
              <a:gd name="connsiteY2" fmla="*/ 2467429 h 2467429"/>
              <a:gd name="connsiteX3" fmla="*/ 0 w 2467429"/>
              <a:gd name="connsiteY3" fmla="*/ 1550680 h 2467429"/>
              <a:gd name="connsiteX4" fmla="*/ 1550680 w 2467429"/>
              <a:gd name="connsiteY4" fmla="*/ 0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429" h="2467429">
                <a:moveTo>
                  <a:pt x="1550680" y="0"/>
                </a:moveTo>
                <a:lnTo>
                  <a:pt x="2467429" y="0"/>
                </a:lnTo>
                <a:cubicBezTo>
                  <a:pt x="2467429" y="1362723"/>
                  <a:pt x="1362723" y="2467429"/>
                  <a:pt x="0" y="2467429"/>
                </a:cubicBezTo>
                <a:lnTo>
                  <a:pt x="0" y="1550680"/>
                </a:lnTo>
                <a:cubicBezTo>
                  <a:pt x="856417" y="1550680"/>
                  <a:pt x="1550680" y="856417"/>
                  <a:pt x="15506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EE3055-77B8-6D70-1CC0-62A78E62EB2B}"/>
              </a:ext>
            </a:extLst>
          </p:cNvPr>
          <p:cNvSpPr/>
          <p:nvPr userDrawn="1"/>
        </p:nvSpPr>
        <p:spPr>
          <a:xfrm flipH="1">
            <a:off x="10787063" y="1346200"/>
            <a:ext cx="1404937" cy="1404937"/>
          </a:xfrm>
          <a:custGeom>
            <a:avLst/>
            <a:gdLst>
              <a:gd name="connsiteX0" fmla="*/ 1550680 w 2467429"/>
              <a:gd name="connsiteY0" fmla="*/ 0 h 2467429"/>
              <a:gd name="connsiteX1" fmla="*/ 2467429 w 2467429"/>
              <a:gd name="connsiteY1" fmla="*/ 0 h 2467429"/>
              <a:gd name="connsiteX2" fmla="*/ 0 w 2467429"/>
              <a:gd name="connsiteY2" fmla="*/ 2467429 h 2467429"/>
              <a:gd name="connsiteX3" fmla="*/ 0 w 2467429"/>
              <a:gd name="connsiteY3" fmla="*/ 1550680 h 2467429"/>
              <a:gd name="connsiteX4" fmla="*/ 1550680 w 2467429"/>
              <a:gd name="connsiteY4" fmla="*/ 0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429" h="2467429">
                <a:moveTo>
                  <a:pt x="1550680" y="0"/>
                </a:moveTo>
                <a:lnTo>
                  <a:pt x="2467429" y="0"/>
                </a:lnTo>
                <a:cubicBezTo>
                  <a:pt x="2467429" y="1362723"/>
                  <a:pt x="1362723" y="2467429"/>
                  <a:pt x="0" y="2467429"/>
                </a:cubicBezTo>
                <a:lnTo>
                  <a:pt x="0" y="1550680"/>
                </a:lnTo>
                <a:cubicBezTo>
                  <a:pt x="856417" y="1550680"/>
                  <a:pt x="1550680" y="856417"/>
                  <a:pt x="15506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2039937"/>
            <a:ext cx="11017250" cy="1581574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363" y="3864748"/>
            <a:ext cx="11010800" cy="3651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363" y="4290549"/>
            <a:ext cx="11010800" cy="365126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530669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ED87B0B-2ABB-721F-A182-8516F23C94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65007" y="594520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5871CAC-832A-B0DC-B1EF-3A924B253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584201"/>
            <a:ext cx="5511800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1859644"/>
            <a:ext cx="3492499" cy="3138715"/>
          </a:xfrm>
        </p:spPr>
        <p:txBody>
          <a:bodyPr lIns="90000" tIns="45720" rIns="91440" bIns="45720" anchor="ctr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0EFCCAA-36DA-68C7-275A-CC4016B3F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319894"/>
            <a:ext cx="5511800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058E007-C1FF-E275-897C-7E33129770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2055587"/>
            <a:ext cx="5511800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6E46639-14FA-A0ED-1BBD-F28E651D7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2791280"/>
            <a:ext cx="5511800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2117605-48B2-7512-72CD-20FBBC159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262666"/>
            <a:ext cx="5511800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864E1D-FC45-5146-9C22-1DBB77402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3526973"/>
            <a:ext cx="5511800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5773B1B-84EF-8AFD-C46A-45979B807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4998359"/>
            <a:ext cx="5511800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497A4DD-4AB1-FB42-56E4-1BE3E4D239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5734050"/>
            <a:ext cx="5511800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510EFC-FB3C-12E1-9B2C-12243C43182A}"/>
              </a:ext>
            </a:extLst>
          </p:cNvPr>
          <p:cNvCxnSpPr/>
          <p:nvPr userDrawn="1"/>
        </p:nvCxnSpPr>
        <p:spPr>
          <a:xfrm>
            <a:off x="587375" y="584201"/>
            <a:ext cx="143986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4F7B89B-1022-34C2-2E80-6FC6BA66D4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65007" y="1330213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C9B1833-3319-EC3A-1205-6BD8AF2872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65007" y="2065906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AE5060A6-97F7-DB1F-BB25-A176C0CDCA6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65007" y="2801599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ACF4509-F719-CC7E-6475-2A5E9299B77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65007" y="3537292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96AC4D2-F32D-111A-EE47-677B62E52EB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65007" y="4272985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2B35EF72-488F-C9B9-9DFD-973F9E54CE1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65007" y="5008678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949C86E8-7113-B45C-4A5D-B0AED5892A2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65007" y="5744368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AA9B3FD-95EC-1F98-01FA-C5906DF7E3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84072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ED87B0B-2ABB-721F-A182-8516F23C94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65007" y="3439319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5871CAC-832A-B0DC-B1EF-3A924B253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429000"/>
            <a:ext cx="5511800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429000"/>
            <a:ext cx="4498973" cy="2844799"/>
          </a:xfrm>
        </p:spPr>
        <p:txBody>
          <a:bodyPr lIns="90000" tIns="45720" rIns="91440" bIns="45720" anchor="ctr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0EFCCAA-36DA-68C7-275A-CC4016B3F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4196443"/>
            <a:ext cx="5511800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058E007-C1FF-E275-897C-7E33129770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4963886"/>
            <a:ext cx="5511800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6E46639-14FA-A0ED-1BBD-F28E651D7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5731329"/>
            <a:ext cx="5511800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510EFC-FB3C-12E1-9B2C-12243C43182A}"/>
              </a:ext>
            </a:extLst>
          </p:cNvPr>
          <p:cNvCxnSpPr/>
          <p:nvPr userDrawn="1"/>
        </p:nvCxnSpPr>
        <p:spPr>
          <a:xfrm>
            <a:off x="587375" y="584201"/>
            <a:ext cx="143986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4F7B89B-1022-34C2-2E80-6FC6BA66D4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65007" y="4206762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C9B1833-3319-EC3A-1205-6BD8AF2872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65007" y="4974205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AE5060A6-97F7-DB1F-BB25-A176C0CDCA6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65007" y="5741648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1B4F1B3C-6EFD-B782-3F1A-DD8EF2B220D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7376" y="771527"/>
            <a:ext cx="11020424" cy="2471848"/>
          </a:xfrm>
          <a:prstGeom prst="rect">
            <a:avLst/>
          </a:pr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DCBC47C-D4A7-249F-3DA6-E71A048E95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4215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ED87B0B-2ABB-721F-A182-8516F23C94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1903397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5871CAC-832A-B0DC-B1EF-3A924B253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8368" y="1893078"/>
            <a:ext cx="6187282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0EFCCAA-36DA-68C7-275A-CC4016B3F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368" y="2853321"/>
            <a:ext cx="6187282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058E007-C1FF-E275-897C-7E33129770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8368" y="3813564"/>
            <a:ext cx="6187282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6E46639-14FA-A0ED-1BBD-F28E651D7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368" y="4773807"/>
            <a:ext cx="6187282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864E1D-FC45-5146-9C22-1DBB77402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8368" y="5734049"/>
            <a:ext cx="6187282" cy="53975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E8756B57-F17C-037B-F4FF-ED5DBEF48FC0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>
          <a:xfrm>
            <a:off x="11144250" y="6356350"/>
            <a:ext cx="463550" cy="365125"/>
          </a:xfrm>
        </p:spPr>
        <p:txBody>
          <a:bodyPr/>
          <a:lstStyle>
            <a:lvl1pPr algn="ctr">
              <a:defRPr/>
            </a:lvl1pPr>
          </a:lstStyle>
          <a:p>
            <a:fld id="{7A9709E4-652E-524A-8D35-CF602AA44AAA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510EFC-FB3C-12E1-9B2C-12243C43182A}"/>
              </a:ext>
            </a:extLst>
          </p:cNvPr>
          <p:cNvCxnSpPr/>
          <p:nvPr userDrawn="1"/>
        </p:nvCxnSpPr>
        <p:spPr>
          <a:xfrm>
            <a:off x="587375" y="584201"/>
            <a:ext cx="143986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4F7B89B-1022-34C2-2E80-6FC6BA66D4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7375" y="2863640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C9B1833-3319-EC3A-1205-6BD8AF2872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7375" y="3823883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AE5060A6-97F7-DB1F-BB25-A176C0CDCA6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7375" y="4784126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ACF4509-F719-CC7E-6475-2A5E9299B77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7375" y="5744368"/>
            <a:ext cx="259556" cy="519112"/>
          </a:xfrm>
          <a:custGeom>
            <a:avLst/>
            <a:gdLst>
              <a:gd name="connsiteX0" fmla="*/ 0 w 259556"/>
              <a:gd name="connsiteY0" fmla="*/ 0 h 519112"/>
              <a:gd name="connsiteX1" fmla="*/ 259556 w 259556"/>
              <a:gd name="connsiteY1" fmla="*/ 259556 h 519112"/>
              <a:gd name="connsiteX2" fmla="*/ 0 w 259556"/>
              <a:gd name="connsiteY2" fmla="*/ 519112 h 519112"/>
              <a:gd name="connsiteX3" fmla="*/ 0 w 259556"/>
              <a:gd name="connsiteY3" fmla="*/ 389334 h 519112"/>
              <a:gd name="connsiteX4" fmla="*/ 129778 w 259556"/>
              <a:gd name="connsiteY4" fmla="*/ 259556 h 519112"/>
              <a:gd name="connsiteX5" fmla="*/ 0 w 259556"/>
              <a:gd name="connsiteY5" fmla="*/ 129778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556" h="519112">
                <a:moveTo>
                  <a:pt x="0" y="0"/>
                </a:moveTo>
                <a:cubicBezTo>
                  <a:pt x="143349" y="0"/>
                  <a:pt x="259556" y="116207"/>
                  <a:pt x="259556" y="259556"/>
                </a:cubicBezTo>
                <a:cubicBezTo>
                  <a:pt x="259556" y="402905"/>
                  <a:pt x="143349" y="519112"/>
                  <a:pt x="0" y="519112"/>
                </a:cubicBezTo>
                <a:lnTo>
                  <a:pt x="0" y="389334"/>
                </a:lnTo>
                <a:cubicBezTo>
                  <a:pt x="71674" y="389334"/>
                  <a:pt x="129778" y="331230"/>
                  <a:pt x="129778" y="259556"/>
                </a:cubicBezTo>
                <a:cubicBezTo>
                  <a:pt x="129778" y="187882"/>
                  <a:pt x="71674" y="129778"/>
                  <a:pt x="0" y="1297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1000" b="1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CEC8A291-5A66-BB8F-ABBC-7D52954966E0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112125" y="0"/>
            <a:ext cx="3495675" cy="6273800"/>
          </a:xfrm>
          <a:custGeom>
            <a:avLst/>
            <a:gdLst>
              <a:gd name="connsiteX0" fmla="*/ 1730662 w 4505325"/>
              <a:gd name="connsiteY0" fmla="*/ 5257801 h 6273800"/>
              <a:gd name="connsiteX1" fmla="*/ 1712662 w 4505325"/>
              <a:gd name="connsiteY1" fmla="*/ 5275801 h 6273800"/>
              <a:gd name="connsiteX2" fmla="*/ 1730662 w 4505325"/>
              <a:gd name="connsiteY2" fmla="*/ 5293801 h 6273800"/>
              <a:gd name="connsiteX3" fmla="*/ 2774662 w 4505325"/>
              <a:gd name="connsiteY3" fmla="*/ 5293801 h 6273800"/>
              <a:gd name="connsiteX4" fmla="*/ 2792662 w 4505325"/>
              <a:gd name="connsiteY4" fmla="*/ 5275801 h 6273800"/>
              <a:gd name="connsiteX5" fmla="*/ 2774662 w 4505325"/>
              <a:gd name="connsiteY5" fmla="*/ 5257801 h 6273800"/>
              <a:gd name="connsiteX6" fmla="*/ 0 w 4505325"/>
              <a:gd name="connsiteY6" fmla="*/ 0 h 6273800"/>
              <a:gd name="connsiteX7" fmla="*/ 4505325 w 4505325"/>
              <a:gd name="connsiteY7" fmla="*/ 0 h 6273800"/>
              <a:gd name="connsiteX8" fmla="*/ 4505325 w 4505325"/>
              <a:gd name="connsiteY8" fmla="*/ 6273800 h 6273800"/>
              <a:gd name="connsiteX9" fmla="*/ 0 w 4505325"/>
              <a:gd name="connsiteY9" fmla="*/ 6273800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5325" h="6273800">
                <a:moveTo>
                  <a:pt x="1730662" y="5257801"/>
                </a:moveTo>
                <a:cubicBezTo>
                  <a:pt x="1720721" y="5257801"/>
                  <a:pt x="1712662" y="5265860"/>
                  <a:pt x="1712662" y="5275801"/>
                </a:cubicBezTo>
                <a:cubicBezTo>
                  <a:pt x="1712662" y="5285742"/>
                  <a:pt x="1720721" y="5293801"/>
                  <a:pt x="1730662" y="5293801"/>
                </a:cubicBezTo>
                <a:lnTo>
                  <a:pt x="2774662" y="5293801"/>
                </a:lnTo>
                <a:cubicBezTo>
                  <a:pt x="2784603" y="5293801"/>
                  <a:pt x="2792662" y="5285742"/>
                  <a:pt x="2792662" y="5275801"/>
                </a:cubicBezTo>
                <a:cubicBezTo>
                  <a:pt x="2792662" y="5265860"/>
                  <a:pt x="2784603" y="5257801"/>
                  <a:pt x="2774662" y="5257801"/>
                </a:cubicBezTo>
                <a:close/>
                <a:moveTo>
                  <a:pt x="0" y="0"/>
                </a:moveTo>
                <a:lnTo>
                  <a:pt x="4505325" y="0"/>
                </a:lnTo>
                <a:lnTo>
                  <a:pt x="4505325" y="6273800"/>
                </a:lnTo>
                <a:lnTo>
                  <a:pt x="0" y="627380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GB" dirty="0"/>
            </a:lvl1pPr>
          </a:lstStyle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D0425C-2F19-B7B2-04F5-4D5CCE4D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8"/>
            <a:ext cx="6518275" cy="774580"/>
          </a:xfrm>
        </p:spPr>
        <p:txBody>
          <a:bodyPr anchor="b">
            <a:noAutofit/>
          </a:bodyPr>
          <a:lstStyle>
            <a:lvl1pPr algn="l">
              <a:defRPr sz="4400">
                <a:latin typeface="+mj-lt"/>
                <a:cs typeface="Poppins" pitchFamily="2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C633AB7-3670-064D-D917-15CDDCE119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-2551287" y="3221494"/>
            <a:ext cx="5689950" cy="41465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3448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4C769-5B6E-5C22-9516-5D7BE462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90F5-D493-CE67-ED1B-D761BFA69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225E-A593-BBE5-FA35-2952DE6D5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12C0-D4F0-C345-96B4-1E8B918506A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0E95-9162-1956-4897-1AA052698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09E4-652E-524A-8D35-CF602AA44AAA}" type="slidenum">
              <a:rPr lang="en-US" smtClean="0"/>
              <a:t>‹nº›</a:t>
            </a:fld>
            <a:endParaRPr lang="en-US"/>
          </a:p>
        </p:txBody>
      </p:sp>
      <p:grpSp>
        <p:nvGrpSpPr>
          <p:cNvPr id="5" name="Group 4" hidden="1">
            <a:extLst>
              <a:ext uri="{FF2B5EF4-FFF2-40B4-BE49-F238E27FC236}">
                <a16:creationId xmlns:a16="http://schemas.microsoft.com/office/drawing/2014/main" id="{92FAE72C-82F9-63EA-E047-125229D746D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 hidden="1">
              <a:extLst>
                <a:ext uri="{FF2B5EF4-FFF2-40B4-BE49-F238E27FC236}">
                  <a16:creationId xmlns:a16="http://schemas.microsoft.com/office/drawing/2014/main" id="{2783FDA6-B880-12D1-F0DF-F65463525311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5166360" cy="6858000"/>
            </a:xfrm>
            <a:noFill/>
          </p:grpSpPr>
          <p:sp>
            <p:nvSpPr>
              <p:cNvPr id="9" name="Rectangle 8" hidden="1">
                <a:extLst>
                  <a:ext uri="{FF2B5EF4-FFF2-40B4-BE49-F238E27FC236}">
                    <a16:creationId xmlns:a16="http://schemas.microsoft.com/office/drawing/2014/main" id="{F3FB1A56-AC44-3AC8-87A5-872AC4A90ABE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 hidden="1">
                <a:extLst>
                  <a:ext uri="{FF2B5EF4-FFF2-40B4-BE49-F238E27FC236}">
                    <a16:creationId xmlns:a16="http://schemas.microsoft.com/office/drawing/2014/main" id="{6E2D1C13-7C92-62FB-45D9-9953EC36A6AD}"/>
                  </a:ext>
                </a:extLst>
              </p:cNvPr>
              <p:cNvSpPr/>
              <p:nvPr userDrawn="1"/>
            </p:nvSpPr>
            <p:spPr>
              <a:xfrm>
                <a:off x="86106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 hidden="1">
                <a:extLst>
                  <a:ext uri="{FF2B5EF4-FFF2-40B4-BE49-F238E27FC236}">
                    <a16:creationId xmlns:a16="http://schemas.microsoft.com/office/drawing/2014/main" id="{604F73FA-93CA-86AA-4012-1C081C51CA92}"/>
                  </a:ext>
                </a:extLst>
              </p:cNvPr>
              <p:cNvSpPr/>
              <p:nvPr userDrawn="1"/>
            </p:nvSpPr>
            <p:spPr>
              <a:xfrm>
                <a:off x="172212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 hidden="1">
                <a:extLst>
                  <a:ext uri="{FF2B5EF4-FFF2-40B4-BE49-F238E27FC236}">
                    <a16:creationId xmlns:a16="http://schemas.microsoft.com/office/drawing/2014/main" id="{E11C4BE9-3395-6EBF-1736-876AE6CA5899}"/>
                  </a:ext>
                </a:extLst>
              </p:cNvPr>
              <p:cNvSpPr/>
              <p:nvPr userDrawn="1"/>
            </p:nvSpPr>
            <p:spPr>
              <a:xfrm>
                <a:off x="258318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 hidden="1">
                <a:extLst>
                  <a:ext uri="{FF2B5EF4-FFF2-40B4-BE49-F238E27FC236}">
                    <a16:creationId xmlns:a16="http://schemas.microsoft.com/office/drawing/2014/main" id="{A7429E2A-937D-ABD5-C743-BA1A6F11C542}"/>
                  </a:ext>
                </a:extLst>
              </p:cNvPr>
              <p:cNvSpPr/>
              <p:nvPr userDrawn="1"/>
            </p:nvSpPr>
            <p:spPr>
              <a:xfrm>
                <a:off x="344424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 hidden="1">
                <a:extLst>
                  <a:ext uri="{FF2B5EF4-FFF2-40B4-BE49-F238E27FC236}">
                    <a16:creationId xmlns:a16="http://schemas.microsoft.com/office/drawing/2014/main" id="{F814B45D-6D67-5DE1-FAC9-ADD01AD86BA5}"/>
                  </a:ext>
                </a:extLst>
              </p:cNvPr>
              <p:cNvSpPr/>
              <p:nvPr userDrawn="1"/>
            </p:nvSpPr>
            <p:spPr>
              <a:xfrm>
                <a:off x="430530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Frame 7" hidden="1">
              <a:extLst>
                <a:ext uri="{FF2B5EF4-FFF2-40B4-BE49-F238E27FC236}">
                  <a16:creationId xmlns:a16="http://schemas.microsoft.com/office/drawing/2014/main" id="{1DC1DDE1-81D0-FC9A-3287-7D3238A124C9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861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C0DB0-2BE6-89EC-3753-E88F596CE7E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12" y="6418052"/>
            <a:ext cx="25431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6" r:id="rId2"/>
    <p:sldLayoutId id="2147483717" r:id="rId3"/>
    <p:sldLayoutId id="2147483693" r:id="rId4"/>
    <p:sldLayoutId id="2147483719" r:id="rId5"/>
    <p:sldLayoutId id="2147483720" r:id="rId6"/>
    <p:sldLayoutId id="2147483682" r:id="rId7"/>
    <p:sldLayoutId id="2147483711" r:id="rId8"/>
    <p:sldLayoutId id="2147483704" r:id="rId9"/>
    <p:sldLayoutId id="2147483721" r:id="rId10"/>
    <p:sldLayoutId id="2147483722" r:id="rId11"/>
    <p:sldLayoutId id="2147483709" r:id="rId12"/>
    <p:sldLayoutId id="2147483710" r:id="rId13"/>
    <p:sldLayoutId id="2147483708" r:id="rId14"/>
    <p:sldLayoutId id="2147483724" r:id="rId15"/>
    <p:sldLayoutId id="2147483723" r:id="rId16"/>
    <p:sldLayoutId id="2147483683" r:id="rId17"/>
    <p:sldLayoutId id="2147483684" r:id="rId18"/>
    <p:sldLayoutId id="2147483685" r:id="rId19"/>
    <p:sldLayoutId id="2147483686" r:id="rId20"/>
    <p:sldLayoutId id="2147483690" r:id="rId21"/>
    <p:sldLayoutId id="2147483691" r:id="rId22"/>
    <p:sldLayoutId id="2147483687" r:id="rId23"/>
    <p:sldLayoutId id="2147483688" r:id="rId24"/>
    <p:sldLayoutId id="2147483689" r:id="rId25"/>
    <p:sldLayoutId id="2147483705" r:id="rId26"/>
    <p:sldLayoutId id="2147483692" r:id="rId27"/>
    <p:sldLayoutId id="2147483694" r:id="rId28"/>
    <p:sldLayoutId id="2147483695" r:id="rId29"/>
    <p:sldLayoutId id="2147483696" r:id="rId30"/>
    <p:sldLayoutId id="2147483706" r:id="rId31"/>
    <p:sldLayoutId id="2147483707" r:id="rId32"/>
    <p:sldLayoutId id="2147483697" r:id="rId33"/>
    <p:sldLayoutId id="2147483703" r:id="rId34"/>
    <p:sldLayoutId id="2147483700" r:id="rId35"/>
    <p:sldLayoutId id="2147483701" r:id="rId36"/>
    <p:sldLayoutId id="2147483712" r:id="rId37"/>
    <p:sldLayoutId id="2147483713" r:id="rId38"/>
    <p:sldLayoutId id="2147483714" r:id="rId39"/>
    <p:sldLayoutId id="2147483715" r:id="rId40"/>
    <p:sldLayoutId id="2147483698" r:id="rId41"/>
    <p:sldLayoutId id="2147483699" r:id="rId42"/>
    <p:sldLayoutId id="2147483725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403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pos="370" userDrawn="1">
          <p15:clr>
            <a:srgbClr val="F26B43"/>
          </p15:clr>
        </p15:guide>
        <p15:guide id="6" pos="5110" userDrawn="1">
          <p15:clr>
            <a:srgbClr val="F26B43"/>
          </p15:clr>
        </p15:guide>
        <p15:guide id="7" pos="2570" userDrawn="1">
          <p15:clr>
            <a:srgbClr val="F26B43"/>
          </p15:clr>
        </p15:guide>
        <p15:guide id="8" pos="1277" userDrawn="1">
          <p15:clr>
            <a:srgbClr val="F26B43"/>
          </p15:clr>
        </p15:guide>
        <p15:guide id="9" orient="horz" pos="36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k-joana.com.br/2017/10/5-dicas-para-preservar-saude-da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elippefelix.com.br/blog/otite-de-repetica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elippefelix.com.br/blog/otite-de-repetica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elippefelix.com.br/blog/otite-de-repetica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elippefelix.com.br/blog/otite-de-repetica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elippefelix.com.br/blog/otite-de-repetica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med.expert/pacjent/choroby-i-objawy/otolaryngologia/przerost-migdalkow-podniebiennych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med.expert/pacjent/choroby-i-objawy/otolaryngologia/przerost-migdalkow-podniebiennych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med.expert/pacjent/choroby-i-objawy/otolaryngologia/przerost-migdalkow-podniebiennych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eucardio.com.br/febre-reumatica-e-doencas-do-coraca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ucardio.com.br/febre-reumatica-e-doencas-do-coraca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lacionadoacriancas.blogspot.com/2019/09/como-fazer-crianca-tomar-remedio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dark-joana.com.br/2017/10/5-dicas-para-preservar-saude-das.html" TargetMode="Externa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eucardio.com.br/febre-reumatica-e-doencas-do-coraca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eucardio.com.br/febre-reumatica-e-doencas-do-coraca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ucardio.com.br/febre-reumatica-e-doencas-do-coraca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eucardio.com.br/febre-reumatica-e-doencas-do-coraca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i.com.br/app/noticia/saude/2017/11/14/noticias-saude,216770/infeccao-urinaria-de-repeticao-na-primeira-infancia-pode-significar-re.s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i.com.br/app/noticia/saude/2017/11/14/noticias-saude,216770/infeccao-urinaria-de-repeticao-na-primeira-infancia-pode-significar-re.s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i.com.br/app/noticia/saude/2017/11/14/noticias-saude,216770/infeccao-urinaria-de-repeticao-na-primeira-infancia-pode-significar-re.s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i.com.br/app/noticia/saude/2017/11/14/noticias-saude,216770/infeccao-urinaria-de-repeticao-na-primeira-infancia-pode-significar-re.s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i.com.br/app/noticia/saude/2017/11/14/noticias-saude,216770/infeccao-urinaria-de-repeticao-na-primeira-infancia-pode-significar-re.s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farma.com.br/artigos/parasitoses-intestinai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k-joana.com.br/2017/10/5-dicas-para-preservar-saude-da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farma.com.br/artigos/parasitoses-intestinai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farma.com.br/artigos/parasitoses-intestinai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a.ufmg.br/observaped/impetigo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a.ufmg.br/observaped/impetigo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de/pin/32081117343366492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de/pin/32081117343366492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de/pin/32081117343366492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Conjuntivite_neonata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Conjuntivite_neonata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Conjuntivite_neonata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k-joana.com.br/2017/10/5-dicas-para-preservar-saude-da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Conjuntivite_neonata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k-joana.com.br/2017/10/5-dicas-para-preservar-saude-da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relacionadoacriancas.blogspot.com/2019/09/como-fazer-crianca-tomar-remedio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dark-joana.com.br/2017/10/5-dicas-para-preservar-saude-das.html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k-joana.com.br/2017/10/5-dicas-para-preservar-saude-da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pt/media/coronavirus-covid-19-cura-agente-infeccioso-doenca-infeccios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dark-joana.com.br/2017/10/5-dicas-para-preservar-saude-das.html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elippefelix.com.br/blog/otite-de-repetica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elippefelix.com.br/blog/otite-de-repetica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elippefelix.com.br/blog/otite-de-repetica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2454-FF9C-2E94-93F8-409BBC41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ANTIBIÓTICOS NA PEDIATRIA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11AF0-F579-5580-0F8A-C2EAF4E9E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Profª Mônica Roseli Brito Galdino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5C4FA-658B-88B4-6C95-B8CE607166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março</a:t>
            </a:r>
            <a:r>
              <a:rPr lang="en-US" dirty="0"/>
              <a:t> - 2025</a:t>
            </a:r>
          </a:p>
        </p:txBody>
      </p:sp>
      <p:pic>
        <p:nvPicPr>
          <p:cNvPr id="6" name="Imagem 5" descr="Uma imagem contendo pessoa, criança, jovem, pequeno&#10;&#10;O conteúdo gerado por IA pode estar incorreto.">
            <a:extLst>
              <a:ext uri="{FF2B5EF4-FFF2-40B4-BE49-F238E27FC236}">
                <a16:creationId xmlns:a16="http://schemas.microsoft.com/office/drawing/2014/main" id="{425D80EE-D977-6EDF-9F50-8B9752B37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64763" y="5636651"/>
            <a:ext cx="1909250" cy="12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5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A01C7-D9CC-850D-ABAA-54A011C16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F1C15-C544-F165-4682-A543E58C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7"/>
            <a:ext cx="7745742" cy="730130"/>
          </a:xfrm>
        </p:spPr>
        <p:txBody>
          <a:bodyPr/>
          <a:lstStyle/>
          <a:p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AZITROMICINA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D29083-C73A-198E-3A44-7D657D0BAA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0" y="2612699"/>
            <a:ext cx="6582782" cy="35217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Apresentação: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suspensão 200mg/5ml (FRASCOS COM 600/900/1500 MG)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10mg/kg/dia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Intervalo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:1x ao dia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3 – 5 dias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BA22DC-1581-583F-515D-29BD2D4D43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66982" y="1581147"/>
            <a:ext cx="4703493" cy="903261"/>
          </a:xfrm>
        </p:spPr>
        <p:txBody>
          <a:bodyPr/>
          <a:lstStyle/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SINUSITE BACTERIANA / OTITE MÉDIA AGUDA BACTERIANA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E73B44EF-C516-D1F9-EA31-F0302693E31C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3980836"/>
            <a:ext cx="3932902" cy="275549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2659162-5D4E-D6F9-1D58-874477029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6091" y="3980836"/>
            <a:ext cx="3861709" cy="27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5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2B251-F40C-A7EC-D579-504DDFD1B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1E2A-31FE-D9E5-E90F-448C84E1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7"/>
            <a:ext cx="7745742" cy="730130"/>
          </a:xfrm>
        </p:spPr>
        <p:txBody>
          <a:bodyPr/>
          <a:lstStyle/>
          <a:p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CEFACLOR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37F59D-2EC2-8567-2196-C54BCCAFF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04" y="2087592"/>
            <a:ext cx="6618378" cy="404689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Apresentação: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suspensão 250mg/5ml e 375mg/5ml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40mg/kg/dia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Intervalo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250mg-8/8h ou 375mg-12/12 horas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7 dias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0D71C5-AA86-8288-9E67-FF2C2FD3AF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66982" y="1581147"/>
            <a:ext cx="4703493" cy="903261"/>
          </a:xfrm>
        </p:spPr>
        <p:txBody>
          <a:bodyPr/>
          <a:lstStyle/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SINUSITE BACTERIANA / OTITE MÉDIA AGUDA BACTERIANA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6F90B50B-B5E8-A144-93D3-15ECE6A150CA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3980836"/>
            <a:ext cx="3932902" cy="275549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973C50A-C270-10AF-AB49-B587B6783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6091" y="3980836"/>
            <a:ext cx="3861709" cy="27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2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B00CF-9B6A-5E47-3AF3-91354A32A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007BC-6A76-49A0-DE79-A06AC7B5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AXETIL-CEFUROXIMA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AFDE64-D605-0178-B141-3ED9155AC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200" y="2812211"/>
            <a:ext cx="6582782" cy="332227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Apresentação: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suspensão 250mg/5ml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10-15mg/kg/dia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Intervalo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12/12 horas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7 dias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5D898E-2E90-85B9-110C-29240619C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66982" y="1581147"/>
            <a:ext cx="4703493" cy="903261"/>
          </a:xfrm>
        </p:spPr>
        <p:txBody>
          <a:bodyPr/>
          <a:lstStyle/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SINUSITE BACTERIANA / OTITE MÉDIA AGUDA BACTERIANA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DA9431CA-057B-C91B-EF3E-8978EAB16C45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3980836"/>
            <a:ext cx="3932902" cy="275549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C520B3A-64D0-C6DC-1374-90C831339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6091" y="3980836"/>
            <a:ext cx="3861709" cy="27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5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D476B-6527-D1FC-1B88-C1F2F14A7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37551-7C98-5F27-5ED0-3B0A4821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CLARITROMICINA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65C41D-ADD3-CDF8-063E-6838A6CB5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525" y="2484408"/>
            <a:ext cx="6845457" cy="421942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Apresentação: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suspensão125mg/5ml e 250mg/5ml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7,5mg/kg/dia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Intervalo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12/12 horas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7 dias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E2F0F8-6406-AA6F-405E-12DE0CADE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66982" y="1581147"/>
            <a:ext cx="4703493" cy="903261"/>
          </a:xfrm>
        </p:spPr>
        <p:txBody>
          <a:bodyPr/>
          <a:lstStyle/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SINUSITE BACTERIANA / OTITE MÉDIA AGUDA BACTERIANA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5D6C9559-34FB-0190-F8E2-CADF57D92BC8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3980836"/>
            <a:ext cx="3932902" cy="275549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9A0A29D-7F01-774C-BC32-E11FB0F65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6091" y="3980836"/>
            <a:ext cx="3861709" cy="27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1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D4B78-14C0-2FC2-A84F-BEF3BDDD1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C4331-A6F9-2BA6-1794-AE6D49CC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CEFDINIR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6EB79F-9E30-E281-5CE3-785ED86E1B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04" y="2035834"/>
            <a:ext cx="6881053" cy="46832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Cefalosporina de terceira geração, pode ser usada nos quadros de resistência bacteriana.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Apresentação: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suspensão 250mg/5ml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14mg/kg/dia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Intervalo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24/24h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7 dias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2A10A7-E668-11EE-39A8-E47E633CA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9729" y="677886"/>
            <a:ext cx="4703493" cy="903261"/>
          </a:xfrm>
        </p:spPr>
        <p:txBody>
          <a:bodyPr/>
          <a:lstStyle/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SINUSITE BACTERIANA / OTITE MÉDIA AGUDA BACTERIANA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70ED9491-638A-3D8D-90F0-DE9A4BA2A0C7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3980836"/>
            <a:ext cx="3932902" cy="275549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FBBAA0C-CB3D-02A3-E815-397936C4D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6091" y="3980836"/>
            <a:ext cx="3861709" cy="27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3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6A85F-6AFA-8768-FC7B-D499DD1CC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64467-26B8-8EEA-CAAC-11B2107B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INFECÇÕES X ANTIBIÓTICOS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B3A28-654B-E9CB-86B7-93B9AC6276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803" y="3064938"/>
            <a:ext cx="7039155" cy="183179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Streptococcus beta hemolítico do grupo A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97EB38-9242-BFA2-1C13-FBAC3B547F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135" y="1786345"/>
            <a:ext cx="7431853" cy="1235972"/>
          </a:xfrm>
        </p:spPr>
        <p:txBody>
          <a:bodyPr/>
          <a:lstStyle/>
          <a:p>
            <a:r>
              <a:rPr lang="pt-BR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AMIGDALITE 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AGUDA BACTERIANA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221E84F7-47C5-FEFE-0CA3-DC3C237068C8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3980836"/>
            <a:ext cx="3932902" cy="275549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8B91249-1943-AA18-77FE-ABDCE49FB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610327" y="4071344"/>
            <a:ext cx="3997473" cy="26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0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DE0E0-C335-E512-4A4E-5DA6D2A0F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AA998-07C5-E1D8-DC7A-AF966E15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22" y="677886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PENICILINA BENZATINA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E0D096-07A2-B105-5F1E-71739862B6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8778" y="1581147"/>
            <a:ext cx="7336120" cy="51379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Frasco-ampola 600.000U e 1.200.000U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intramuscular profunda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 de administração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Diluir 1 frasco ampola 1.200.000 em 4ml do diluente (300.000/ml)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1 frasco ampola 600.000 em 2ml do diluente (300.000/ml)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50.000U /kg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 de uso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dose única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3BDE10-2A20-A1DA-1E45-5AF48242E7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9729" y="677886"/>
            <a:ext cx="4703493" cy="903261"/>
          </a:xfrm>
        </p:spPr>
        <p:txBody>
          <a:bodyPr/>
          <a:lstStyle/>
          <a:p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AMIGDALITE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AGUDA BACTERIANA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F14BF42A-5992-4262-B58E-BE7B7C158399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881626" y="4088596"/>
            <a:ext cx="3761769" cy="2647729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885B49-4BF8-A247-C37D-852EE9C9B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881627" y="4090205"/>
            <a:ext cx="3971595" cy="26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990B4-1165-E7C8-CF14-1CE2817B4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DA7CC-7928-4C18-E510-BBEE3CDA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OUTRAS OPÇÕES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73667E-F7ED-BC85-D64B-C45E7CEA2E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04" y="2035834"/>
            <a:ext cx="7126294" cy="46832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AMOXICILINA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AMOXICILINA COM CLAVULANATO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Alergia a Penicilina ou resistência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AZITROMICINA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CEFALOSPORINAS: AXETIL-CEFUROXIMA/ CEFACLOR/CEFDINIR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CLARITROMICINA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603D67-A742-F484-EFBC-F197E7058A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9729" y="677886"/>
            <a:ext cx="4703493" cy="903261"/>
          </a:xfrm>
        </p:spPr>
        <p:txBody>
          <a:bodyPr/>
          <a:lstStyle/>
          <a:p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AMIGDALITE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AGUDA BACTERIANA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9611ABC5-3D3D-9388-AB26-51829E3C6676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3980836"/>
            <a:ext cx="3932902" cy="275549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A4E378-1B29-08BA-C47F-9393EE96C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268875" y="3980836"/>
            <a:ext cx="4315747" cy="28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10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EE6EE-88FD-7CFD-A1E7-E572B36DE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60BFE-96CD-5D74-BF83-93832ACC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INFECÇÕES X ANTIBIÓTICOS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E1196D-D075-249D-C866-8326092E5E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803" y="3064938"/>
            <a:ext cx="7039155" cy="183179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Streptococcus beta hemolítico do grupo A</a:t>
            </a:r>
            <a:r>
              <a:rPr lang="pt-BR" dirty="0"/>
              <a:t> </a:t>
            </a:r>
            <a:r>
              <a:rPr lang="pt-BR" sz="2800" dirty="0"/>
              <a:t>de </a:t>
            </a:r>
            <a:r>
              <a:rPr lang="pt-BR" sz="2800" dirty="0" err="1"/>
              <a:t>Lancefield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FD52AB-2DB4-74D1-5972-F0628E215A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135" y="1786345"/>
            <a:ext cx="7431853" cy="1235972"/>
          </a:xfrm>
        </p:spPr>
        <p:txBody>
          <a:bodyPr/>
          <a:lstStyle/>
          <a:p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FEBRE REUMÁTICA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3CC1F363-F6C3-1D4C-9717-35C38E007EEB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28"/>
            <a:ext cx="3731759" cy="150099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99023AD-E0B1-04D3-73F2-8A4CFF4F9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10494" y="5235330"/>
            <a:ext cx="3731759" cy="15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69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5011E-8FD0-2F37-7494-617181DC6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576D8-066A-EE76-15F0-BC78394C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6BFB25-B392-0BD3-88A8-031D74620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04" y="1754278"/>
            <a:ext cx="7126294" cy="496479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PENICILINA BENZATINA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Apresentação: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Frasco-ampola 600.000U e 1.200.000U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intramuscular profunda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Diluir 1 frasco ampola 1.200.000 em 4ml do diluente (300.000/ml)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1 frasco ampola 600.000 em 2ml do diluente (300.000/ml)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50.000U /kg dose única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533B92-B50E-8CC7-707E-CF3EEC113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33117" y="677886"/>
            <a:ext cx="3520105" cy="730131"/>
          </a:xfrm>
        </p:spPr>
        <p:txBody>
          <a:bodyPr/>
          <a:lstStyle/>
          <a:p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FEBRE REUMÁTICA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6CF714DF-D566-CE54-F051-11B34E6B34B8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F03E34-69F8-852C-6639-F3C18C206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10494" y="5235330"/>
            <a:ext cx="3731759" cy="15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80431-8B0A-9415-812C-B1B9EF65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0360" y="851018"/>
            <a:ext cx="5860027" cy="726725"/>
          </a:xfrm>
        </p:spPr>
        <p:txBody>
          <a:bodyPr/>
          <a:lstStyle/>
          <a:p>
            <a:r>
              <a:rPr lang="pt-BR" sz="4000" dirty="0"/>
              <a:t>ASPECTOS GERAIS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798E39-57B4-59A9-6AC9-63FD292B46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0360" y="1986117"/>
            <a:ext cx="6046839" cy="4287682"/>
          </a:xfrm>
        </p:spPr>
        <p:txBody>
          <a:bodyPr/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pt-BR" sz="3600" b="1" dirty="0">
                <a:solidFill>
                  <a:schemeClr val="tx1"/>
                </a:solidFill>
                <a:latin typeface="Abadi" panose="020B0604020104020204" pitchFamily="34" charset="0"/>
              </a:rPr>
              <a:t>PAPEL DOS ANTIBIOTICOS NA PEDIATRIA</a:t>
            </a:r>
            <a:endParaRPr lang="pt-BR" sz="2400" b="1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endParaRPr lang="pt-BR" sz="2400" dirty="0"/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pt-BR" sz="3600" b="1" dirty="0">
                <a:solidFill>
                  <a:schemeClr val="tx1"/>
                </a:solidFill>
                <a:latin typeface="Abadi" panose="020B0604020104020204" pitchFamily="34" charset="0"/>
              </a:rPr>
              <a:t>USO INDISCRIMINADO</a:t>
            </a:r>
          </a:p>
          <a:p>
            <a:pPr marL="1028700" lvl="1" indent="-342900">
              <a:buFont typeface="Wingdings" panose="05000000000000000000" pitchFamily="2" charset="2"/>
              <a:buChar char="v"/>
            </a:pPr>
            <a:r>
              <a:rPr lang="pt-BR" sz="2800" dirty="0"/>
              <a:t>PROFISSIONAL DA SAÚDE</a:t>
            </a:r>
          </a:p>
          <a:p>
            <a:pPr marL="1257300" lvl="1" indent="-571500">
              <a:buFont typeface="Wingdings" panose="05000000000000000000" pitchFamily="2" charset="2"/>
              <a:buChar char="v"/>
            </a:pPr>
            <a:r>
              <a:rPr lang="pt-BR" sz="2800" dirty="0"/>
              <a:t>FAMÍLIA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D2AEE67B-D7D6-9080-E25F-0DE4BA70EE07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107" r="28107"/>
          <a:stretch/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0B9D2CB-7A67-F8F7-CEF0-EBF9867A160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pt-BR"/>
              <a:t>Antibióticos na Pediatria</a:t>
            </a:r>
          </a:p>
        </p:txBody>
      </p:sp>
      <p:pic>
        <p:nvPicPr>
          <p:cNvPr id="10" name="Imagem 9" descr="Uma imagem contendo pessoa, criança, jovem, pequeno&#10;&#10;O conteúdo gerado por IA pode estar incorreto.">
            <a:extLst>
              <a:ext uri="{FF2B5EF4-FFF2-40B4-BE49-F238E27FC236}">
                <a16:creationId xmlns:a16="http://schemas.microsoft.com/office/drawing/2014/main" id="{E6AF9331-8D76-4364-EF4A-4D65EAC2F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02878" y="5370710"/>
            <a:ext cx="2263211" cy="14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9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09C5F-AECE-CE09-2BBF-A5048FF4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6E936-EABC-0BDE-DFD8-9795739B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612314-628B-6149-2FA7-4267287C96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04" y="1552755"/>
            <a:ext cx="7161890" cy="516631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PENICILINA </a:t>
            </a:r>
            <a:r>
              <a:rPr lang="pt-B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(</a:t>
            </a:r>
            <a:r>
              <a:rPr lang="pt-BR" sz="20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Pen-</a:t>
            </a:r>
            <a:r>
              <a:rPr lang="pt-BR" sz="2000" b="0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Ve</a:t>
            </a:r>
            <a:r>
              <a:rPr lang="pt-BR" sz="20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-Oral®)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0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fenoximetilpenicilina</a:t>
            </a:r>
            <a:r>
              <a:rPr lang="pt-BR" sz="20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 potássica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0" kern="100" dirty="0">
                <a:solidFill>
                  <a:srgbClr val="333333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Maiores de 5 anos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Apresentação:</a:t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Pó para solução oral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0" dirty="0">
                <a:solidFill>
                  <a:srgbClr val="333333"/>
                </a:solidFill>
                <a:latin typeface="Segoe UI" panose="020B0502040204020203" pitchFamily="34" charset="0"/>
              </a:rPr>
              <a:t>Após reconstituição 8</a:t>
            </a:r>
            <a:r>
              <a:rPr lang="pt-BR" sz="20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0.000 UI / </a:t>
            </a:r>
            <a:r>
              <a:rPr lang="pt-BR" sz="2000" b="0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mL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ORAL 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Criança 50.000U/kg/dia 6/6h ( </a:t>
            </a:r>
            <a:r>
              <a:rPr lang="pt-BR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max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500.000U/dose)</a:t>
            </a:r>
            <a:endParaRPr lang="pt-BR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pt-B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empo: 10 dias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CEF3EC-5977-9862-3150-B2D3C6FC70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33117" y="677886"/>
            <a:ext cx="3520105" cy="730131"/>
          </a:xfrm>
        </p:spPr>
        <p:txBody>
          <a:bodyPr/>
          <a:lstStyle/>
          <a:p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FEBRE REUMÁTICA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FF8AB612-6E6A-F546-59A7-D75D6505534A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070AE82-FD7D-01BF-EB2D-D2C17F5B4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10494" y="5235330"/>
            <a:ext cx="3731759" cy="15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90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915FC-1D43-424E-27C2-A7A479A09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68265-6AA8-E4A1-5518-AE8C65B6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7"/>
            <a:ext cx="7318687" cy="134069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br>
              <a:rPr lang="pt-BR" sz="4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4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ALERGIA A PENICILINA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3ACBF8-0819-4523-8E0A-F09CB8E7B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1807" y="2018582"/>
            <a:ext cx="7318687" cy="470049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AZITROMICINA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DOSE: 12MG/KG/DIA (MAX 500MG) 1X AO DIA POR 5 DIAS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CLINDAMICINA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DOSE: 20MG/KG/DIA (MAX 300MG/DOSE) 8/8H VO POR 10 DIAS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CLARITROMICINA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DOSE:15MG/KG/DIA 12/12H VO POR 10 DIAS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D187BC-4BAE-8C2F-69B8-D91282C0DE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33117" y="677886"/>
            <a:ext cx="3520105" cy="730131"/>
          </a:xfrm>
        </p:spPr>
        <p:txBody>
          <a:bodyPr/>
          <a:lstStyle/>
          <a:p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FEBRE REUMÁTICA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29200B1C-52AB-EA5C-7B4A-7CBB560589D7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E39D7D-1872-3CBA-6C9F-56B4F3EAB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10494" y="5235330"/>
            <a:ext cx="3731759" cy="15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70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20B73-2192-A565-4795-5175109BF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972F9-942D-26AF-EB25-E5C49105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6"/>
            <a:ext cx="7400685" cy="1512621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ALERGIA A PENICILINA </a:t>
            </a:r>
            <a:b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PROFILAXIA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EC2172-98C1-0FE4-63A2-DEEC333879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2685" y="2846716"/>
            <a:ext cx="7037237" cy="40112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 err="1"/>
              <a:t>Sulfadiazina</a:t>
            </a:r>
            <a:endParaRPr lang="pt-BR" sz="32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/>
              <a:t>Dose: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/>
              <a:t>500mg/dia até 30 kg 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/>
              <a:t>1g/dia acima desse peso, </a:t>
            </a:r>
            <a:r>
              <a:rPr lang="pt-BR" sz="3200" dirty="0" err="1"/>
              <a:t>diariamen</a:t>
            </a:r>
            <a:r>
              <a:rPr lang="pt-BR" sz="3200" dirty="0"/>
              <a:t> te. 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F0815C-7A85-6C27-2092-0A1DBE22B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5850" y="485951"/>
            <a:ext cx="3796150" cy="730130"/>
          </a:xfrm>
        </p:spPr>
        <p:txBody>
          <a:bodyPr/>
          <a:lstStyle/>
          <a:p>
            <a:r>
              <a:rPr lang="pt-BR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FEBRE REUMÁTICA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C5615C1D-D31A-5ED7-957A-6716901E164D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609922" y="5218076"/>
            <a:ext cx="4033474" cy="150099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D539EC0-EC2C-5956-DB75-2021E2F04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206136" y="4934309"/>
            <a:ext cx="4437260" cy="1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0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3E9FF-C52E-9549-6AF4-08A34D3AE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75F9A-5C24-EF86-474A-9CA201ED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PROFILAXIA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29A54C-2FCE-12CE-11E8-7E7DA1FFE2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04" y="1754278"/>
            <a:ext cx="7126294" cy="496479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PENICILINA BENZATINA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Menor que 20kg- 600.000U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Maior que 20kg- 1200.000U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cada 21 dias sem cardiopatia até 21anos ou 5 anos após o ultimo surto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 cardiopatia até 25 anos ou 10 anos após o ultimo surto.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299A96-3F2C-4D97-F60B-179C3AE2E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33117" y="677886"/>
            <a:ext cx="3520105" cy="730131"/>
          </a:xfrm>
        </p:spPr>
        <p:txBody>
          <a:bodyPr/>
          <a:lstStyle/>
          <a:p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FEBRE REUMÁTICA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8070EBFE-3519-34B1-3EAF-D820B15A76A9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19B36F-C0D0-577B-EF0D-915C87D90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10494" y="5235330"/>
            <a:ext cx="3731759" cy="15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6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8A333-9C5A-E405-58F4-3BC5663F5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553E1-9D8C-0A98-8CC7-60C457FF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INFECÇÕES X ANTIBIÓTICOS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6DAD51-9F08-9C9C-E012-DFF8577A83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803" y="3064938"/>
            <a:ext cx="7142672" cy="342212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Importante antes do início do antibiótico solicitar cultura da urina.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Essa solicitação não deve retardar o início do tratamento se os sintomas forem indicativos de infecção.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entanto nos guiará caso a resposta ao tratamento não seja satisfatória.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A0BF44-AB47-4BE7-8738-D16B4F467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135" y="1786345"/>
            <a:ext cx="7431853" cy="1235972"/>
          </a:xfrm>
        </p:spPr>
        <p:txBody>
          <a:bodyPr/>
          <a:lstStyle/>
          <a:p>
            <a:r>
              <a:rPr lang="pt-BR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INFECÇÃO URINÁRIA</a:t>
            </a: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BB82D4AE-C3A0-A222-8D2A-445DFBB8BA99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8833449" y="5331125"/>
            <a:ext cx="2608804" cy="140520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 descr="Criança posando para foto&#10;&#10;O conteúdo gerado por IA pode estar incorreto.">
            <a:extLst>
              <a:ext uri="{FF2B5EF4-FFF2-40B4-BE49-F238E27FC236}">
                <a16:creationId xmlns:a16="http://schemas.microsoft.com/office/drawing/2014/main" id="{3C4CB675-F2CA-0969-97AD-56396DBEC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70207" y="4651630"/>
            <a:ext cx="3537593" cy="22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0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B2C76-16E4-BFB1-E755-0A8C0AE75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52E1F-F51B-39BE-9FD7-1D2D12F3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76AD92-F357-5BE8-1AFE-0F3E0A88BD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287" y="1768414"/>
            <a:ext cx="6847852" cy="421741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CEFALEXINA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suspensão 250mg/5ml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Dose: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50-100mg/kg/dia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Intervalo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:6/6h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Tempo: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 dias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E2F375-41D4-1B48-A418-2D035C624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33117" y="677886"/>
            <a:ext cx="3520105" cy="730131"/>
          </a:xfrm>
        </p:spPr>
        <p:txBody>
          <a:bodyPr/>
          <a:lstStyle/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INFECÇÃO URINÁRIA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EDA14A47-6172-A2E7-5EA7-F16357EB69C8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 descr="Criança posando para foto&#10;&#10;O conteúdo gerado por IA pode estar incorreto.">
            <a:extLst>
              <a:ext uri="{FF2B5EF4-FFF2-40B4-BE49-F238E27FC236}">
                <a16:creationId xmlns:a16="http://schemas.microsoft.com/office/drawing/2014/main" id="{D03600EB-F6A3-11CD-F0BA-7CDC02806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0495" y="4427280"/>
            <a:ext cx="3897306" cy="24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0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FAB0C-66A5-A279-A6E5-5D25866AF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350C6-34EA-128D-FCA0-CDB7DB31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DA9906-70BC-D263-2022-2543F91945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287" y="1768414"/>
            <a:ext cx="6847852" cy="421741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CIPROFLOXACINO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comprimido 500mg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criança pode ser prescrito para farmácia de manipulação em xarope 150mg/ml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15mg/kg/dose12/12h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7 dias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E6BB51-A707-2266-143B-190192FFD6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33117" y="677886"/>
            <a:ext cx="3520105" cy="730131"/>
          </a:xfrm>
        </p:spPr>
        <p:txBody>
          <a:bodyPr/>
          <a:lstStyle/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INFECÇÃO URINÁRIA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707B6974-801A-01C6-F3B7-C4058D463163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 descr="Criança posando para foto&#10;&#10;O conteúdo gerado por IA pode estar incorreto.">
            <a:extLst>
              <a:ext uri="{FF2B5EF4-FFF2-40B4-BE49-F238E27FC236}">
                <a16:creationId xmlns:a16="http://schemas.microsoft.com/office/drawing/2014/main" id="{1DD66FB0-DC78-1664-94EA-EA043EB3B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0495" y="4427280"/>
            <a:ext cx="3897306" cy="24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03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84C0B-780D-68C1-26A9-C687C53E7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BE847-305F-46E6-3758-EE61EB75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DB82D3-8BDB-E2AA-36D7-2FD6B15672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286" y="1768414"/>
            <a:ext cx="7004649" cy="496791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AXETIL-CEFUROXIMA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CEFDINIR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AMICACINA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Apresentação: ampolas 50mg/ml 125mg/ml 250mg/ml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administração: intravenosa ou intramuscular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Dose: 15mg/kg/dia 24/24h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Tempo: 7 dias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8100A1-BA5D-9DB6-200D-7EBC9E7B79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33117" y="677886"/>
            <a:ext cx="3520105" cy="730131"/>
          </a:xfrm>
        </p:spPr>
        <p:txBody>
          <a:bodyPr/>
          <a:lstStyle/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INFECÇÃO URINÁRIA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7D0FB284-47D9-BE56-95FB-11DA0EE9B66B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 descr="Criança posando para foto&#10;&#10;O conteúdo gerado por IA pode estar incorreto.">
            <a:extLst>
              <a:ext uri="{FF2B5EF4-FFF2-40B4-BE49-F238E27FC236}">
                <a16:creationId xmlns:a16="http://schemas.microsoft.com/office/drawing/2014/main" id="{B8E0A3F5-3BCE-5101-1925-C90820D3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0495" y="4427280"/>
            <a:ext cx="3897306" cy="24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38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718BC-7F1A-C99A-F633-AF9E75881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48453-A45C-7E6E-895F-8D4FDD9B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09455F-8FD3-F957-FED5-E248DD49EF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287" y="1768414"/>
            <a:ext cx="6847852" cy="421741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GENTAMICINA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ampolas 10mg/ml 20mg/ml 40mg/mg 80mg/2ml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intravenosa ou intramuscular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5mg/kg/dia 24/24h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7 dias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888A8A-E0FE-E0DE-6719-CBEAF3580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33117" y="677886"/>
            <a:ext cx="3520105" cy="730131"/>
          </a:xfrm>
        </p:spPr>
        <p:txBody>
          <a:bodyPr/>
          <a:lstStyle/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INFECÇÃO URINÁRIA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28796D85-7E7B-3917-E96D-7B141569A619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 descr="Criança posando para foto&#10;&#10;O conteúdo gerado por IA pode estar incorreto.">
            <a:extLst>
              <a:ext uri="{FF2B5EF4-FFF2-40B4-BE49-F238E27FC236}">
                <a16:creationId xmlns:a16="http://schemas.microsoft.com/office/drawing/2014/main" id="{1F32F223-D033-3F6D-2CFB-48F3F085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0495" y="4427280"/>
            <a:ext cx="3897306" cy="24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1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49B98-B890-D059-92B5-FE68BC49B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EB714-47BA-95E9-E024-62A49ADB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INFECÇÕES X ANTIBIÓTICOS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0E227C-A52D-172B-97F6-7637BF859A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561" y="2812211"/>
            <a:ext cx="7194431" cy="319477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Importante ressaltar o elevado uso indiscriminado e sem indicação nesse tipo de infecção. Lembrar sempre que o tratamento principal é a hidratação da criança.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antibiótico tem sua indicação nas infecções bacterianas com presença de sangue nas fezes.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1A2374-9116-C355-52C7-233805E65B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135" y="1786345"/>
            <a:ext cx="7431853" cy="123597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INFECÇÕES DO TRATO GASTRINTESTINAL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B750FD06-55CA-B2AC-449D-356107958D5C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8833449" y="5331125"/>
            <a:ext cx="2608804" cy="140520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C58C3F-42ED-E3D8-0E29-D2EBECA92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185058" y="4651630"/>
            <a:ext cx="3307891" cy="22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2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6F75A-7C60-6C68-82C9-A7DB554F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93" y="686621"/>
            <a:ext cx="11277601" cy="138798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CUIDADOS NA PRESCRIÇÃO DE ANTIBIÓTICOS NA PEDIATRIA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DB7A66-71F6-86A8-782C-B09443DE82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49910" y="2380635"/>
            <a:ext cx="5931412" cy="4039830"/>
          </a:xfrm>
        </p:spPr>
        <p:txBody>
          <a:bodyPr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 DE INFECÇÃO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AGENTE ETIOLÓGICO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DOSAGEM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NTERVALO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EVENTOS ADVERSOS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PALATABILIDADE</a:t>
            </a:r>
            <a:endParaRPr lang="pt-BR" sz="2400" b="1" kern="100" dirty="0">
              <a:solidFill>
                <a:srgbClr val="FF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CUSTO.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9A3A5D7-1CDB-DDA7-9FEA-C1B508C8E46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pt-BR"/>
              <a:t>Antibióticos na Pediatria</a:t>
            </a:r>
          </a:p>
        </p:txBody>
      </p:sp>
      <p:pic>
        <p:nvPicPr>
          <p:cNvPr id="12" name="Imagem 11" descr="Uma imagem contendo pessoa, criança, jovem, pequeno&#10;&#10;O conteúdo gerado por IA pode estar incorreto.">
            <a:extLst>
              <a:ext uri="{FF2B5EF4-FFF2-40B4-BE49-F238E27FC236}">
                <a16:creationId xmlns:a16="http://schemas.microsoft.com/office/drawing/2014/main" id="{46866DE3-4E6B-D403-E698-729AEF7A6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5678" y="5338916"/>
            <a:ext cx="2407961" cy="15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89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7DF19-9CE5-3265-3CD3-0945A6D4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49D23-750C-FADE-8091-0385D341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BB7FD5-101C-1FD9-653B-F3B9487607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287" y="1768414"/>
            <a:ext cx="6797616" cy="242402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AZITROMICINA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CIPROFLOXACINO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2B1208-C7B1-BAEC-6517-F1F69790C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3434" y="677886"/>
            <a:ext cx="6159789" cy="109052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INFECÇÕES DO TRATO GASTRINTESTINAL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EAE95CB8-54B0-90B6-8F1A-AE056AE02A75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10A673-8217-29DE-5146-A47A3FD90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10494" y="4335095"/>
            <a:ext cx="4142728" cy="25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2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E9426-2CD3-9826-5840-0835D8F78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A10CB-7AD5-B9EA-B8D6-85C9AA8E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52AAA7-FE0E-F0F5-7044-596458442D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286" y="1768414"/>
            <a:ext cx="7276381" cy="508958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CEFTRIAXONA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DOSE: 50-100MG/KG/DIA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 </a:t>
            </a: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FRASCO AMPOLA 500MG E 1000MG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RECONSTITUIR SE 500MG EM 5ML E SE 1G EM 10ML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CADA ML DA SOLUÇÃO TERÁ 100MG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INTERVALO 12/12H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 5</a:t>
            </a: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-7 DIAS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BA7070-8747-9771-0972-8ACAEB5D0A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8596" y="677886"/>
            <a:ext cx="6694627" cy="73013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INFECÇÕES DO TRATO GASTRINTESTINAL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03871EDC-FC7E-957A-2C80-317781BA6A55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5CD2FC-3806-476B-75AE-D60D50B90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10494" y="4335095"/>
            <a:ext cx="4142728" cy="25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06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10629-11BC-3B7F-197C-6D08E8C9E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CDCA0-BC46-E6E3-400D-F2316D72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INFECÇÕES X ANTIBIÓTICOS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E12066-8197-D677-49D5-8DF2C72FF2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562" y="2812211"/>
            <a:ext cx="6573330" cy="123597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CAUSADAS PRINCIPALMENTE POR ESTREPTOCOCOS E ESTAFILOCOCOS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603F4E-8F83-75A3-628D-D37420A89C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135" y="1786345"/>
            <a:ext cx="7431853" cy="123597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PIODERMITES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E54EB1A8-CC75-9192-E2E0-1B58C15A4D12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8833449" y="5331125"/>
            <a:ext cx="2608804" cy="140520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90ACC7-911D-CCBD-6CA3-09132B98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216673" y="4651630"/>
            <a:ext cx="3244661" cy="22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44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1646F-5414-67CE-86B2-D34C3EF80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B4D25-4098-21C7-9C45-7BEB5D76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5E664D-FCE5-9A07-32F8-C2A2FE481B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287" y="1768414"/>
            <a:ext cx="6849374" cy="376974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CEFALEXINA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AZITROMICINA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AXETIL-CEFUROXIMA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CEFDINIR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CEFACLOR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A22191-5C14-75F2-7B0F-774887DB4B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8596" y="677886"/>
            <a:ext cx="6694627" cy="73013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PIORDERMITES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4C1EFB80-2694-2D28-AE4C-FF11CB3FF2D8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FC1C16-EAC0-7B06-D2FA-C6CF7B727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10495" y="4307428"/>
            <a:ext cx="4142728" cy="25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77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94A03-2018-F5DA-99F1-0EF20DD23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F9006-802C-22F3-5949-8CF702CE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INFECÇÕES X ANTIBIÓTICOS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A92C29-6F87-5A18-EA19-427E8AAF2F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562" y="2812211"/>
            <a:ext cx="6935638" cy="29847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CAUSADA PRINCIPALMENTE POR  ESTAFILOCOCOS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Ficar sempre atento a evolução rápida dessa patologia e a indicação de internação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AEDB6F-7A0A-6543-BA9D-CFC13C1B1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135" y="1786345"/>
            <a:ext cx="7431853" cy="123597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SINDROME DA PELE ESCALDADA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B6D2C43D-1D72-5035-C02D-3DEA2CF7FF92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8833449" y="5331125"/>
            <a:ext cx="2608804" cy="140520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CDB455-DEA5-3839-192D-B1ED9E7AD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340695" y="4651630"/>
            <a:ext cx="2996617" cy="22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20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FF63C-F5BA-ACEC-0A63-B8D1B4C61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77B89-1DCA-7209-788D-7EA078C9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DE831D-5517-E823-14F7-CACB8D5864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287" y="1768414"/>
            <a:ext cx="6849374" cy="376974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CEFALEXINA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CEFACLOR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CEFNIDIR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C54E6A-4B75-D586-D126-DCEA085B5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8596" y="677886"/>
            <a:ext cx="6694627" cy="73013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Síndrome da pele escaldada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BCD66A72-B1EB-3064-3392-BEF86F361A16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72AA98-2BAA-3FF0-A60B-E3287287B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10494" y="4065947"/>
            <a:ext cx="3932902" cy="26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43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DBC94-7320-C72D-25D4-A6BEF53F9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EC4E6-8EFA-CA01-961E-DA8DA80E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6"/>
            <a:ext cx="5869449" cy="128893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b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PACIENTE INTERNADO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98ECE5-A918-4238-7C0B-9D057591F7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286" y="2363638"/>
            <a:ext cx="7090914" cy="419243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OXACILINA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ADMINISTRAÇÃO: ENDOVENOSA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APRESENTAÇÃO: FR AMPOLA 500MG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DILUIR COM 5ML DE AD- CADA ML=100MG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DOSE: 100-200MG/KG/DIA 6/6H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DURAÇÃO: 7 DIAS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54AF74-B2DB-D4F5-F2FF-B2686DFC66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5200" y="677886"/>
            <a:ext cx="4538023" cy="73013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Síndrome da pele escaldada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C7650AB6-3403-3710-B92B-A5DCC116E555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EFF950-008F-EE39-30E4-DC8968BA7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10494" y="4065947"/>
            <a:ext cx="3932902" cy="26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46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85DA9-E85C-C35E-5EC6-8BA8B0FDB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A42E1-D575-9514-D26F-A2051264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INFECÇÕES X ANTIBIÓTICOS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358966-5F72-13C3-DAD8-52ADBA853D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4688" y="3835683"/>
            <a:ext cx="6460512" cy="196126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 casos mais simples pode ser tratado ambulatorialmente com colírio antibiótico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85194A-4DEA-15C5-CED2-D04F8F6701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135" y="1786345"/>
            <a:ext cx="7431853" cy="123597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CONJUNTIVITE NEONATAL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DE3FD94C-EDB0-4419-8BF5-5234CF1F4E11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8833449" y="5331125"/>
            <a:ext cx="2608804" cy="140520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6544E2-FB18-7B9B-7783-7FE1F0E16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340695" y="4883072"/>
            <a:ext cx="3370926" cy="19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24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06C55-DCAE-ACE2-B061-2F68EE8D0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F0E39-BB9D-6CCF-15EB-9E3B39E6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A18E7B-105A-AEEB-664C-9AC859BD60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287" y="1768414"/>
            <a:ext cx="6849374" cy="376974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1-TOBRAMICINA  COLÍRIO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Apresentação: colírio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administração: tópico ocular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Instilar 1 gota em cada olho 4/4h ou 6/6h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Tempo: 7 dias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7B2860-3C30-C1AA-73BA-BDE5D6C2B0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8596" y="677886"/>
            <a:ext cx="6694627" cy="73013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CONJUNTIVITE NEONATAL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331C7FC8-6BD4-F626-A17D-4BC051DB340A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3798C9-BDDC-6EE3-837C-87F080026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420547" y="4347713"/>
            <a:ext cx="4291074" cy="24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1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3E231-CE60-244D-3030-4711A426C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25DE0-B83B-521E-8339-BB5E20EE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0C5ACD-D658-9562-C0C6-80A26874A6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287" y="1768414"/>
            <a:ext cx="6849374" cy="376974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CIPROFLOXACINO COLÍRIO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Apresentação: colírio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administração: tópico ocular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Instilar 1 gota em cada olho 4/4h ou 6/6h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Tempo: 7 dias</a:t>
            </a:r>
            <a:endParaRPr lang="pt-BR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C652D1-BF28-CA8C-2CDF-B2E050CC14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8596" y="677886"/>
            <a:ext cx="6694627" cy="73013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Síndrome da pele escaldada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42CE252F-21F0-5897-7759-5BD1445ED87B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E49460-DC33-6527-E908-E1DC9EB6A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366958" y="4316534"/>
            <a:ext cx="4344663" cy="25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1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2B2B6-0528-7D23-9F91-595E4F55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265" y="1181948"/>
            <a:ext cx="8011498" cy="1059808"/>
          </a:xfrm>
        </p:spPr>
        <p:txBody>
          <a:bodyPr anchor="b">
            <a:normAutofit/>
          </a:bodyPr>
          <a:lstStyle/>
          <a:p>
            <a:r>
              <a:rPr lang="pt-BR" dirty="0"/>
              <a:t>INDICAÇÃO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6C209757-F894-4CD7-7953-3A5425B80E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3264" y="3500284"/>
            <a:ext cx="8013879" cy="50144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4000" dirty="0"/>
              <a:t>PROFILAXIA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16371B-2384-5F6B-5982-CBE2C28FA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3264" y="4336026"/>
            <a:ext cx="8013880" cy="501445"/>
          </a:xfrm>
        </p:spPr>
        <p:txBody>
          <a:bodyPr wrap="square">
            <a:noAutofit/>
          </a:bodyPr>
          <a:lstStyle/>
          <a:p>
            <a:r>
              <a:rPr lang="pt-BR" sz="4000" dirty="0"/>
              <a:t>INFECÇÕES BACTERIANAS</a:t>
            </a:r>
          </a:p>
        </p:txBody>
      </p:sp>
      <p:pic>
        <p:nvPicPr>
          <p:cNvPr id="31" name="Imagem 30" descr="Uma imagem contendo pessoa, criança, jovem, pequeno&#10;&#10;O conteúdo gerado por IA pode estar incorreto.">
            <a:extLst>
              <a:ext uri="{FF2B5EF4-FFF2-40B4-BE49-F238E27FC236}">
                <a16:creationId xmlns:a16="http://schemas.microsoft.com/office/drawing/2014/main" id="{028CB39D-929F-1BFD-58A8-83CCED3D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19421" y="5783790"/>
            <a:ext cx="1702773" cy="10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2DE9D-DCB7-1828-E7EC-0EF959842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5CF5E-A765-2FEB-4EC7-348CB3F8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04" y="677887"/>
            <a:ext cx="7745742" cy="7301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96A56D-2AFC-7187-3978-AF3A28FCCC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287" y="1768414"/>
            <a:ext cx="6849374" cy="376974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CIPROFLOXACINO COLÍRIO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Apresentação: colírio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administração: tópico ocular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Instilar 1 gota em cada olho 4/4h ou 6/6h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Tempo: 7 dias</a:t>
            </a:r>
            <a:endParaRPr lang="pt-BR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A1D9AB-A656-8133-4157-342942BC0D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8596" y="677886"/>
            <a:ext cx="6694627" cy="73013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Conjuntivite Neonatal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5695F5F0-CD1F-CBF7-66C2-F54830C37876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5235330"/>
            <a:ext cx="3932902" cy="150099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4676A69-53A3-B10A-6A68-DDD81F384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10494" y="4516410"/>
            <a:ext cx="4001127" cy="23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02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BE541-86F9-9346-9862-A8FDDDBE4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AFD1-C0C0-042C-64B6-E34D00D6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155" y="1435947"/>
            <a:ext cx="7697608" cy="1065713"/>
          </a:xfrm>
        </p:spPr>
        <p:txBody>
          <a:bodyPr/>
          <a:lstStyle/>
          <a:p>
            <a:r>
              <a:rPr lang="en-US" dirty="0"/>
              <a:t>REFERÊNCIAS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F5FA1-5EA5-899D-97E2-B28A863324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0996" y="2501661"/>
            <a:ext cx="8663767" cy="313499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LOPEZ, Fabio Ancona; CAMPOS JUNIOR, 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Dioclecio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Tratado de pediatria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Sociedade Brasileira de Pediatria.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ed.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Manole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SP: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Manole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2021.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NELSON, Waldo E.; BHERMAN, Richard E.; KLIEGMAN, Robert M.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Tratado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Pediatria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21. ed. Rio de Janeiro: Guanabara Koogan, 2022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‎ WECKX, 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L.l.M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SAKANOA, E. Antibióticos em Otorrinolaringologia Pediátrica.</a:t>
            </a:r>
          </a:p>
          <a:p>
            <a:pPr indent="-228600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In Antibióticos na Prática Clínica Pediátrica. Módulo B. 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Fasc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XIV. Sociedade Brasileira de     Pediatria. 2003</a:t>
            </a:r>
          </a:p>
          <a:p>
            <a:endParaRPr lang="en-US" dirty="0"/>
          </a:p>
        </p:txBody>
      </p:sp>
      <p:pic>
        <p:nvPicPr>
          <p:cNvPr id="6" name="Imagem 5" descr="Uma imagem contendo pessoa, criança, jovem, pequeno&#10;&#10;O conteúdo gerado por IA pode estar incorreto.">
            <a:extLst>
              <a:ext uri="{FF2B5EF4-FFF2-40B4-BE49-F238E27FC236}">
                <a16:creationId xmlns:a16="http://schemas.microsoft.com/office/drawing/2014/main" id="{1C0460C5-2B98-78C4-6E32-EE1957699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64763" y="5636651"/>
            <a:ext cx="1909250" cy="12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21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20D42-BA08-1276-1300-1C1E4213B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E2F9E-36D3-7B91-88C9-30EE5773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852" y="1066117"/>
            <a:ext cx="5860027" cy="1788665"/>
          </a:xfrm>
        </p:spPr>
        <p:txBody>
          <a:bodyPr/>
          <a:lstStyle/>
          <a:p>
            <a:r>
              <a:rPr lang="pt-BR" sz="6000" dirty="0"/>
              <a:t>OBRIGADA!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8897B55D-448C-2C76-4727-1A3B3886587C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107" r="28107"/>
          <a:stretch/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569D028-791A-DCE5-F42A-8DB2CA4F5E8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pt-BR"/>
              <a:t>Antibióticos na Pediatria</a:t>
            </a:r>
          </a:p>
        </p:txBody>
      </p:sp>
      <p:pic>
        <p:nvPicPr>
          <p:cNvPr id="10" name="Imagem 9" descr="Uma imagem contendo pessoa, criança, jovem, pequeno&#10;&#10;O conteúdo gerado por IA pode estar incorreto.">
            <a:extLst>
              <a:ext uri="{FF2B5EF4-FFF2-40B4-BE49-F238E27FC236}">
                <a16:creationId xmlns:a16="http://schemas.microsoft.com/office/drawing/2014/main" id="{6987C9F4-252C-25C6-3A84-A6EBA8A26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44746" y="3360374"/>
            <a:ext cx="5359879" cy="33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5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536A6-0E51-5630-011B-6EF111C7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EFEITOS COLATERAIS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35510D-AB61-7BE5-73CF-39A37A1E97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/>
              <a:t>REAÇÕES ALÉRGICAS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910B11-AA7E-72F6-6FCB-F3E3A2598B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Podem incluir erupções cutâneas e anafilaxia, sendo essenciais monitorar a intolerância.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4DF783-B077-924D-223E-72404503DF2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pt-BR" dirty="0"/>
              <a:t>DISTÚRBIOS GASTROINTESTINAIS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B148ACF-798E-D7F0-45EE-FE026FB1EBD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diarreia, dores abdominais, náuseas, vômitos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C0B28BA-9D50-CE0F-81E6-73A34C0D084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pt-BR"/>
              <a:t>DESEQUILÍBRIOS NA FLORA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D0B74B9-1BFA-4755-3BD8-C2DE1149654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pt-BR"/>
              <a:t>O uso excessivo pode causar infecções fúngicas ou bacterianas secundárias.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22C212D7-8B38-157C-0D28-755A3F9E410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pt-BR"/>
              <a:t>Antibióticos na Pediatria</a:t>
            </a:r>
          </a:p>
        </p:txBody>
      </p:sp>
      <p:pic>
        <p:nvPicPr>
          <p:cNvPr id="10" name="Imagem 9" descr="Uma imagem contendo pessoa, criança, jovem, pequeno&#10;&#10;O conteúdo gerado por IA pode estar incorreto.">
            <a:extLst>
              <a:ext uri="{FF2B5EF4-FFF2-40B4-BE49-F238E27FC236}">
                <a16:creationId xmlns:a16="http://schemas.microsoft.com/office/drawing/2014/main" id="{8813DBC4-5C4E-E752-BD24-65E8244D4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94724" y="5284879"/>
            <a:ext cx="2371365" cy="14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0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72004-9C4F-4A02-9FD3-2FE828CE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Resistência Bacteriana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25A0DE-A38D-DD1D-C62D-9FCE55FE35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/>
              <a:t>DESAFIOS CRESCENTES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E73A33-19F7-1590-8805-7485FC370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/>
              <a:t>A resistência bacteriana tem crescido, sendo causada pela prescrição inadequada e uso excessivo, necessitando de estratégias efetivas de controle.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783DA4ED-1678-8BFB-C8FD-3202E332B907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102" r="28102"/>
          <a:stretch/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51E7CAC-27EF-6286-2BA8-365653E7275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pt-BR"/>
              <a:t>Antibióticos na Pediatria</a:t>
            </a:r>
          </a:p>
        </p:txBody>
      </p:sp>
      <p:pic>
        <p:nvPicPr>
          <p:cNvPr id="8" name="Imagem 7" descr="Uma imagem contendo pessoa, criança, jovem, pequeno&#10;&#10;O conteúdo gerado por IA pode estar incorreto.">
            <a:extLst>
              <a:ext uri="{FF2B5EF4-FFF2-40B4-BE49-F238E27FC236}">
                <a16:creationId xmlns:a16="http://schemas.microsoft.com/office/drawing/2014/main" id="{2255D691-DCC4-8EB8-1839-25F636662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93047" y="5365563"/>
            <a:ext cx="2302540" cy="145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8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F0130-5A66-35C0-9413-0CF7A183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INFECÇÕES X ANTIBIÓTICOS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E97404-C302-6834-5144-C5A9D4EE3D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033" y="2969343"/>
            <a:ext cx="4918690" cy="2389238"/>
          </a:xfrm>
        </p:spPr>
        <p:txBody>
          <a:bodyPr/>
          <a:lstStyle/>
          <a:p>
            <a: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Streptococcus </a:t>
            </a:r>
            <a:r>
              <a:rPr lang="pt-BR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pneumoniae</a:t>
            </a:r>
            <a:endParaRPr lang="pt-BR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Haemophylus</a:t>
            </a:r>
            <a: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influenzae</a:t>
            </a:r>
            <a: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Moraxella</a:t>
            </a:r>
            <a: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catarrhalis</a:t>
            </a:r>
            <a: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pt-BR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Staphylococcus</a:t>
            </a:r>
            <a: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aureus.</a:t>
            </a:r>
            <a:endParaRPr lang="pt-BR" sz="24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95D906-DCA0-3D3D-1559-C8A2F73A5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1729" y="1971912"/>
            <a:ext cx="4702994" cy="1341559"/>
          </a:xfrm>
        </p:spPr>
        <p:txBody>
          <a:bodyPr/>
          <a:lstStyle/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SINUSITE BACTERIANA / OTITE MÉDIA AGUDA BACTERIANA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F9AAF9CB-643D-E148-8CC3-3B0C3CD64884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3980836"/>
            <a:ext cx="3932902" cy="275549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B5CD62-F346-6CFD-4EE7-BA2CA8AF9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6091" y="3980836"/>
            <a:ext cx="3861709" cy="27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1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B074B-88BA-D899-C5CD-87528EDF2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1EFEC-9B40-5CFD-3EB2-2958C06B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7"/>
            <a:ext cx="4908693" cy="730130"/>
          </a:xfrm>
        </p:spPr>
        <p:txBody>
          <a:bodyPr/>
          <a:lstStyle/>
          <a:p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AMOXICILINA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E5643C-758C-5518-1A91-449C8F6D80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6045" y="1886862"/>
            <a:ext cx="6890937" cy="484946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suspensão 250mg/5ml e 400mg/5ml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via oral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Dose: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40-50mg/kg/dia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Intervalo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250mg- 8/8h ou 400mg- 12/12h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7 dias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Nas infecções recorrentes ou resistência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80mg/kg/dia 8/8h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pode dobrar a dose antes de pensar em trocar o antibiótico, caso a criança tolere, pois pode ocorrer aumento dos eventos adversos como dor abdominal e diarreia.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9E8EE9-CB7A-BE8C-AC97-848F22078D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5933" y="545303"/>
            <a:ext cx="4702994" cy="1341559"/>
          </a:xfrm>
        </p:spPr>
        <p:txBody>
          <a:bodyPr/>
          <a:lstStyle/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SINUSITE BACTERIANA / OTITE MÉDIA AGUDA BACTERIANA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24BAF124-4BC1-AA17-3D41-05A7C4C8DF93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3980836"/>
            <a:ext cx="3932902" cy="275549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419E1A7-B856-8612-8705-06F5A41E2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6091" y="3980836"/>
            <a:ext cx="3861709" cy="27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7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1B170-1BD8-C7BC-FBA9-9F6835C51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2477D-0578-31E5-E9C9-47BB9FE1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851017"/>
            <a:ext cx="7745742" cy="730130"/>
          </a:xfrm>
        </p:spPr>
        <p:txBody>
          <a:bodyPr/>
          <a:lstStyle/>
          <a:p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AMOXICILINA/CLAVULANATO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A1BC80-F34E-0C98-033F-AAD2538649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525" y="1581147"/>
            <a:ext cx="6845457" cy="515517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Nas infecções resistentes a amoxicilina ou crianças com infecções de repetição, com uso recente de amoxicilina, ou que não tolerem dose aumentada da amoxicilina.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Apresentação: suspensão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250mg/5ml e 400mg/5ml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de administração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via oral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45mg/kg/dia da amoxicilina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Intervalo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250mg- 8/8h ou 400mg- 12/12h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7 dias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521A94-476F-D6A5-D43E-580372EC08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66982" y="1581147"/>
            <a:ext cx="4703493" cy="903261"/>
          </a:xfrm>
        </p:spPr>
        <p:txBody>
          <a:bodyPr/>
          <a:lstStyle/>
          <a:p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SINUSITE BACTERIANA / OTITE MÉDIA AGUDA BACTERIANA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682CB0E4-0DD4-4928-EE48-D65EBBE5176B}"/>
              </a:ext>
            </a:extLst>
          </p:cNvPr>
          <p:cNvSpPr>
            <a:spLocks noGrp="1"/>
          </p:cNvSpPr>
          <p:nvPr>
            <p:ph type="chart" sz="quarter" idx="45"/>
          </p:nvPr>
        </p:nvSpPr>
        <p:spPr>
          <a:xfrm>
            <a:off x="7710494" y="3980836"/>
            <a:ext cx="3932902" cy="275549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0983B43-E7BE-E85B-9D0F-F32035ECD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6091" y="3980836"/>
            <a:ext cx="3861709" cy="27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0169"/>
      </p:ext>
    </p:extLst>
  </p:cSld>
  <p:clrMapOvr>
    <a:masterClrMapping/>
  </p:clrMapOvr>
</p:sld>
</file>

<file path=ppt/theme/theme1.xml><?xml version="1.0" encoding="utf-8"?>
<a:theme xmlns:a="http://schemas.openxmlformats.org/drawingml/2006/main" name="Blush">
  <a:themeElements>
    <a:clrScheme name="Custom 14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0B981"/>
      </a:accent1>
      <a:accent2>
        <a:srgbClr val="86EFAC"/>
      </a:accent2>
      <a:accent3>
        <a:srgbClr val="A7F3D0"/>
      </a:accent3>
      <a:accent4>
        <a:srgbClr val="084D29"/>
      </a:accent4>
      <a:accent5>
        <a:srgbClr val="2DD4BF"/>
      </a:accent5>
      <a:accent6>
        <a:srgbClr val="0B6738"/>
      </a:accent6>
      <a:hlink>
        <a:srgbClr val="467886"/>
      </a:hlink>
      <a:folHlink>
        <a:srgbClr val="96607D"/>
      </a:folHlink>
    </a:clrScheme>
    <a:fontScheme name="Custom 124">
      <a:majorFont>
        <a:latin typeface="Arial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BB92A4-66CA-4C6A-B4A3-D8B133EF37F8}">
  <we:reference id="wa200005566" version="3.0.0.2" store="pt-BR" storeType="OMEX"/>
  <we:alternateReferences>
    <we:reference id="WA200005566" version="3.0.0.2" store="" storeType="OMEX"/>
  </we:alternateReferences>
  <we:properties>
    <we:property name="theme" value="{&quot;name&quot;:&quot;Green&quot;,&quot;color&quot;:&quot;#10B981&quot;,&quot;colorPalette&quot;:[&quot;0E2841&quot;,&quot;E8E8E8&quot;,&quot;10B981&quot;,&quot;86EFAC&quot;,&quot;A7F3D0&quot;,&quot;084D29&quot;,&quot;2DD4BF&quot;,&quot;0B6738&quot;,&quot;467886&quot;,&quot;96607D&quot;],&quot;previewImages&quot;:[&quot;https://cpp.appsdowonders.com/assets/SlideTitle-blush-green.png&quot;,&quot;https://cpp.appsdowonders.com/assets/SlideTextbox1-blush-green.png&quot;,&quot;https://cpp.appsdowonders.com/assets/SlideTextbox3-blush-green.png&quot;,&quot;https://cpp.appsdowonders.com/assets/SlideTable-blush-green.png&quot;,&quot;https://cpp.appsdowonders.com/assets/SlideTimeline-blush-green.png&quot;],&quot;index&quot;:1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1428</Words>
  <Application>Microsoft Office PowerPoint</Application>
  <PresentationFormat>Widescreen</PresentationFormat>
  <Paragraphs>273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0" baseType="lpstr">
      <vt:lpstr>Abadi</vt:lpstr>
      <vt:lpstr>Aptos</vt:lpstr>
      <vt:lpstr>Arial</vt:lpstr>
      <vt:lpstr>Arial Black</vt:lpstr>
      <vt:lpstr>Roboto</vt:lpstr>
      <vt:lpstr>Segoe UI</vt:lpstr>
      <vt:lpstr>Wingdings</vt:lpstr>
      <vt:lpstr>Blush</vt:lpstr>
      <vt:lpstr>ANTIBIÓTICOS NA PEDIATRIA</vt:lpstr>
      <vt:lpstr>ASPECTOS GERAIS</vt:lpstr>
      <vt:lpstr>CUIDADOS NA PRESCRIÇÃO DE ANTIBIÓTICOS NA PEDIATRIA</vt:lpstr>
      <vt:lpstr>INDICAÇÃO</vt:lpstr>
      <vt:lpstr>EFEITOS COLATERAIS</vt:lpstr>
      <vt:lpstr>Resistência Bacteriana</vt:lpstr>
      <vt:lpstr>INFECÇÕES X ANTIBIÓTICOS</vt:lpstr>
      <vt:lpstr>AMOXICILINA</vt:lpstr>
      <vt:lpstr>AMOXICILINA/CLAVULANATO</vt:lpstr>
      <vt:lpstr>AZITROMICINA</vt:lpstr>
      <vt:lpstr>CEFACLOR</vt:lpstr>
      <vt:lpstr>AXETIL-CEFUROXIMA</vt:lpstr>
      <vt:lpstr>CLARITROMICINA</vt:lpstr>
      <vt:lpstr>CEFDINIR</vt:lpstr>
      <vt:lpstr>INFECÇÕES X ANTIBIÓTICOS</vt:lpstr>
      <vt:lpstr>PENICILINA BENZATINA</vt:lpstr>
      <vt:lpstr>OUTRAS OPÇÕES </vt:lpstr>
      <vt:lpstr>INFECÇÕES X ANTIBIÓTICOS</vt:lpstr>
      <vt:lpstr>TRATAMENTO </vt:lpstr>
      <vt:lpstr>TRATAMENTO </vt:lpstr>
      <vt:lpstr>TRATAMENTO  SE ALERGIA A PENICILINA</vt:lpstr>
      <vt:lpstr>SE ALERGIA A PENICILINA  PROFILAXIA </vt:lpstr>
      <vt:lpstr>PROFILAXIA</vt:lpstr>
      <vt:lpstr>INFECÇÕES X ANTIBIÓTICOS</vt:lpstr>
      <vt:lpstr>TRATAMENTO </vt:lpstr>
      <vt:lpstr>TRATAMENTO </vt:lpstr>
      <vt:lpstr>TRATAMENTO </vt:lpstr>
      <vt:lpstr>TRATAMENTO </vt:lpstr>
      <vt:lpstr>INFECÇÕES X ANTIBIÓTICOS</vt:lpstr>
      <vt:lpstr>TRATAMENTO </vt:lpstr>
      <vt:lpstr>TRATAMENTO </vt:lpstr>
      <vt:lpstr>INFECÇÕES X ANTIBIÓTICOS</vt:lpstr>
      <vt:lpstr>TRATAMENTO </vt:lpstr>
      <vt:lpstr>INFECÇÕES X ANTIBIÓTICOS</vt:lpstr>
      <vt:lpstr>TRATAMENTO </vt:lpstr>
      <vt:lpstr>TRATAMENTO  PACIENTE INTERNADO</vt:lpstr>
      <vt:lpstr>INFECÇÕES X ANTIBIÓTICOS</vt:lpstr>
      <vt:lpstr>TRATAMENTO </vt:lpstr>
      <vt:lpstr>TRATAMENTO </vt:lpstr>
      <vt:lpstr>TRATAMENTO </vt:lpstr>
      <vt:lpstr>REFERÊNCIAS 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Monica Galdino</dc:creator>
  <cp:lastModifiedBy>Monica Galdino</cp:lastModifiedBy>
  <cp:revision>2</cp:revision>
  <dcterms:created xsi:type="dcterms:W3CDTF">2025-03-14T14:06:51Z</dcterms:created>
  <dcterms:modified xsi:type="dcterms:W3CDTF">2025-03-15T16:46:17Z</dcterms:modified>
</cp:coreProperties>
</file>