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3794" r:id="rId2"/>
  </p:sldMasterIdLst>
  <p:notesMasterIdLst>
    <p:notesMasterId r:id="rId94"/>
  </p:notesMasterIdLst>
  <p:sldIdLst>
    <p:sldId id="348" r:id="rId3"/>
    <p:sldId id="372" r:id="rId4"/>
    <p:sldId id="256" r:id="rId5"/>
    <p:sldId id="303" r:id="rId6"/>
    <p:sldId id="381" r:id="rId7"/>
    <p:sldId id="837" r:id="rId8"/>
    <p:sldId id="838" r:id="rId9"/>
    <p:sldId id="840" r:id="rId10"/>
    <p:sldId id="851" r:id="rId11"/>
    <p:sldId id="841" r:id="rId12"/>
    <p:sldId id="853" r:id="rId13"/>
    <p:sldId id="265" r:id="rId14"/>
    <p:sldId id="264" r:id="rId15"/>
    <p:sldId id="266" r:id="rId16"/>
    <p:sldId id="834" r:id="rId17"/>
    <p:sldId id="267" r:id="rId18"/>
    <p:sldId id="271" r:id="rId19"/>
    <p:sldId id="272" r:id="rId20"/>
    <p:sldId id="378" r:id="rId21"/>
    <p:sldId id="379" r:id="rId22"/>
    <p:sldId id="302" r:id="rId23"/>
    <p:sldId id="366" r:id="rId24"/>
    <p:sldId id="268" r:id="rId25"/>
    <p:sldId id="847" r:id="rId26"/>
    <p:sldId id="332" r:id="rId27"/>
    <p:sldId id="365" r:id="rId28"/>
    <p:sldId id="329" r:id="rId29"/>
    <p:sldId id="848" r:id="rId30"/>
    <p:sldId id="380" r:id="rId31"/>
    <p:sldId id="258" r:id="rId32"/>
    <p:sldId id="327" r:id="rId33"/>
    <p:sldId id="374" r:id="rId34"/>
    <p:sldId id="301" r:id="rId35"/>
    <p:sldId id="325" r:id="rId36"/>
    <p:sldId id="357" r:id="rId37"/>
    <p:sldId id="356" r:id="rId38"/>
    <p:sldId id="354" r:id="rId39"/>
    <p:sldId id="296" r:id="rId40"/>
    <p:sldId id="836" r:id="rId41"/>
    <p:sldId id="259" r:id="rId42"/>
    <p:sldId id="261" r:id="rId43"/>
    <p:sldId id="369" r:id="rId44"/>
    <p:sldId id="434" r:id="rId45"/>
    <p:sldId id="359" r:id="rId46"/>
    <p:sldId id="377" r:id="rId47"/>
    <p:sldId id="375" r:id="rId48"/>
    <p:sldId id="855" r:id="rId49"/>
    <p:sldId id="854" r:id="rId50"/>
    <p:sldId id="262" r:id="rId51"/>
    <p:sldId id="263" r:id="rId52"/>
    <p:sldId id="275" r:id="rId53"/>
    <p:sldId id="316" r:id="rId54"/>
    <p:sldId id="382" r:id="rId55"/>
    <p:sldId id="844" r:id="rId56"/>
    <p:sldId id="845" r:id="rId57"/>
    <p:sldId id="846" r:id="rId58"/>
    <p:sldId id="279" r:id="rId59"/>
    <p:sldId id="280" r:id="rId60"/>
    <p:sldId id="361" r:id="rId61"/>
    <p:sldId id="439" r:id="rId62"/>
    <p:sldId id="277" r:id="rId63"/>
    <p:sldId id="850" r:id="rId64"/>
    <p:sldId id="384" r:id="rId65"/>
    <p:sldId id="385" r:id="rId66"/>
    <p:sldId id="386" r:id="rId67"/>
    <p:sldId id="284" r:id="rId68"/>
    <p:sldId id="334" r:id="rId69"/>
    <p:sldId id="335" r:id="rId70"/>
    <p:sldId id="336" r:id="rId71"/>
    <p:sldId id="337" r:id="rId72"/>
    <p:sldId id="339" r:id="rId73"/>
    <p:sldId id="363" r:id="rId74"/>
    <p:sldId id="364" r:id="rId75"/>
    <p:sldId id="342" r:id="rId76"/>
    <p:sldId id="340" r:id="rId77"/>
    <p:sldId id="388" r:id="rId78"/>
    <p:sldId id="318" r:id="rId79"/>
    <p:sldId id="285" r:id="rId80"/>
    <p:sldId id="286" r:id="rId81"/>
    <p:sldId id="287" r:id="rId82"/>
    <p:sldId id="288" r:id="rId83"/>
    <p:sldId id="307" r:id="rId84"/>
    <p:sldId id="305" r:id="rId85"/>
    <p:sldId id="308" r:id="rId86"/>
    <p:sldId id="306" r:id="rId87"/>
    <p:sldId id="309" r:id="rId88"/>
    <p:sldId id="310" r:id="rId89"/>
    <p:sldId id="292" r:id="rId90"/>
    <p:sldId id="311" r:id="rId91"/>
    <p:sldId id="312" r:id="rId92"/>
    <p:sldId id="852" r:id="rId9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12" y="2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presProps" Target="presProps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BD4EB-820E-49B9-A5F3-BF4A6D2264EF}" type="datetimeFigureOut">
              <a:rPr lang="pt-BR" smtClean="0"/>
              <a:pPr/>
              <a:t>17/03/2025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D1151-FF9F-427D-8199-EA82FA7CEA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AB6308-B828-408D-B341-8F4081F50864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530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956167" y="717133"/>
            <a:ext cx="10279600" cy="7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34" name="Google Shape;34;p4"/>
          <p:cNvSpPr/>
          <p:nvPr/>
        </p:nvSpPr>
        <p:spPr>
          <a:xfrm rot="-9882236">
            <a:off x="10151098" y="-668636"/>
            <a:ext cx="2764093" cy="2135205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4"/>
          <p:cNvSpPr/>
          <p:nvPr/>
        </p:nvSpPr>
        <p:spPr>
          <a:xfrm>
            <a:off x="-794246" y="5619712"/>
            <a:ext cx="2764131" cy="2135233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4"/>
          <p:cNvSpPr/>
          <p:nvPr/>
        </p:nvSpPr>
        <p:spPr>
          <a:xfrm rot="943997">
            <a:off x="-1658434" y="6117772"/>
            <a:ext cx="3987089" cy="2269449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4"/>
          <p:cNvSpPr/>
          <p:nvPr/>
        </p:nvSpPr>
        <p:spPr>
          <a:xfrm rot="-8292774">
            <a:off x="9494568" y="-1251063"/>
            <a:ext cx="5184920" cy="2951253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5789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 userDrawn="1">
  <p:cSld name="Title only 3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 txBox="1">
            <a:spLocks noGrp="1"/>
          </p:cNvSpPr>
          <p:nvPr>
            <p:ph type="title"/>
          </p:nvPr>
        </p:nvSpPr>
        <p:spPr>
          <a:xfrm>
            <a:off x="956167" y="717133"/>
            <a:ext cx="102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168" name="Google Shape;168;p19"/>
          <p:cNvSpPr/>
          <p:nvPr/>
        </p:nvSpPr>
        <p:spPr>
          <a:xfrm>
            <a:off x="7197773" y="-2064433"/>
            <a:ext cx="6333088" cy="3302156"/>
          </a:xfrm>
          <a:custGeom>
            <a:avLst/>
            <a:gdLst/>
            <a:ahLst/>
            <a:cxnLst/>
            <a:rect l="l" t="t" r="r" b="b"/>
            <a:pathLst>
              <a:path w="66135" h="51739" extrusionOk="0">
                <a:moveTo>
                  <a:pt x="42970" y="0"/>
                </a:moveTo>
                <a:cubicBezTo>
                  <a:pt x="39952" y="0"/>
                  <a:pt x="36976" y="176"/>
                  <a:pt x="34285" y="300"/>
                </a:cubicBezTo>
                <a:lnTo>
                  <a:pt x="6776" y="7085"/>
                </a:lnTo>
                <a:cubicBezTo>
                  <a:pt x="3450" y="10278"/>
                  <a:pt x="1" y="13737"/>
                  <a:pt x="1024" y="18722"/>
                </a:cubicBezTo>
                <a:cubicBezTo>
                  <a:pt x="2048" y="23716"/>
                  <a:pt x="6008" y="27932"/>
                  <a:pt x="8956" y="32159"/>
                </a:cubicBezTo>
                <a:cubicBezTo>
                  <a:pt x="13940" y="39579"/>
                  <a:pt x="15864" y="51471"/>
                  <a:pt x="27121" y="51727"/>
                </a:cubicBezTo>
                <a:cubicBezTo>
                  <a:pt x="27302" y="51735"/>
                  <a:pt x="27482" y="51738"/>
                  <a:pt x="27660" y="51738"/>
                </a:cubicBezTo>
                <a:cubicBezTo>
                  <a:pt x="33264" y="51738"/>
                  <a:pt x="37309" y="47884"/>
                  <a:pt x="40037" y="43539"/>
                </a:cubicBezTo>
                <a:cubicBezTo>
                  <a:pt x="42729" y="39323"/>
                  <a:pt x="44520" y="35352"/>
                  <a:pt x="48992" y="33305"/>
                </a:cubicBezTo>
                <a:cubicBezTo>
                  <a:pt x="53475" y="31391"/>
                  <a:pt x="58592" y="30624"/>
                  <a:pt x="61918" y="26909"/>
                </a:cubicBezTo>
                <a:cubicBezTo>
                  <a:pt x="65623" y="23204"/>
                  <a:pt x="66134" y="17186"/>
                  <a:pt x="65111" y="12202"/>
                </a:cubicBezTo>
                <a:cubicBezTo>
                  <a:pt x="62302" y="1728"/>
                  <a:pt x="52429" y="0"/>
                  <a:pt x="4297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9"/>
          <p:cNvSpPr/>
          <p:nvPr/>
        </p:nvSpPr>
        <p:spPr>
          <a:xfrm rot="-4100466">
            <a:off x="-3105322" y="3169765"/>
            <a:ext cx="5233791" cy="4850057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9"/>
          <p:cNvSpPr/>
          <p:nvPr/>
        </p:nvSpPr>
        <p:spPr>
          <a:xfrm rot="-7583914">
            <a:off x="8547557" y="-1504675"/>
            <a:ext cx="5110491" cy="3530229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9"/>
          <p:cNvSpPr/>
          <p:nvPr/>
        </p:nvSpPr>
        <p:spPr>
          <a:xfrm rot="4115667">
            <a:off x="-3092492" y="3881804"/>
            <a:ext cx="6018975" cy="3425997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9"/>
          <p:cNvSpPr/>
          <p:nvPr/>
        </p:nvSpPr>
        <p:spPr>
          <a:xfrm rot="9047897" flipH="1">
            <a:off x="7349518" y="6150715"/>
            <a:ext cx="3987223" cy="226952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9"/>
          <p:cNvSpPr/>
          <p:nvPr/>
        </p:nvSpPr>
        <p:spPr>
          <a:xfrm rot="2486633">
            <a:off x="9019435" y="4653247"/>
            <a:ext cx="3031452" cy="4513732"/>
          </a:xfrm>
          <a:custGeom>
            <a:avLst/>
            <a:gdLst/>
            <a:ahLst/>
            <a:cxnLst/>
            <a:rect l="l" t="t" r="r" b="b"/>
            <a:pathLst>
              <a:path w="22516" h="34919" extrusionOk="0">
                <a:moveTo>
                  <a:pt x="15971" y="1"/>
                </a:moveTo>
                <a:cubicBezTo>
                  <a:pt x="15771" y="1"/>
                  <a:pt x="15564" y="28"/>
                  <a:pt x="15351" y="86"/>
                </a:cubicBezTo>
                <a:cubicBezTo>
                  <a:pt x="12537" y="598"/>
                  <a:pt x="11514" y="4947"/>
                  <a:pt x="9467" y="6738"/>
                </a:cubicBezTo>
                <a:cubicBezTo>
                  <a:pt x="7420" y="8273"/>
                  <a:pt x="4094" y="7762"/>
                  <a:pt x="2303" y="9809"/>
                </a:cubicBezTo>
                <a:cubicBezTo>
                  <a:pt x="0" y="12367"/>
                  <a:pt x="768" y="16972"/>
                  <a:pt x="1024" y="20043"/>
                </a:cubicBezTo>
                <a:cubicBezTo>
                  <a:pt x="1279" y="23113"/>
                  <a:pt x="1535" y="26183"/>
                  <a:pt x="1279" y="29253"/>
                </a:cubicBezTo>
                <a:lnTo>
                  <a:pt x="768" y="27974"/>
                </a:lnTo>
                <a:lnTo>
                  <a:pt x="768" y="27974"/>
                </a:lnTo>
                <a:cubicBezTo>
                  <a:pt x="1535" y="31044"/>
                  <a:pt x="2815" y="33859"/>
                  <a:pt x="6141" y="34626"/>
                </a:cubicBezTo>
                <a:cubicBezTo>
                  <a:pt x="7056" y="34822"/>
                  <a:pt x="8021" y="34918"/>
                  <a:pt x="8997" y="34918"/>
                </a:cubicBezTo>
                <a:cubicBezTo>
                  <a:pt x="11845" y="34918"/>
                  <a:pt x="14791" y="34104"/>
                  <a:pt x="16887" y="32580"/>
                </a:cubicBezTo>
                <a:cubicBezTo>
                  <a:pt x="22515" y="28486"/>
                  <a:pt x="22260" y="21066"/>
                  <a:pt x="21492" y="14926"/>
                </a:cubicBezTo>
                <a:cubicBezTo>
                  <a:pt x="20980" y="12111"/>
                  <a:pt x="20980" y="9041"/>
                  <a:pt x="20469" y="6227"/>
                </a:cubicBezTo>
                <a:cubicBezTo>
                  <a:pt x="19995" y="4098"/>
                  <a:pt x="18429" y="1"/>
                  <a:pt x="1597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33;p4">
            <a:extLst>
              <a:ext uri="{FF2B5EF4-FFF2-40B4-BE49-F238E27FC236}">
                <a16:creationId xmlns:a16="http://schemas.microsoft.com/office/drawing/2014/main" id="{265C3BBD-2655-7AF0-0035-2CC38A97F0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08076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 userDrawn="1">
  <p:cSld name="Title only 4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0"/>
          <p:cNvSpPr txBox="1">
            <a:spLocks noGrp="1"/>
          </p:cNvSpPr>
          <p:nvPr>
            <p:ph type="title"/>
          </p:nvPr>
        </p:nvSpPr>
        <p:spPr>
          <a:xfrm>
            <a:off x="956167" y="717133"/>
            <a:ext cx="102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176" name="Google Shape;176;p20"/>
          <p:cNvSpPr/>
          <p:nvPr/>
        </p:nvSpPr>
        <p:spPr>
          <a:xfrm rot="10800000" flipH="1">
            <a:off x="8487292" y="-2863374"/>
            <a:ext cx="6468405" cy="5682873"/>
          </a:xfrm>
          <a:custGeom>
            <a:avLst/>
            <a:gdLst/>
            <a:ahLst/>
            <a:cxnLst/>
            <a:rect l="l" t="t" r="r" b="b"/>
            <a:pathLst>
              <a:path w="153498" h="134857" extrusionOk="0">
                <a:moveTo>
                  <a:pt x="145572" y="56653"/>
                </a:moveTo>
                <a:cubicBezTo>
                  <a:pt x="143895" y="52989"/>
                  <a:pt x="142326" y="49197"/>
                  <a:pt x="141542" y="45083"/>
                </a:cubicBezTo>
                <a:cubicBezTo>
                  <a:pt x="139029" y="31920"/>
                  <a:pt x="141909" y="15979"/>
                  <a:pt x="130133" y="6544"/>
                </a:cubicBezTo>
                <a:cubicBezTo>
                  <a:pt x="124657" y="2160"/>
                  <a:pt x="117445" y="0"/>
                  <a:pt x="110465" y="656"/>
                </a:cubicBezTo>
                <a:cubicBezTo>
                  <a:pt x="103633" y="1305"/>
                  <a:pt x="97173" y="4564"/>
                  <a:pt x="90270" y="4609"/>
                </a:cubicBezTo>
                <a:cubicBezTo>
                  <a:pt x="82563" y="4667"/>
                  <a:pt x="75248" y="900"/>
                  <a:pt x="67484" y="765"/>
                </a:cubicBezTo>
                <a:cubicBezTo>
                  <a:pt x="56300" y="579"/>
                  <a:pt x="45174" y="6499"/>
                  <a:pt x="39556" y="16256"/>
                </a:cubicBezTo>
                <a:cubicBezTo>
                  <a:pt x="36484" y="21591"/>
                  <a:pt x="35661" y="28352"/>
                  <a:pt x="31592" y="33102"/>
                </a:cubicBezTo>
                <a:cubicBezTo>
                  <a:pt x="27376" y="38026"/>
                  <a:pt x="20261" y="40288"/>
                  <a:pt x="15305" y="44691"/>
                </a:cubicBezTo>
                <a:cubicBezTo>
                  <a:pt x="4430" y="54371"/>
                  <a:pt x="1" y="70948"/>
                  <a:pt x="10073" y="82858"/>
                </a:cubicBezTo>
                <a:cubicBezTo>
                  <a:pt x="15440" y="89202"/>
                  <a:pt x="23622" y="92731"/>
                  <a:pt x="28417" y="99589"/>
                </a:cubicBezTo>
                <a:cubicBezTo>
                  <a:pt x="32242" y="105052"/>
                  <a:pt x="32312" y="112155"/>
                  <a:pt x="35005" y="118158"/>
                </a:cubicBezTo>
                <a:cubicBezTo>
                  <a:pt x="42481" y="134857"/>
                  <a:pt x="67831" y="134105"/>
                  <a:pt x="81875" y="127324"/>
                </a:cubicBezTo>
                <a:cubicBezTo>
                  <a:pt x="86426" y="125132"/>
                  <a:pt x="89704" y="122992"/>
                  <a:pt x="94955" y="123088"/>
                </a:cubicBezTo>
                <a:cubicBezTo>
                  <a:pt x="100046" y="123178"/>
                  <a:pt x="104918" y="125100"/>
                  <a:pt x="110034" y="125010"/>
                </a:cubicBezTo>
                <a:cubicBezTo>
                  <a:pt x="120556" y="124823"/>
                  <a:pt x="122986" y="116384"/>
                  <a:pt x="126855" y="108157"/>
                </a:cubicBezTo>
                <a:cubicBezTo>
                  <a:pt x="131837" y="97577"/>
                  <a:pt x="144981" y="95404"/>
                  <a:pt x="149525" y="84908"/>
                </a:cubicBezTo>
                <a:cubicBezTo>
                  <a:pt x="153498" y="75723"/>
                  <a:pt x="149461" y="65137"/>
                  <a:pt x="145572" y="566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20"/>
          <p:cNvSpPr/>
          <p:nvPr/>
        </p:nvSpPr>
        <p:spPr>
          <a:xfrm rot="10800000" flipH="1">
            <a:off x="-1031079" y="-947735"/>
            <a:ext cx="2764131" cy="2135233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20"/>
          <p:cNvSpPr/>
          <p:nvPr/>
        </p:nvSpPr>
        <p:spPr>
          <a:xfrm rot="-3842947" flipH="1">
            <a:off x="112885" y="-2147093"/>
            <a:ext cx="3987083" cy="226944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20"/>
          <p:cNvSpPr/>
          <p:nvPr/>
        </p:nvSpPr>
        <p:spPr>
          <a:xfrm rot="7444784" flipH="1">
            <a:off x="7830621" y="-2295876"/>
            <a:ext cx="5110393" cy="3530163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20"/>
          <p:cNvSpPr/>
          <p:nvPr/>
        </p:nvSpPr>
        <p:spPr>
          <a:xfrm rot="-8314534">
            <a:off x="2700659" y="5070067"/>
            <a:ext cx="4582955" cy="4246939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20"/>
          <p:cNvSpPr/>
          <p:nvPr/>
        </p:nvSpPr>
        <p:spPr>
          <a:xfrm rot="1289503">
            <a:off x="3946330" y="4696279"/>
            <a:ext cx="5110749" cy="3530408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33;p4">
            <a:extLst>
              <a:ext uri="{FF2B5EF4-FFF2-40B4-BE49-F238E27FC236}">
                <a16:creationId xmlns:a16="http://schemas.microsoft.com/office/drawing/2014/main" id="{9D2830DF-A6DB-DEA5-1918-D00C96CEF2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01237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 userDrawn="1">
  <p:cSld name="Title only 5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 txBox="1">
            <a:spLocks noGrp="1"/>
          </p:cNvSpPr>
          <p:nvPr>
            <p:ph type="title"/>
          </p:nvPr>
        </p:nvSpPr>
        <p:spPr>
          <a:xfrm>
            <a:off x="956167" y="717133"/>
            <a:ext cx="102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184" name="Google Shape;184;p21"/>
          <p:cNvSpPr/>
          <p:nvPr/>
        </p:nvSpPr>
        <p:spPr>
          <a:xfrm>
            <a:off x="-834616" y="5260959"/>
            <a:ext cx="2498975" cy="2277861"/>
          </a:xfrm>
          <a:custGeom>
            <a:avLst/>
            <a:gdLst/>
            <a:ahLst/>
            <a:cxnLst/>
            <a:rect l="l" t="t" r="r" b="b"/>
            <a:pathLst>
              <a:path w="26354" h="24023" extrusionOk="0">
                <a:moveTo>
                  <a:pt x="11235" y="0"/>
                </a:moveTo>
                <a:cubicBezTo>
                  <a:pt x="9867" y="0"/>
                  <a:pt x="8467" y="285"/>
                  <a:pt x="7041" y="949"/>
                </a:cubicBezTo>
                <a:cubicBezTo>
                  <a:pt x="2047" y="3384"/>
                  <a:pt x="0" y="9525"/>
                  <a:pt x="1279" y="14898"/>
                </a:cubicBezTo>
                <a:cubicBezTo>
                  <a:pt x="2794" y="20655"/>
                  <a:pt x="8677" y="24022"/>
                  <a:pt x="14288" y="24022"/>
                </a:cubicBezTo>
                <a:cubicBezTo>
                  <a:pt x="18650" y="24022"/>
                  <a:pt x="22847" y="21987"/>
                  <a:pt x="24695" y="17456"/>
                </a:cubicBezTo>
                <a:cubicBezTo>
                  <a:pt x="25719" y="14898"/>
                  <a:pt x="26353" y="11572"/>
                  <a:pt x="25330" y="8880"/>
                </a:cubicBezTo>
                <a:cubicBezTo>
                  <a:pt x="24440" y="6322"/>
                  <a:pt x="22393" y="4786"/>
                  <a:pt x="20213" y="3384"/>
                </a:cubicBezTo>
                <a:lnTo>
                  <a:pt x="20213" y="3384"/>
                </a:lnTo>
                <a:lnTo>
                  <a:pt x="22004" y="4786"/>
                </a:lnTo>
                <a:cubicBezTo>
                  <a:pt x="18782" y="2323"/>
                  <a:pt x="15140" y="0"/>
                  <a:pt x="112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1"/>
          <p:cNvSpPr/>
          <p:nvPr/>
        </p:nvSpPr>
        <p:spPr>
          <a:xfrm rot="1823921">
            <a:off x="-2670112" y="4924261"/>
            <a:ext cx="5185011" cy="295130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1"/>
          <p:cNvSpPr/>
          <p:nvPr/>
        </p:nvSpPr>
        <p:spPr>
          <a:xfrm rot="2385560">
            <a:off x="10444582" y="-757291"/>
            <a:ext cx="2455041" cy="2315947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21"/>
          <p:cNvSpPr/>
          <p:nvPr/>
        </p:nvSpPr>
        <p:spPr>
          <a:xfrm>
            <a:off x="11086620" y="1049276"/>
            <a:ext cx="1007904" cy="717517"/>
          </a:xfrm>
          <a:custGeom>
            <a:avLst/>
            <a:gdLst/>
            <a:ahLst/>
            <a:cxnLst/>
            <a:rect l="l" t="t" r="r" b="b"/>
            <a:pathLst>
              <a:path w="23918" h="17027" extrusionOk="0">
                <a:moveTo>
                  <a:pt x="4687" y="2944"/>
                </a:moveTo>
                <a:cubicBezTo>
                  <a:pt x="1627" y="4634"/>
                  <a:pt x="1" y="8838"/>
                  <a:pt x="1743" y="11859"/>
                </a:cubicBezTo>
                <a:cubicBezTo>
                  <a:pt x="2418" y="13035"/>
                  <a:pt x="3497" y="13929"/>
                  <a:pt x="4654" y="14636"/>
                </a:cubicBezTo>
                <a:cubicBezTo>
                  <a:pt x="6891" y="16011"/>
                  <a:pt x="9449" y="16782"/>
                  <a:pt x="12072" y="16866"/>
                </a:cubicBezTo>
                <a:cubicBezTo>
                  <a:pt x="17072" y="17027"/>
                  <a:pt x="23918" y="12482"/>
                  <a:pt x="19174" y="7501"/>
                </a:cubicBezTo>
                <a:cubicBezTo>
                  <a:pt x="15549" y="3696"/>
                  <a:pt x="10009" y="0"/>
                  <a:pt x="4687" y="2944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33;p4">
            <a:extLst>
              <a:ext uri="{FF2B5EF4-FFF2-40B4-BE49-F238E27FC236}">
                <a16:creationId xmlns:a16="http://schemas.microsoft.com/office/drawing/2014/main" id="{3F9A9EA2-9778-20D3-84FC-0E568668AB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431354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 userDrawn="1">
  <p:cSld name="Title and two columns 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 txBox="1">
            <a:spLocks noGrp="1"/>
          </p:cNvSpPr>
          <p:nvPr>
            <p:ph type="title"/>
          </p:nvPr>
        </p:nvSpPr>
        <p:spPr>
          <a:xfrm>
            <a:off x="956167" y="717133"/>
            <a:ext cx="102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215" name="Google Shape;215;p24"/>
          <p:cNvSpPr/>
          <p:nvPr/>
        </p:nvSpPr>
        <p:spPr>
          <a:xfrm>
            <a:off x="-909833" y="5405839"/>
            <a:ext cx="4940033" cy="3175117"/>
          </a:xfrm>
          <a:custGeom>
            <a:avLst/>
            <a:gdLst/>
            <a:ahLst/>
            <a:cxnLst/>
            <a:rect l="l" t="t" r="r" b="b"/>
            <a:pathLst>
              <a:path w="93644" h="60188" extrusionOk="0">
                <a:moveTo>
                  <a:pt x="70897" y="1"/>
                </a:moveTo>
                <a:cubicBezTo>
                  <a:pt x="66659" y="1"/>
                  <a:pt x="62112" y="1497"/>
                  <a:pt x="59103" y="3329"/>
                </a:cubicBezTo>
                <a:cubicBezTo>
                  <a:pt x="52963" y="7422"/>
                  <a:pt x="48869" y="15610"/>
                  <a:pt x="40937" y="16889"/>
                </a:cubicBezTo>
                <a:cubicBezTo>
                  <a:pt x="40231" y="16999"/>
                  <a:pt x="39543" y="17051"/>
                  <a:pt x="38873" y="17051"/>
                </a:cubicBezTo>
                <a:cubicBezTo>
                  <a:pt x="31769" y="17051"/>
                  <a:pt x="26525" y="11295"/>
                  <a:pt x="20213" y="8958"/>
                </a:cubicBezTo>
                <a:cubicBezTo>
                  <a:pt x="18829" y="8482"/>
                  <a:pt x="17562" y="8269"/>
                  <a:pt x="16388" y="8269"/>
                </a:cubicBezTo>
                <a:cubicBezTo>
                  <a:pt x="10620" y="8269"/>
                  <a:pt x="7110" y="13405"/>
                  <a:pt x="3071" y="17657"/>
                </a:cubicBezTo>
                <a:cubicBezTo>
                  <a:pt x="2815" y="19192"/>
                  <a:pt x="2303" y="20471"/>
                  <a:pt x="1791" y="22006"/>
                </a:cubicBezTo>
                <a:cubicBezTo>
                  <a:pt x="0" y="30193"/>
                  <a:pt x="4350" y="39404"/>
                  <a:pt x="8699" y="46056"/>
                </a:cubicBezTo>
                <a:cubicBezTo>
                  <a:pt x="11770" y="50662"/>
                  <a:pt x="15352" y="54755"/>
                  <a:pt x="20213" y="57314"/>
                </a:cubicBezTo>
                <a:cubicBezTo>
                  <a:pt x="24789" y="59493"/>
                  <a:pt x="29922" y="60187"/>
                  <a:pt x="34979" y="60187"/>
                </a:cubicBezTo>
                <a:cubicBezTo>
                  <a:pt x="35860" y="60187"/>
                  <a:pt x="36738" y="60166"/>
                  <a:pt x="37611" y="60128"/>
                </a:cubicBezTo>
                <a:cubicBezTo>
                  <a:pt x="44519" y="59617"/>
                  <a:pt x="51172" y="58593"/>
                  <a:pt x="57824" y="57570"/>
                </a:cubicBezTo>
                <a:cubicBezTo>
                  <a:pt x="63708" y="56802"/>
                  <a:pt x="69849" y="55779"/>
                  <a:pt x="75478" y="53988"/>
                </a:cubicBezTo>
                <a:cubicBezTo>
                  <a:pt x="80339" y="52453"/>
                  <a:pt x="85200" y="50150"/>
                  <a:pt x="88782" y="46568"/>
                </a:cubicBezTo>
                <a:cubicBezTo>
                  <a:pt x="91085" y="44010"/>
                  <a:pt x="93644" y="40172"/>
                  <a:pt x="92620" y="36590"/>
                </a:cubicBezTo>
                <a:cubicBezTo>
                  <a:pt x="91597" y="33264"/>
                  <a:pt x="88015" y="31984"/>
                  <a:pt x="85200" y="30961"/>
                </a:cubicBezTo>
                <a:cubicBezTo>
                  <a:pt x="82898" y="29938"/>
                  <a:pt x="79060" y="29426"/>
                  <a:pt x="78036" y="26612"/>
                </a:cubicBezTo>
                <a:cubicBezTo>
                  <a:pt x="77013" y="23541"/>
                  <a:pt x="79060" y="19703"/>
                  <a:pt x="80083" y="16889"/>
                </a:cubicBezTo>
                <a:cubicBezTo>
                  <a:pt x="81107" y="13307"/>
                  <a:pt x="82386" y="8958"/>
                  <a:pt x="80595" y="5120"/>
                </a:cubicBezTo>
                <a:cubicBezTo>
                  <a:pt x="78719" y="1368"/>
                  <a:pt x="74949" y="1"/>
                  <a:pt x="708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4"/>
          <p:cNvSpPr/>
          <p:nvPr/>
        </p:nvSpPr>
        <p:spPr>
          <a:xfrm>
            <a:off x="-2194233" y="4679152"/>
            <a:ext cx="5185032" cy="2951317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24"/>
          <p:cNvSpPr/>
          <p:nvPr/>
        </p:nvSpPr>
        <p:spPr>
          <a:xfrm>
            <a:off x="7197773" y="-2064433"/>
            <a:ext cx="6333088" cy="3302156"/>
          </a:xfrm>
          <a:custGeom>
            <a:avLst/>
            <a:gdLst/>
            <a:ahLst/>
            <a:cxnLst/>
            <a:rect l="l" t="t" r="r" b="b"/>
            <a:pathLst>
              <a:path w="66135" h="51739" extrusionOk="0">
                <a:moveTo>
                  <a:pt x="42970" y="0"/>
                </a:moveTo>
                <a:cubicBezTo>
                  <a:pt x="39952" y="0"/>
                  <a:pt x="36976" y="176"/>
                  <a:pt x="34285" y="300"/>
                </a:cubicBezTo>
                <a:lnTo>
                  <a:pt x="6776" y="7085"/>
                </a:lnTo>
                <a:cubicBezTo>
                  <a:pt x="3450" y="10278"/>
                  <a:pt x="1" y="13737"/>
                  <a:pt x="1024" y="18722"/>
                </a:cubicBezTo>
                <a:cubicBezTo>
                  <a:pt x="2048" y="23716"/>
                  <a:pt x="6008" y="27932"/>
                  <a:pt x="8956" y="32159"/>
                </a:cubicBezTo>
                <a:cubicBezTo>
                  <a:pt x="13940" y="39579"/>
                  <a:pt x="15864" y="51471"/>
                  <a:pt x="27121" y="51727"/>
                </a:cubicBezTo>
                <a:cubicBezTo>
                  <a:pt x="27302" y="51735"/>
                  <a:pt x="27482" y="51738"/>
                  <a:pt x="27660" y="51738"/>
                </a:cubicBezTo>
                <a:cubicBezTo>
                  <a:pt x="33264" y="51738"/>
                  <a:pt x="37309" y="47884"/>
                  <a:pt x="40037" y="43539"/>
                </a:cubicBezTo>
                <a:cubicBezTo>
                  <a:pt x="42729" y="39323"/>
                  <a:pt x="44520" y="35352"/>
                  <a:pt x="48992" y="33305"/>
                </a:cubicBezTo>
                <a:cubicBezTo>
                  <a:pt x="53475" y="31391"/>
                  <a:pt x="58592" y="30624"/>
                  <a:pt x="61918" y="26909"/>
                </a:cubicBezTo>
                <a:cubicBezTo>
                  <a:pt x="65623" y="23204"/>
                  <a:pt x="66134" y="17186"/>
                  <a:pt x="65111" y="12202"/>
                </a:cubicBezTo>
                <a:cubicBezTo>
                  <a:pt x="62302" y="1728"/>
                  <a:pt x="52429" y="0"/>
                  <a:pt x="4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4"/>
          <p:cNvSpPr/>
          <p:nvPr/>
        </p:nvSpPr>
        <p:spPr>
          <a:xfrm>
            <a:off x="7482540" y="-2811717"/>
            <a:ext cx="4683440" cy="3569132"/>
          </a:xfrm>
          <a:custGeom>
            <a:avLst/>
            <a:gdLst/>
            <a:ahLst/>
            <a:cxnLst/>
            <a:rect l="l" t="t" r="r" b="b"/>
            <a:pathLst>
              <a:path w="111140" h="84697" extrusionOk="0">
                <a:moveTo>
                  <a:pt x="46761" y="1119"/>
                </a:moveTo>
                <a:cubicBezTo>
                  <a:pt x="46003" y="1048"/>
                  <a:pt x="45238" y="990"/>
                  <a:pt x="44480" y="952"/>
                </a:cubicBezTo>
                <a:cubicBezTo>
                  <a:pt x="28179" y="0"/>
                  <a:pt x="5452" y="3786"/>
                  <a:pt x="1158" y="22150"/>
                </a:cubicBezTo>
                <a:cubicBezTo>
                  <a:pt x="1" y="27112"/>
                  <a:pt x="1331" y="33301"/>
                  <a:pt x="5606" y="36785"/>
                </a:cubicBezTo>
                <a:cubicBezTo>
                  <a:pt x="11911" y="41934"/>
                  <a:pt x="19791" y="41034"/>
                  <a:pt x="27029" y="43155"/>
                </a:cubicBezTo>
                <a:cubicBezTo>
                  <a:pt x="41504" y="47391"/>
                  <a:pt x="42378" y="64391"/>
                  <a:pt x="53491" y="72677"/>
                </a:cubicBezTo>
                <a:cubicBezTo>
                  <a:pt x="62438" y="79348"/>
                  <a:pt x="68686" y="69868"/>
                  <a:pt x="76945" y="69971"/>
                </a:cubicBezTo>
                <a:cubicBezTo>
                  <a:pt x="86561" y="70093"/>
                  <a:pt x="90649" y="83963"/>
                  <a:pt x="100065" y="84490"/>
                </a:cubicBezTo>
                <a:cubicBezTo>
                  <a:pt x="103697" y="84696"/>
                  <a:pt x="105689" y="80840"/>
                  <a:pt x="106557" y="77362"/>
                </a:cubicBezTo>
                <a:cubicBezTo>
                  <a:pt x="111140" y="59037"/>
                  <a:pt x="103716" y="37421"/>
                  <a:pt x="90064" y="22432"/>
                </a:cubicBezTo>
                <a:cubicBezTo>
                  <a:pt x="78604" y="9854"/>
                  <a:pt x="62560" y="2597"/>
                  <a:pt x="46761" y="1119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24"/>
          <p:cNvSpPr/>
          <p:nvPr/>
        </p:nvSpPr>
        <p:spPr>
          <a:xfrm>
            <a:off x="11002590" y="-130764"/>
            <a:ext cx="970503" cy="888171"/>
          </a:xfrm>
          <a:custGeom>
            <a:avLst/>
            <a:gdLst/>
            <a:ahLst/>
            <a:cxnLst/>
            <a:rect l="l" t="t" r="r" b="b"/>
            <a:pathLst>
              <a:path w="7676" h="7025" extrusionOk="0">
                <a:moveTo>
                  <a:pt x="3600" y="1"/>
                </a:moveTo>
                <a:cubicBezTo>
                  <a:pt x="2024" y="1"/>
                  <a:pt x="914" y="764"/>
                  <a:pt x="512" y="2470"/>
                </a:cubicBezTo>
                <a:cubicBezTo>
                  <a:pt x="0" y="4394"/>
                  <a:pt x="768" y="6696"/>
                  <a:pt x="2814" y="6952"/>
                </a:cubicBezTo>
                <a:cubicBezTo>
                  <a:pt x="3060" y="7001"/>
                  <a:pt x="3309" y="7024"/>
                  <a:pt x="3559" y="7024"/>
                </a:cubicBezTo>
                <a:cubicBezTo>
                  <a:pt x="5256" y="7024"/>
                  <a:pt x="6941" y="5938"/>
                  <a:pt x="7164" y="4261"/>
                </a:cubicBezTo>
                <a:cubicBezTo>
                  <a:pt x="7676" y="1958"/>
                  <a:pt x="7420" y="423"/>
                  <a:pt x="4984" y="167"/>
                </a:cubicBezTo>
                <a:cubicBezTo>
                  <a:pt x="4491" y="57"/>
                  <a:pt x="4028" y="1"/>
                  <a:pt x="36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24"/>
          <p:cNvSpPr/>
          <p:nvPr/>
        </p:nvSpPr>
        <p:spPr>
          <a:xfrm rot="6448395">
            <a:off x="-3112083" y="490737"/>
            <a:ext cx="5185177" cy="2951400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24"/>
          <p:cNvSpPr/>
          <p:nvPr/>
        </p:nvSpPr>
        <p:spPr>
          <a:xfrm rot="-7043858">
            <a:off x="8383084" y="5470211"/>
            <a:ext cx="2401097" cy="3448555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33;p4">
            <a:extLst>
              <a:ext uri="{FF2B5EF4-FFF2-40B4-BE49-F238E27FC236}">
                <a16:creationId xmlns:a16="http://schemas.microsoft.com/office/drawing/2014/main" id="{08513C6A-F0C4-AE6F-45D6-C8FECE1CC9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846810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211833" y="1238284"/>
            <a:ext cx="5377200" cy="344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4933" b="1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211833" y="4649700"/>
            <a:ext cx="4523600" cy="9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622526" y="3479710"/>
            <a:ext cx="6468405" cy="5682873"/>
          </a:xfrm>
          <a:custGeom>
            <a:avLst/>
            <a:gdLst/>
            <a:ahLst/>
            <a:cxnLst/>
            <a:rect l="l" t="t" r="r" b="b"/>
            <a:pathLst>
              <a:path w="153498" h="134857" extrusionOk="0">
                <a:moveTo>
                  <a:pt x="145572" y="56653"/>
                </a:moveTo>
                <a:cubicBezTo>
                  <a:pt x="143895" y="52989"/>
                  <a:pt x="142326" y="49197"/>
                  <a:pt x="141542" y="45083"/>
                </a:cubicBezTo>
                <a:cubicBezTo>
                  <a:pt x="139029" y="31920"/>
                  <a:pt x="141909" y="15979"/>
                  <a:pt x="130133" y="6544"/>
                </a:cubicBezTo>
                <a:cubicBezTo>
                  <a:pt x="124657" y="2160"/>
                  <a:pt x="117445" y="0"/>
                  <a:pt x="110465" y="656"/>
                </a:cubicBezTo>
                <a:cubicBezTo>
                  <a:pt x="103633" y="1305"/>
                  <a:pt x="97173" y="4564"/>
                  <a:pt x="90270" y="4609"/>
                </a:cubicBezTo>
                <a:cubicBezTo>
                  <a:pt x="82563" y="4667"/>
                  <a:pt x="75248" y="900"/>
                  <a:pt x="67484" y="765"/>
                </a:cubicBezTo>
                <a:cubicBezTo>
                  <a:pt x="56300" y="579"/>
                  <a:pt x="45174" y="6499"/>
                  <a:pt x="39556" y="16256"/>
                </a:cubicBezTo>
                <a:cubicBezTo>
                  <a:pt x="36484" y="21591"/>
                  <a:pt x="35661" y="28352"/>
                  <a:pt x="31592" y="33102"/>
                </a:cubicBezTo>
                <a:cubicBezTo>
                  <a:pt x="27376" y="38026"/>
                  <a:pt x="20261" y="40288"/>
                  <a:pt x="15305" y="44691"/>
                </a:cubicBezTo>
                <a:cubicBezTo>
                  <a:pt x="4430" y="54371"/>
                  <a:pt x="1" y="70948"/>
                  <a:pt x="10073" y="82858"/>
                </a:cubicBezTo>
                <a:cubicBezTo>
                  <a:pt x="15440" y="89202"/>
                  <a:pt x="23622" y="92731"/>
                  <a:pt x="28417" y="99589"/>
                </a:cubicBezTo>
                <a:cubicBezTo>
                  <a:pt x="32242" y="105052"/>
                  <a:pt x="32312" y="112155"/>
                  <a:pt x="35005" y="118158"/>
                </a:cubicBezTo>
                <a:cubicBezTo>
                  <a:pt x="42481" y="134857"/>
                  <a:pt x="67831" y="134105"/>
                  <a:pt x="81875" y="127324"/>
                </a:cubicBezTo>
                <a:cubicBezTo>
                  <a:pt x="86426" y="125132"/>
                  <a:pt x="89704" y="122992"/>
                  <a:pt x="94955" y="123088"/>
                </a:cubicBezTo>
                <a:cubicBezTo>
                  <a:pt x="100046" y="123178"/>
                  <a:pt x="104918" y="125100"/>
                  <a:pt x="110034" y="125010"/>
                </a:cubicBezTo>
                <a:cubicBezTo>
                  <a:pt x="120556" y="124823"/>
                  <a:pt x="122986" y="116384"/>
                  <a:pt x="126855" y="108157"/>
                </a:cubicBezTo>
                <a:cubicBezTo>
                  <a:pt x="131837" y="97577"/>
                  <a:pt x="144981" y="95404"/>
                  <a:pt x="149525" y="84908"/>
                </a:cubicBezTo>
                <a:cubicBezTo>
                  <a:pt x="153498" y="75723"/>
                  <a:pt x="149461" y="65137"/>
                  <a:pt x="145572" y="566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-794246" y="5619712"/>
            <a:ext cx="2764131" cy="2135233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rot="10800000" flipH="1">
            <a:off x="6643614" y="-3203133"/>
            <a:ext cx="8385228" cy="5609508"/>
          </a:xfrm>
          <a:custGeom>
            <a:avLst/>
            <a:gdLst/>
            <a:ahLst/>
            <a:cxnLst/>
            <a:rect l="l" t="t" r="r" b="b"/>
            <a:pathLst>
              <a:path w="198985" h="133116" extrusionOk="0">
                <a:moveTo>
                  <a:pt x="7508" y="44717"/>
                </a:moveTo>
                <a:cubicBezTo>
                  <a:pt x="1684" y="54358"/>
                  <a:pt x="0" y="67515"/>
                  <a:pt x="6723" y="76546"/>
                </a:cubicBezTo>
                <a:cubicBezTo>
                  <a:pt x="16937" y="90269"/>
                  <a:pt x="39298" y="87319"/>
                  <a:pt x="52140" y="98618"/>
                </a:cubicBezTo>
                <a:cubicBezTo>
                  <a:pt x="62624" y="107835"/>
                  <a:pt x="60843" y="124116"/>
                  <a:pt x="74708" y="130068"/>
                </a:cubicBezTo>
                <a:cubicBezTo>
                  <a:pt x="81810" y="133115"/>
                  <a:pt x="90455" y="132209"/>
                  <a:pt x="96773" y="127761"/>
                </a:cubicBezTo>
                <a:cubicBezTo>
                  <a:pt x="101646" y="124329"/>
                  <a:pt x="104956" y="119174"/>
                  <a:pt x="108896" y="114700"/>
                </a:cubicBezTo>
                <a:cubicBezTo>
                  <a:pt x="118197" y="104127"/>
                  <a:pt x="131521" y="97191"/>
                  <a:pt x="145507" y="95649"/>
                </a:cubicBezTo>
                <a:cubicBezTo>
                  <a:pt x="152372" y="94890"/>
                  <a:pt x="159371" y="95372"/>
                  <a:pt x="166140" y="94003"/>
                </a:cubicBezTo>
                <a:cubicBezTo>
                  <a:pt x="177144" y="91779"/>
                  <a:pt x="187004" y="84446"/>
                  <a:pt x="192300" y="74541"/>
                </a:cubicBezTo>
                <a:cubicBezTo>
                  <a:pt x="198985" y="62058"/>
                  <a:pt x="198772" y="34934"/>
                  <a:pt x="187993" y="24348"/>
                </a:cubicBezTo>
                <a:cubicBezTo>
                  <a:pt x="182427" y="18885"/>
                  <a:pt x="174785" y="16153"/>
                  <a:pt x="167322" y="13865"/>
                </a:cubicBezTo>
                <a:cubicBezTo>
                  <a:pt x="136798" y="4513"/>
                  <a:pt x="103754" y="0"/>
                  <a:pt x="72992" y="8575"/>
                </a:cubicBezTo>
                <a:cubicBezTo>
                  <a:pt x="60792" y="11975"/>
                  <a:pt x="46092" y="14540"/>
                  <a:pt x="34503" y="19129"/>
                </a:cubicBezTo>
                <a:cubicBezTo>
                  <a:pt x="24258" y="23185"/>
                  <a:pt x="13093" y="35481"/>
                  <a:pt x="7508" y="447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 rot="-6957053">
            <a:off x="349719" y="6684856"/>
            <a:ext cx="3987083" cy="226944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3355216">
            <a:off x="7965854" y="5064921"/>
            <a:ext cx="5110393" cy="3530163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 rot="-1099303">
            <a:off x="9515033" y="-1598913"/>
            <a:ext cx="4683388" cy="3569092"/>
          </a:xfrm>
          <a:custGeom>
            <a:avLst/>
            <a:gdLst/>
            <a:ahLst/>
            <a:cxnLst/>
            <a:rect l="l" t="t" r="r" b="b"/>
            <a:pathLst>
              <a:path w="111140" h="84697" extrusionOk="0">
                <a:moveTo>
                  <a:pt x="46761" y="1119"/>
                </a:moveTo>
                <a:cubicBezTo>
                  <a:pt x="46003" y="1048"/>
                  <a:pt x="45238" y="990"/>
                  <a:pt x="44480" y="952"/>
                </a:cubicBezTo>
                <a:cubicBezTo>
                  <a:pt x="28179" y="0"/>
                  <a:pt x="5452" y="3786"/>
                  <a:pt x="1158" y="22150"/>
                </a:cubicBezTo>
                <a:cubicBezTo>
                  <a:pt x="1" y="27112"/>
                  <a:pt x="1331" y="33301"/>
                  <a:pt x="5606" y="36785"/>
                </a:cubicBezTo>
                <a:cubicBezTo>
                  <a:pt x="11911" y="41934"/>
                  <a:pt x="19791" y="41034"/>
                  <a:pt x="27029" y="43155"/>
                </a:cubicBezTo>
                <a:cubicBezTo>
                  <a:pt x="41504" y="47391"/>
                  <a:pt x="42378" y="64391"/>
                  <a:pt x="53491" y="72677"/>
                </a:cubicBezTo>
                <a:cubicBezTo>
                  <a:pt x="62438" y="79348"/>
                  <a:pt x="68686" y="69868"/>
                  <a:pt x="76945" y="69971"/>
                </a:cubicBezTo>
                <a:cubicBezTo>
                  <a:pt x="86561" y="70093"/>
                  <a:pt x="90649" y="83963"/>
                  <a:pt x="100065" y="84490"/>
                </a:cubicBezTo>
                <a:cubicBezTo>
                  <a:pt x="103697" y="84696"/>
                  <a:pt x="105689" y="80840"/>
                  <a:pt x="106557" y="77362"/>
                </a:cubicBezTo>
                <a:cubicBezTo>
                  <a:pt x="111140" y="59037"/>
                  <a:pt x="103716" y="37421"/>
                  <a:pt x="90064" y="22432"/>
                </a:cubicBezTo>
                <a:cubicBezTo>
                  <a:pt x="78604" y="9854"/>
                  <a:pt x="62560" y="2597"/>
                  <a:pt x="46761" y="1119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 rot="7721202">
            <a:off x="-2355424" y="-1480664"/>
            <a:ext cx="5185013" cy="2951307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81183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984351" y="1716000"/>
            <a:ext cx="225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2000" b="1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/>
          </p:nvPr>
        </p:nvSpPr>
        <p:spPr>
          <a:xfrm>
            <a:off x="1838867" y="2940533"/>
            <a:ext cx="8550400" cy="11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7200"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2024553" y="4061733"/>
            <a:ext cx="8171600" cy="8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Karla"/>
                <a:ea typeface="Karla"/>
                <a:cs typeface="Karla"/>
                <a:sym typeface="Karl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 rot="-3197129">
            <a:off x="-179735" y="3889974"/>
            <a:ext cx="3458248" cy="6060271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3"/>
          <p:cNvSpPr/>
          <p:nvPr/>
        </p:nvSpPr>
        <p:spPr>
          <a:xfrm rot="3362079">
            <a:off x="-2254003" y="4534325"/>
            <a:ext cx="5185049" cy="2951327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3"/>
          <p:cNvSpPr/>
          <p:nvPr/>
        </p:nvSpPr>
        <p:spPr>
          <a:xfrm rot="-9529335">
            <a:off x="8643437" y="-1540032"/>
            <a:ext cx="5184939" cy="2951264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3"/>
          <p:cNvSpPr/>
          <p:nvPr/>
        </p:nvSpPr>
        <p:spPr>
          <a:xfrm rot="7954202">
            <a:off x="11129027" y="364487"/>
            <a:ext cx="1310440" cy="1671487"/>
          </a:xfrm>
          <a:custGeom>
            <a:avLst/>
            <a:gdLst/>
            <a:ahLst/>
            <a:cxnLst/>
            <a:rect l="l" t="t" r="r" b="b"/>
            <a:pathLst>
              <a:path w="31098" h="39666" extrusionOk="0">
                <a:moveTo>
                  <a:pt x="3433" y="29947"/>
                </a:moveTo>
                <a:cubicBezTo>
                  <a:pt x="5406" y="35654"/>
                  <a:pt x="12097" y="39665"/>
                  <a:pt x="17747" y="37602"/>
                </a:cubicBezTo>
                <a:cubicBezTo>
                  <a:pt x="19952" y="36792"/>
                  <a:pt x="21797" y="35217"/>
                  <a:pt x="23346" y="33463"/>
                </a:cubicBezTo>
                <a:cubicBezTo>
                  <a:pt x="26354" y="30056"/>
                  <a:pt x="28417" y="25929"/>
                  <a:pt x="29349" y="21482"/>
                </a:cubicBezTo>
                <a:cubicBezTo>
                  <a:pt x="31097" y="13017"/>
                  <a:pt x="25383" y="1"/>
                  <a:pt x="15491" y="6608"/>
                </a:cubicBezTo>
                <a:cubicBezTo>
                  <a:pt x="7932" y="11660"/>
                  <a:pt x="1" y="20003"/>
                  <a:pt x="3433" y="299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 rot="-2122426">
            <a:off x="513844" y="5940231"/>
            <a:ext cx="884651" cy="934160"/>
          </a:xfrm>
          <a:custGeom>
            <a:avLst/>
            <a:gdLst/>
            <a:ahLst/>
            <a:cxnLst/>
            <a:rect l="l" t="t" r="r" b="b"/>
            <a:pathLst>
              <a:path w="17463" h="16296" extrusionOk="0">
                <a:moveTo>
                  <a:pt x="9140" y="0"/>
                </a:moveTo>
                <a:cubicBezTo>
                  <a:pt x="6482" y="0"/>
                  <a:pt x="3830" y="1758"/>
                  <a:pt x="2303" y="4303"/>
                </a:cubicBezTo>
                <a:cubicBezTo>
                  <a:pt x="0" y="8396"/>
                  <a:pt x="3326" y="12746"/>
                  <a:pt x="6908" y="15048"/>
                </a:cubicBezTo>
                <a:cubicBezTo>
                  <a:pt x="8069" y="15919"/>
                  <a:pt x="9229" y="16296"/>
                  <a:pt x="10337" y="16296"/>
                </a:cubicBezTo>
                <a:cubicBezTo>
                  <a:pt x="13138" y="16296"/>
                  <a:pt x="15603" y="13888"/>
                  <a:pt x="16887" y="10955"/>
                </a:cubicBezTo>
                <a:lnTo>
                  <a:pt x="16887" y="10955"/>
                </a:lnTo>
                <a:lnTo>
                  <a:pt x="16379" y="11519"/>
                </a:lnTo>
                <a:lnTo>
                  <a:pt x="16379" y="11519"/>
                </a:lnTo>
                <a:cubicBezTo>
                  <a:pt x="17083" y="10270"/>
                  <a:pt x="17462" y="8971"/>
                  <a:pt x="17142" y="7373"/>
                </a:cubicBezTo>
                <a:cubicBezTo>
                  <a:pt x="16631" y="5070"/>
                  <a:pt x="14840" y="2767"/>
                  <a:pt x="13049" y="1488"/>
                </a:cubicBezTo>
                <a:cubicBezTo>
                  <a:pt x="11842" y="454"/>
                  <a:pt x="10490" y="0"/>
                  <a:pt x="91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 rot="9447125">
            <a:off x="-3018576" y="-2219148"/>
            <a:ext cx="8868032" cy="4564573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-1955800" y="-1883833"/>
            <a:ext cx="11303000" cy="4494600"/>
          </a:xfrm>
          <a:custGeom>
            <a:avLst/>
            <a:gdLst/>
            <a:ahLst/>
            <a:cxnLst/>
            <a:rect l="l" t="t" r="r" b="b"/>
            <a:pathLst>
              <a:path w="339090" h="134838" extrusionOk="0">
                <a:moveTo>
                  <a:pt x="0" y="130429"/>
                </a:moveTo>
                <a:cubicBezTo>
                  <a:pt x="11684" y="130556"/>
                  <a:pt x="48260" y="139319"/>
                  <a:pt x="70104" y="131191"/>
                </a:cubicBezTo>
                <a:cubicBezTo>
                  <a:pt x="91948" y="123063"/>
                  <a:pt x="104775" y="88265"/>
                  <a:pt x="131064" y="81661"/>
                </a:cubicBezTo>
                <a:cubicBezTo>
                  <a:pt x="157353" y="75057"/>
                  <a:pt x="205613" y="101600"/>
                  <a:pt x="227838" y="91567"/>
                </a:cubicBezTo>
                <a:cubicBezTo>
                  <a:pt x="250063" y="81534"/>
                  <a:pt x="248539" y="36322"/>
                  <a:pt x="264414" y="21463"/>
                </a:cubicBezTo>
                <a:cubicBezTo>
                  <a:pt x="280289" y="6604"/>
                  <a:pt x="310642" y="5969"/>
                  <a:pt x="323088" y="2413"/>
                </a:cubicBezTo>
                <a:cubicBezTo>
                  <a:pt x="335534" y="-1143"/>
                  <a:pt x="336423" y="508"/>
                  <a:pt x="339090" y="12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" name="Google Shape;29;p3"/>
          <p:cNvSpPr/>
          <p:nvPr/>
        </p:nvSpPr>
        <p:spPr>
          <a:xfrm rot="-2921861">
            <a:off x="10037386" y="5219505"/>
            <a:ext cx="2764089" cy="2135201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/>
          <p:nvPr/>
        </p:nvSpPr>
        <p:spPr>
          <a:xfrm rot="-2921861">
            <a:off x="8566382" y="5417980"/>
            <a:ext cx="5184953" cy="2951272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06825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6137767" y="1779317"/>
            <a:ext cx="5140000" cy="13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ubTitle" idx="1"/>
          </p:nvPr>
        </p:nvSpPr>
        <p:spPr>
          <a:xfrm>
            <a:off x="6137767" y="3143617"/>
            <a:ext cx="5140000" cy="20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74" name="Google Shape;74;p9"/>
          <p:cNvSpPr/>
          <p:nvPr/>
        </p:nvSpPr>
        <p:spPr>
          <a:xfrm>
            <a:off x="-3436519" y="3728658"/>
            <a:ext cx="8385228" cy="5609508"/>
          </a:xfrm>
          <a:custGeom>
            <a:avLst/>
            <a:gdLst/>
            <a:ahLst/>
            <a:cxnLst/>
            <a:rect l="l" t="t" r="r" b="b"/>
            <a:pathLst>
              <a:path w="198985" h="133116" extrusionOk="0">
                <a:moveTo>
                  <a:pt x="7508" y="44717"/>
                </a:moveTo>
                <a:cubicBezTo>
                  <a:pt x="1684" y="54358"/>
                  <a:pt x="0" y="67515"/>
                  <a:pt x="6723" y="76546"/>
                </a:cubicBezTo>
                <a:cubicBezTo>
                  <a:pt x="16937" y="90269"/>
                  <a:pt x="39298" y="87319"/>
                  <a:pt x="52140" y="98618"/>
                </a:cubicBezTo>
                <a:cubicBezTo>
                  <a:pt x="62624" y="107835"/>
                  <a:pt x="60843" y="124116"/>
                  <a:pt x="74708" y="130068"/>
                </a:cubicBezTo>
                <a:cubicBezTo>
                  <a:pt x="81810" y="133115"/>
                  <a:pt x="90455" y="132209"/>
                  <a:pt x="96773" y="127761"/>
                </a:cubicBezTo>
                <a:cubicBezTo>
                  <a:pt x="101646" y="124329"/>
                  <a:pt x="104956" y="119174"/>
                  <a:pt x="108896" y="114700"/>
                </a:cubicBezTo>
                <a:cubicBezTo>
                  <a:pt x="118197" y="104127"/>
                  <a:pt x="131521" y="97191"/>
                  <a:pt x="145507" y="95649"/>
                </a:cubicBezTo>
                <a:cubicBezTo>
                  <a:pt x="152372" y="94890"/>
                  <a:pt x="159371" y="95372"/>
                  <a:pt x="166140" y="94003"/>
                </a:cubicBezTo>
                <a:cubicBezTo>
                  <a:pt x="177144" y="91779"/>
                  <a:pt x="187004" y="84446"/>
                  <a:pt x="192300" y="74541"/>
                </a:cubicBezTo>
                <a:cubicBezTo>
                  <a:pt x="198985" y="62058"/>
                  <a:pt x="198772" y="34934"/>
                  <a:pt x="187993" y="24348"/>
                </a:cubicBezTo>
                <a:cubicBezTo>
                  <a:pt x="182427" y="18885"/>
                  <a:pt x="174785" y="16153"/>
                  <a:pt x="167322" y="13865"/>
                </a:cubicBezTo>
                <a:cubicBezTo>
                  <a:pt x="136798" y="4513"/>
                  <a:pt x="103754" y="0"/>
                  <a:pt x="72992" y="8575"/>
                </a:cubicBezTo>
                <a:cubicBezTo>
                  <a:pt x="60792" y="11975"/>
                  <a:pt x="46092" y="14540"/>
                  <a:pt x="34503" y="19129"/>
                </a:cubicBezTo>
                <a:cubicBezTo>
                  <a:pt x="24258" y="23185"/>
                  <a:pt x="13093" y="35481"/>
                  <a:pt x="7508" y="447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9"/>
          <p:cNvSpPr/>
          <p:nvPr/>
        </p:nvSpPr>
        <p:spPr>
          <a:xfrm rot="1826970">
            <a:off x="-318710" y="-2249281"/>
            <a:ext cx="4582924" cy="4246911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9"/>
          <p:cNvSpPr/>
          <p:nvPr/>
        </p:nvSpPr>
        <p:spPr>
          <a:xfrm rot="-10535973">
            <a:off x="-660039" y="-2271889"/>
            <a:ext cx="5110425" cy="3530184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9"/>
          <p:cNvSpPr/>
          <p:nvPr/>
        </p:nvSpPr>
        <p:spPr>
          <a:xfrm>
            <a:off x="7482540" y="-2811717"/>
            <a:ext cx="4683440" cy="3569132"/>
          </a:xfrm>
          <a:custGeom>
            <a:avLst/>
            <a:gdLst/>
            <a:ahLst/>
            <a:cxnLst/>
            <a:rect l="l" t="t" r="r" b="b"/>
            <a:pathLst>
              <a:path w="111140" h="84697" extrusionOk="0">
                <a:moveTo>
                  <a:pt x="46761" y="1119"/>
                </a:moveTo>
                <a:cubicBezTo>
                  <a:pt x="46003" y="1048"/>
                  <a:pt x="45238" y="990"/>
                  <a:pt x="44480" y="952"/>
                </a:cubicBezTo>
                <a:cubicBezTo>
                  <a:pt x="28179" y="0"/>
                  <a:pt x="5452" y="3786"/>
                  <a:pt x="1158" y="22150"/>
                </a:cubicBezTo>
                <a:cubicBezTo>
                  <a:pt x="1" y="27112"/>
                  <a:pt x="1331" y="33301"/>
                  <a:pt x="5606" y="36785"/>
                </a:cubicBezTo>
                <a:cubicBezTo>
                  <a:pt x="11911" y="41934"/>
                  <a:pt x="19791" y="41034"/>
                  <a:pt x="27029" y="43155"/>
                </a:cubicBezTo>
                <a:cubicBezTo>
                  <a:pt x="41504" y="47391"/>
                  <a:pt x="42378" y="64391"/>
                  <a:pt x="53491" y="72677"/>
                </a:cubicBezTo>
                <a:cubicBezTo>
                  <a:pt x="62438" y="79348"/>
                  <a:pt x="68686" y="69868"/>
                  <a:pt x="76945" y="69971"/>
                </a:cubicBezTo>
                <a:cubicBezTo>
                  <a:pt x="86561" y="70093"/>
                  <a:pt x="90649" y="83963"/>
                  <a:pt x="100065" y="84490"/>
                </a:cubicBezTo>
                <a:cubicBezTo>
                  <a:pt x="103697" y="84696"/>
                  <a:pt x="105689" y="80840"/>
                  <a:pt x="106557" y="77362"/>
                </a:cubicBezTo>
                <a:cubicBezTo>
                  <a:pt x="111140" y="59037"/>
                  <a:pt x="103716" y="37421"/>
                  <a:pt x="90064" y="22432"/>
                </a:cubicBezTo>
                <a:cubicBezTo>
                  <a:pt x="78604" y="9854"/>
                  <a:pt x="62560" y="2597"/>
                  <a:pt x="46761" y="1119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9"/>
          <p:cNvSpPr/>
          <p:nvPr/>
        </p:nvSpPr>
        <p:spPr>
          <a:xfrm>
            <a:off x="11002590" y="-130764"/>
            <a:ext cx="970503" cy="888171"/>
          </a:xfrm>
          <a:custGeom>
            <a:avLst/>
            <a:gdLst/>
            <a:ahLst/>
            <a:cxnLst/>
            <a:rect l="l" t="t" r="r" b="b"/>
            <a:pathLst>
              <a:path w="7676" h="7025" extrusionOk="0">
                <a:moveTo>
                  <a:pt x="3600" y="1"/>
                </a:moveTo>
                <a:cubicBezTo>
                  <a:pt x="2024" y="1"/>
                  <a:pt x="914" y="764"/>
                  <a:pt x="512" y="2470"/>
                </a:cubicBezTo>
                <a:cubicBezTo>
                  <a:pt x="0" y="4394"/>
                  <a:pt x="768" y="6696"/>
                  <a:pt x="2814" y="6952"/>
                </a:cubicBezTo>
                <a:cubicBezTo>
                  <a:pt x="3060" y="7001"/>
                  <a:pt x="3309" y="7024"/>
                  <a:pt x="3559" y="7024"/>
                </a:cubicBezTo>
                <a:cubicBezTo>
                  <a:pt x="5256" y="7024"/>
                  <a:pt x="6941" y="5938"/>
                  <a:pt x="7164" y="4261"/>
                </a:cubicBezTo>
                <a:cubicBezTo>
                  <a:pt x="7676" y="1958"/>
                  <a:pt x="7420" y="423"/>
                  <a:pt x="4984" y="167"/>
                </a:cubicBezTo>
                <a:cubicBezTo>
                  <a:pt x="4491" y="57"/>
                  <a:pt x="4028" y="1"/>
                  <a:pt x="36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9"/>
          <p:cNvSpPr/>
          <p:nvPr/>
        </p:nvSpPr>
        <p:spPr>
          <a:xfrm rot="-5378246">
            <a:off x="10583225" y="5690502"/>
            <a:ext cx="2764187" cy="2135276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9"/>
          <p:cNvSpPr/>
          <p:nvPr/>
        </p:nvSpPr>
        <p:spPr>
          <a:xfrm rot="-3788950">
            <a:off x="9684018" y="5772649"/>
            <a:ext cx="5185028" cy="295131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9"/>
          <p:cNvSpPr/>
          <p:nvPr/>
        </p:nvSpPr>
        <p:spPr>
          <a:xfrm rot="-9700697" flipH="1">
            <a:off x="-565101" y="4164853"/>
            <a:ext cx="4683388" cy="3569092"/>
          </a:xfrm>
          <a:custGeom>
            <a:avLst/>
            <a:gdLst/>
            <a:ahLst/>
            <a:cxnLst/>
            <a:rect l="l" t="t" r="r" b="b"/>
            <a:pathLst>
              <a:path w="111140" h="84697" extrusionOk="0">
                <a:moveTo>
                  <a:pt x="46761" y="1119"/>
                </a:moveTo>
                <a:cubicBezTo>
                  <a:pt x="46003" y="1048"/>
                  <a:pt x="45238" y="990"/>
                  <a:pt x="44480" y="952"/>
                </a:cubicBezTo>
                <a:cubicBezTo>
                  <a:pt x="28179" y="0"/>
                  <a:pt x="5452" y="3786"/>
                  <a:pt x="1158" y="22150"/>
                </a:cubicBezTo>
                <a:cubicBezTo>
                  <a:pt x="1" y="27112"/>
                  <a:pt x="1331" y="33301"/>
                  <a:pt x="5606" y="36785"/>
                </a:cubicBezTo>
                <a:cubicBezTo>
                  <a:pt x="11911" y="41934"/>
                  <a:pt x="19791" y="41034"/>
                  <a:pt x="27029" y="43155"/>
                </a:cubicBezTo>
                <a:cubicBezTo>
                  <a:pt x="41504" y="47391"/>
                  <a:pt x="42378" y="64391"/>
                  <a:pt x="53491" y="72677"/>
                </a:cubicBezTo>
                <a:cubicBezTo>
                  <a:pt x="62438" y="79348"/>
                  <a:pt x="68686" y="69868"/>
                  <a:pt x="76945" y="69971"/>
                </a:cubicBezTo>
                <a:cubicBezTo>
                  <a:pt x="86561" y="70093"/>
                  <a:pt x="90649" y="83963"/>
                  <a:pt x="100065" y="84490"/>
                </a:cubicBezTo>
                <a:cubicBezTo>
                  <a:pt x="103697" y="84696"/>
                  <a:pt x="105689" y="80840"/>
                  <a:pt x="106557" y="77362"/>
                </a:cubicBezTo>
                <a:cubicBezTo>
                  <a:pt x="111140" y="59037"/>
                  <a:pt x="103716" y="37421"/>
                  <a:pt x="90064" y="22432"/>
                </a:cubicBezTo>
                <a:cubicBezTo>
                  <a:pt x="78604" y="9854"/>
                  <a:pt x="62560" y="2597"/>
                  <a:pt x="46761" y="1119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48415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956217" y="1727600"/>
            <a:ext cx="10279600" cy="2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666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body" idx="1"/>
          </p:nvPr>
        </p:nvSpPr>
        <p:spPr>
          <a:xfrm>
            <a:off x="956184" y="4040800"/>
            <a:ext cx="10279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1" name="Google Shape;91;p11"/>
          <p:cNvSpPr/>
          <p:nvPr/>
        </p:nvSpPr>
        <p:spPr>
          <a:xfrm rot="-7336926">
            <a:off x="-26387" y="-2001204"/>
            <a:ext cx="3640125" cy="5436696"/>
          </a:xfrm>
          <a:custGeom>
            <a:avLst/>
            <a:gdLst/>
            <a:ahLst/>
            <a:cxnLst/>
            <a:rect l="l" t="t" r="r" b="b"/>
            <a:pathLst>
              <a:path w="86381" h="129014" extrusionOk="0">
                <a:moveTo>
                  <a:pt x="9095" y="105033"/>
                </a:moveTo>
                <a:cubicBezTo>
                  <a:pt x="3143" y="98547"/>
                  <a:pt x="0" y="89581"/>
                  <a:pt x="598" y="80807"/>
                </a:cubicBezTo>
                <a:cubicBezTo>
                  <a:pt x="1196" y="72027"/>
                  <a:pt x="5528" y="63569"/>
                  <a:pt x="12303" y="57944"/>
                </a:cubicBezTo>
                <a:cubicBezTo>
                  <a:pt x="17503" y="53625"/>
                  <a:pt x="24534" y="50225"/>
                  <a:pt x="26032" y="43637"/>
                </a:cubicBezTo>
                <a:cubicBezTo>
                  <a:pt x="27947" y="35197"/>
                  <a:pt x="19302" y="26674"/>
                  <a:pt x="22053" y="18466"/>
                </a:cubicBezTo>
                <a:cubicBezTo>
                  <a:pt x="22902" y="15940"/>
                  <a:pt x="24740" y="13877"/>
                  <a:pt x="26694" y="12071"/>
                </a:cubicBezTo>
                <a:cubicBezTo>
                  <a:pt x="32922" y="6325"/>
                  <a:pt x="40655" y="2455"/>
                  <a:pt x="48991" y="913"/>
                </a:cubicBezTo>
                <a:cubicBezTo>
                  <a:pt x="53336" y="116"/>
                  <a:pt x="57958" y="0"/>
                  <a:pt x="62039" y="1691"/>
                </a:cubicBezTo>
                <a:cubicBezTo>
                  <a:pt x="67278" y="3863"/>
                  <a:pt x="70903" y="8684"/>
                  <a:pt x="73821" y="13537"/>
                </a:cubicBezTo>
                <a:cubicBezTo>
                  <a:pt x="81695" y="26629"/>
                  <a:pt x="86380" y="41824"/>
                  <a:pt x="85885" y="57090"/>
                </a:cubicBezTo>
                <a:cubicBezTo>
                  <a:pt x="85596" y="66037"/>
                  <a:pt x="83565" y="74836"/>
                  <a:pt x="81052" y="83430"/>
                </a:cubicBezTo>
                <a:cubicBezTo>
                  <a:pt x="79021" y="90352"/>
                  <a:pt x="76655" y="97236"/>
                  <a:pt x="72998" y="103452"/>
                </a:cubicBezTo>
                <a:cubicBezTo>
                  <a:pt x="67445" y="112894"/>
                  <a:pt x="52475" y="129014"/>
                  <a:pt x="39999" y="127458"/>
                </a:cubicBezTo>
                <a:cubicBezTo>
                  <a:pt x="35140" y="126854"/>
                  <a:pt x="31624" y="122181"/>
                  <a:pt x="27967" y="119360"/>
                </a:cubicBezTo>
                <a:cubicBezTo>
                  <a:pt x="21713" y="114533"/>
                  <a:pt x="14488" y="110914"/>
                  <a:pt x="9095" y="1050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1"/>
          <p:cNvSpPr/>
          <p:nvPr/>
        </p:nvSpPr>
        <p:spPr>
          <a:xfrm rot="-10529111">
            <a:off x="-1082206" y="-1446508"/>
            <a:ext cx="5155825" cy="4494021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11"/>
          <p:cNvSpPr/>
          <p:nvPr/>
        </p:nvSpPr>
        <p:spPr>
          <a:xfrm rot="9614350" flipH="1">
            <a:off x="8127285" y="3196109"/>
            <a:ext cx="8384848" cy="5609255"/>
          </a:xfrm>
          <a:custGeom>
            <a:avLst/>
            <a:gdLst/>
            <a:ahLst/>
            <a:cxnLst/>
            <a:rect l="l" t="t" r="r" b="b"/>
            <a:pathLst>
              <a:path w="198985" h="133116" extrusionOk="0">
                <a:moveTo>
                  <a:pt x="7508" y="44717"/>
                </a:moveTo>
                <a:cubicBezTo>
                  <a:pt x="1684" y="54358"/>
                  <a:pt x="0" y="67515"/>
                  <a:pt x="6723" y="76546"/>
                </a:cubicBezTo>
                <a:cubicBezTo>
                  <a:pt x="16937" y="90269"/>
                  <a:pt x="39298" y="87319"/>
                  <a:pt x="52140" y="98618"/>
                </a:cubicBezTo>
                <a:cubicBezTo>
                  <a:pt x="62624" y="107835"/>
                  <a:pt x="60843" y="124116"/>
                  <a:pt x="74708" y="130068"/>
                </a:cubicBezTo>
                <a:cubicBezTo>
                  <a:pt x="81810" y="133115"/>
                  <a:pt x="90455" y="132209"/>
                  <a:pt x="96773" y="127761"/>
                </a:cubicBezTo>
                <a:cubicBezTo>
                  <a:pt x="101646" y="124329"/>
                  <a:pt x="104956" y="119174"/>
                  <a:pt x="108896" y="114700"/>
                </a:cubicBezTo>
                <a:cubicBezTo>
                  <a:pt x="118197" y="104127"/>
                  <a:pt x="131521" y="97191"/>
                  <a:pt x="145507" y="95649"/>
                </a:cubicBezTo>
                <a:cubicBezTo>
                  <a:pt x="152372" y="94890"/>
                  <a:pt x="159371" y="95372"/>
                  <a:pt x="166140" y="94003"/>
                </a:cubicBezTo>
                <a:cubicBezTo>
                  <a:pt x="177144" y="91779"/>
                  <a:pt x="187004" y="84446"/>
                  <a:pt x="192300" y="74541"/>
                </a:cubicBezTo>
                <a:cubicBezTo>
                  <a:pt x="198985" y="62058"/>
                  <a:pt x="198772" y="34934"/>
                  <a:pt x="187993" y="24348"/>
                </a:cubicBezTo>
                <a:cubicBezTo>
                  <a:pt x="182427" y="18885"/>
                  <a:pt x="174785" y="16153"/>
                  <a:pt x="167322" y="13865"/>
                </a:cubicBezTo>
                <a:cubicBezTo>
                  <a:pt x="136798" y="4513"/>
                  <a:pt x="103754" y="0"/>
                  <a:pt x="72992" y="8575"/>
                </a:cubicBezTo>
                <a:cubicBezTo>
                  <a:pt x="60792" y="11975"/>
                  <a:pt x="46092" y="14540"/>
                  <a:pt x="34503" y="19129"/>
                </a:cubicBezTo>
                <a:cubicBezTo>
                  <a:pt x="24258" y="23185"/>
                  <a:pt x="13093" y="35481"/>
                  <a:pt x="7508" y="447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11"/>
          <p:cNvSpPr/>
          <p:nvPr/>
        </p:nvSpPr>
        <p:spPr>
          <a:xfrm>
            <a:off x="-514299" y="5098324"/>
            <a:ext cx="1470465" cy="1340403"/>
          </a:xfrm>
          <a:custGeom>
            <a:avLst/>
            <a:gdLst/>
            <a:ahLst/>
            <a:cxnLst/>
            <a:rect l="l" t="t" r="r" b="b"/>
            <a:pathLst>
              <a:path w="26354" h="24023" extrusionOk="0">
                <a:moveTo>
                  <a:pt x="11235" y="0"/>
                </a:moveTo>
                <a:cubicBezTo>
                  <a:pt x="9867" y="0"/>
                  <a:pt x="8467" y="285"/>
                  <a:pt x="7041" y="949"/>
                </a:cubicBezTo>
                <a:cubicBezTo>
                  <a:pt x="2047" y="3384"/>
                  <a:pt x="0" y="9525"/>
                  <a:pt x="1279" y="14898"/>
                </a:cubicBezTo>
                <a:cubicBezTo>
                  <a:pt x="2794" y="20655"/>
                  <a:pt x="8677" y="24022"/>
                  <a:pt x="14288" y="24022"/>
                </a:cubicBezTo>
                <a:cubicBezTo>
                  <a:pt x="18650" y="24022"/>
                  <a:pt x="22847" y="21987"/>
                  <a:pt x="24695" y="17456"/>
                </a:cubicBezTo>
                <a:cubicBezTo>
                  <a:pt x="25719" y="14898"/>
                  <a:pt x="26353" y="11572"/>
                  <a:pt x="25330" y="8880"/>
                </a:cubicBezTo>
                <a:cubicBezTo>
                  <a:pt x="24440" y="6322"/>
                  <a:pt x="22393" y="4786"/>
                  <a:pt x="20213" y="3384"/>
                </a:cubicBezTo>
                <a:lnTo>
                  <a:pt x="20213" y="3384"/>
                </a:lnTo>
                <a:lnTo>
                  <a:pt x="22004" y="4786"/>
                </a:lnTo>
                <a:cubicBezTo>
                  <a:pt x="18782" y="2323"/>
                  <a:pt x="15140" y="0"/>
                  <a:pt x="112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1"/>
          <p:cNvSpPr/>
          <p:nvPr/>
        </p:nvSpPr>
        <p:spPr>
          <a:xfrm>
            <a:off x="-304800" y="2178533"/>
            <a:ext cx="13258419" cy="4494600"/>
          </a:xfrm>
          <a:custGeom>
            <a:avLst/>
            <a:gdLst/>
            <a:ahLst/>
            <a:cxnLst/>
            <a:rect l="l" t="t" r="r" b="b"/>
            <a:pathLst>
              <a:path w="339090" h="134838" extrusionOk="0">
                <a:moveTo>
                  <a:pt x="0" y="130429"/>
                </a:moveTo>
                <a:cubicBezTo>
                  <a:pt x="11684" y="130556"/>
                  <a:pt x="48260" y="139319"/>
                  <a:pt x="70104" y="131191"/>
                </a:cubicBezTo>
                <a:cubicBezTo>
                  <a:pt x="91948" y="123063"/>
                  <a:pt x="104775" y="88265"/>
                  <a:pt x="131064" y="81661"/>
                </a:cubicBezTo>
                <a:cubicBezTo>
                  <a:pt x="157353" y="75057"/>
                  <a:pt x="205613" y="101600"/>
                  <a:pt x="227838" y="91567"/>
                </a:cubicBezTo>
                <a:cubicBezTo>
                  <a:pt x="250063" y="81534"/>
                  <a:pt x="248539" y="36322"/>
                  <a:pt x="264414" y="21463"/>
                </a:cubicBezTo>
                <a:cubicBezTo>
                  <a:pt x="280289" y="6604"/>
                  <a:pt x="310642" y="5969"/>
                  <a:pt x="323088" y="2413"/>
                </a:cubicBezTo>
                <a:cubicBezTo>
                  <a:pt x="335534" y="-1143"/>
                  <a:pt x="336423" y="508"/>
                  <a:pt x="339090" y="12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95768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045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>
            <a:spLocks noGrp="1"/>
          </p:cNvSpPr>
          <p:nvPr>
            <p:ph type="title"/>
          </p:nvPr>
        </p:nvSpPr>
        <p:spPr>
          <a:xfrm>
            <a:off x="964200" y="1801867"/>
            <a:ext cx="2844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120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 idx="2"/>
          </p:nvPr>
        </p:nvSpPr>
        <p:spPr>
          <a:xfrm>
            <a:off x="964200" y="3009733"/>
            <a:ext cx="10271600" cy="11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subTitle" idx="1"/>
          </p:nvPr>
        </p:nvSpPr>
        <p:spPr>
          <a:xfrm>
            <a:off x="956167" y="4130933"/>
            <a:ext cx="8245200" cy="8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Karla"/>
                <a:ea typeface="Karla"/>
                <a:cs typeface="Karla"/>
                <a:sym typeface="Kar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23" name="Google Shape;123;p14"/>
          <p:cNvSpPr/>
          <p:nvPr/>
        </p:nvSpPr>
        <p:spPr>
          <a:xfrm rot="-1270665" flipH="1">
            <a:off x="8062937" y="5231439"/>
            <a:ext cx="5184939" cy="2951264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14"/>
          <p:cNvSpPr/>
          <p:nvPr/>
        </p:nvSpPr>
        <p:spPr>
          <a:xfrm rot="7878139">
            <a:off x="-932414" y="-525489"/>
            <a:ext cx="2764089" cy="2135201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14"/>
          <p:cNvSpPr/>
          <p:nvPr/>
        </p:nvSpPr>
        <p:spPr>
          <a:xfrm rot="7878139">
            <a:off x="-2373751" y="-1599403"/>
            <a:ext cx="5184953" cy="2951272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14"/>
          <p:cNvSpPr/>
          <p:nvPr/>
        </p:nvSpPr>
        <p:spPr>
          <a:xfrm rot="2845798" flipH="1">
            <a:off x="10548527" y="4606698"/>
            <a:ext cx="1310440" cy="1671487"/>
          </a:xfrm>
          <a:custGeom>
            <a:avLst/>
            <a:gdLst/>
            <a:ahLst/>
            <a:cxnLst/>
            <a:rect l="l" t="t" r="r" b="b"/>
            <a:pathLst>
              <a:path w="31098" h="39666" extrusionOk="0">
                <a:moveTo>
                  <a:pt x="3433" y="29947"/>
                </a:moveTo>
                <a:cubicBezTo>
                  <a:pt x="5406" y="35654"/>
                  <a:pt x="12097" y="39665"/>
                  <a:pt x="17747" y="37602"/>
                </a:cubicBezTo>
                <a:cubicBezTo>
                  <a:pt x="19952" y="36792"/>
                  <a:pt x="21797" y="35217"/>
                  <a:pt x="23346" y="33463"/>
                </a:cubicBezTo>
                <a:cubicBezTo>
                  <a:pt x="26354" y="30056"/>
                  <a:pt x="28417" y="25929"/>
                  <a:pt x="29349" y="21482"/>
                </a:cubicBezTo>
                <a:cubicBezTo>
                  <a:pt x="31097" y="13017"/>
                  <a:pt x="25383" y="1"/>
                  <a:pt x="15491" y="6608"/>
                </a:cubicBezTo>
                <a:cubicBezTo>
                  <a:pt x="7932" y="11660"/>
                  <a:pt x="1" y="20003"/>
                  <a:pt x="3433" y="2994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4"/>
          <p:cNvSpPr/>
          <p:nvPr/>
        </p:nvSpPr>
        <p:spPr>
          <a:xfrm rot="10800000" flipH="1">
            <a:off x="6643614" y="-3203133"/>
            <a:ext cx="8385228" cy="5609508"/>
          </a:xfrm>
          <a:custGeom>
            <a:avLst/>
            <a:gdLst/>
            <a:ahLst/>
            <a:cxnLst/>
            <a:rect l="l" t="t" r="r" b="b"/>
            <a:pathLst>
              <a:path w="198985" h="133116" extrusionOk="0">
                <a:moveTo>
                  <a:pt x="7508" y="44717"/>
                </a:moveTo>
                <a:cubicBezTo>
                  <a:pt x="1684" y="54358"/>
                  <a:pt x="0" y="67515"/>
                  <a:pt x="6723" y="76546"/>
                </a:cubicBezTo>
                <a:cubicBezTo>
                  <a:pt x="16937" y="90269"/>
                  <a:pt x="39298" y="87319"/>
                  <a:pt x="52140" y="98618"/>
                </a:cubicBezTo>
                <a:cubicBezTo>
                  <a:pt x="62624" y="107835"/>
                  <a:pt x="60843" y="124116"/>
                  <a:pt x="74708" y="130068"/>
                </a:cubicBezTo>
                <a:cubicBezTo>
                  <a:pt x="81810" y="133115"/>
                  <a:pt x="90455" y="132209"/>
                  <a:pt x="96773" y="127761"/>
                </a:cubicBezTo>
                <a:cubicBezTo>
                  <a:pt x="101646" y="124329"/>
                  <a:pt x="104956" y="119174"/>
                  <a:pt x="108896" y="114700"/>
                </a:cubicBezTo>
                <a:cubicBezTo>
                  <a:pt x="118197" y="104127"/>
                  <a:pt x="131521" y="97191"/>
                  <a:pt x="145507" y="95649"/>
                </a:cubicBezTo>
                <a:cubicBezTo>
                  <a:pt x="152372" y="94890"/>
                  <a:pt x="159371" y="95372"/>
                  <a:pt x="166140" y="94003"/>
                </a:cubicBezTo>
                <a:cubicBezTo>
                  <a:pt x="177144" y="91779"/>
                  <a:pt x="187004" y="84446"/>
                  <a:pt x="192300" y="74541"/>
                </a:cubicBezTo>
                <a:cubicBezTo>
                  <a:pt x="198985" y="62058"/>
                  <a:pt x="198772" y="34934"/>
                  <a:pt x="187993" y="24348"/>
                </a:cubicBezTo>
                <a:cubicBezTo>
                  <a:pt x="182427" y="18885"/>
                  <a:pt x="174785" y="16153"/>
                  <a:pt x="167322" y="13865"/>
                </a:cubicBezTo>
                <a:cubicBezTo>
                  <a:pt x="136798" y="4513"/>
                  <a:pt x="103754" y="0"/>
                  <a:pt x="72992" y="8575"/>
                </a:cubicBezTo>
                <a:cubicBezTo>
                  <a:pt x="60792" y="11975"/>
                  <a:pt x="46092" y="14540"/>
                  <a:pt x="34503" y="19129"/>
                </a:cubicBezTo>
                <a:cubicBezTo>
                  <a:pt x="24258" y="23185"/>
                  <a:pt x="13093" y="35481"/>
                  <a:pt x="7508" y="447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4"/>
          <p:cNvSpPr/>
          <p:nvPr/>
        </p:nvSpPr>
        <p:spPr>
          <a:xfrm rot="-1099303">
            <a:off x="9515033" y="-1598913"/>
            <a:ext cx="4683388" cy="3569092"/>
          </a:xfrm>
          <a:custGeom>
            <a:avLst/>
            <a:gdLst/>
            <a:ahLst/>
            <a:cxnLst/>
            <a:rect l="l" t="t" r="r" b="b"/>
            <a:pathLst>
              <a:path w="111140" h="84697" extrusionOk="0">
                <a:moveTo>
                  <a:pt x="46761" y="1119"/>
                </a:moveTo>
                <a:cubicBezTo>
                  <a:pt x="46003" y="1048"/>
                  <a:pt x="45238" y="990"/>
                  <a:pt x="44480" y="952"/>
                </a:cubicBezTo>
                <a:cubicBezTo>
                  <a:pt x="28179" y="0"/>
                  <a:pt x="5452" y="3786"/>
                  <a:pt x="1158" y="22150"/>
                </a:cubicBezTo>
                <a:cubicBezTo>
                  <a:pt x="1" y="27112"/>
                  <a:pt x="1331" y="33301"/>
                  <a:pt x="5606" y="36785"/>
                </a:cubicBezTo>
                <a:cubicBezTo>
                  <a:pt x="11911" y="41934"/>
                  <a:pt x="19791" y="41034"/>
                  <a:pt x="27029" y="43155"/>
                </a:cubicBezTo>
                <a:cubicBezTo>
                  <a:pt x="41504" y="47391"/>
                  <a:pt x="42378" y="64391"/>
                  <a:pt x="53491" y="72677"/>
                </a:cubicBezTo>
                <a:cubicBezTo>
                  <a:pt x="62438" y="79348"/>
                  <a:pt x="68686" y="69868"/>
                  <a:pt x="76945" y="69971"/>
                </a:cubicBezTo>
                <a:cubicBezTo>
                  <a:pt x="86561" y="70093"/>
                  <a:pt x="90649" y="83963"/>
                  <a:pt x="100065" y="84490"/>
                </a:cubicBezTo>
                <a:cubicBezTo>
                  <a:pt x="103697" y="84696"/>
                  <a:pt x="105689" y="80840"/>
                  <a:pt x="106557" y="77362"/>
                </a:cubicBezTo>
                <a:cubicBezTo>
                  <a:pt x="111140" y="59037"/>
                  <a:pt x="103716" y="37421"/>
                  <a:pt x="90064" y="22432"/>
                </a:cubicBezTo>
                <a:cubicBezTo>
                  <a:pt x="78604" y="9854"/>
                  <a:pt x="62560" y="2597"/>
                  <a:pt x="46761" y="1119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14"/>
          <p:cNvSpPr/>
          <p:nvPr/>
        </p:nvSpPr>
        <p:spPr>
          <a:xfrm>
            <a:off x="-794246" y="5619712"/>
            <a:ext cx="2764131" cy="2135233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4"/>
          <p:cNvSpPr/>
          <p:nvPr/>
        </p:nvSpPr>
        <p:spPr>
          <a:xfrm rot="-6957053">
            <a:off x="349719" y="6684856"/>
            <a:ext cx="3987083" cy="226944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4338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969567" y="717133"/>
            <a:ext cx="102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44" name="Google Shape;44;p5"/>
          <p:cNvSpPr/>
          <p:nvPr/>
        </p:nvSpPr>
        <p:spPr>
          <a:xfrm>
            <a:off x="-1925833" y="5913839"/>
            <a:ext cx="4940033" cy="3175117"/>
          </a:xfrm>
          <a:custGeom>
            <a:avLst/>
            <a:gdLst/>
            <a:ahLst/>
            <a:cxnLst/>
            <a:rect l="l" t="t" r="r" b="b"/>
            <a:pathLst>
              <a:path w="93644" h="60188" extrusionOk="0">
                <a:moveTo>
                  <a:pt x="70897" y="1"/>
                </a:moveTo>
                <a:cubicBezTo>
                  <a:pt x="66659" y="1"/>
                  <a:pt x="62112" y="1497"/>
                  <a:pt x="59103" y="3329"/>
                </a:cubicBezTo>
                <a:cubicBezTo>
                  <a:pt x="52963" y="7422"/>
                  <a:pt x="48869" y="15610"/>
                  <a:pt x="40937" y="16889"/>
                </a:cubicBezTo>
                <a:cubicBezTo>
                  <a:pt x="40231" y="16999"/>
                  <a:pt x="39543" y="17051"/>
                  <a:pt x="38873" y="17051"/>
                </a:cubicBezTo>
                <a:cubicBezTo>
                  <a:pt x="31769" y="17051"/>
                  <a:pt x="26525" y="11295"/>
                  <a:pt x="20213" y="8958"/>
                </a:cubicBezTo>
                <a:cubicBezTo>
                  <a:pt x="18829" y="8482"/>
                  <a:pt x="17562" y="8269"/>
                  <a:pt x="16388" y="8269"/>
                </a:cubicBezTo>
                <a:cubicBezTo>
                  <a:pt x="10620" y="8269"/>
                  <a:pt x="7110" y="13405"/>
                  <a:pt x="3071" y="17657"/>
                </a:cubicBezTo>
                <a:cubicBezTo>
                  <a:pt x="2815" y="19192"/>
                  <a:pt x="2303" y="20471"/>
                  <a:pt x="1791" y="22006"/>
                </a:cubicBezTo>
                <a:cubicBezTo>
                  <a:pt x="0" y="30193"/>
                  <a:pt x="4350" y="39404"/>
                  <a:pt x="8699" y="46056"/>
                </a:cubicBezTo>
                <a:cubicBezTo>
                  <a:pt x="11770" y="50662"/>
                  <a:pt x="15352" y="54755"/>
                  <a:pt x="20213" y="57314"/>
                </a:cubicBezTo>
                <a:cubicBezTo>
                  <a:pt x="24789" y="59493"/>
                  <a:pt x="29922" y="60187"/>
                  <a:pt x="34979" y="60187"/>
                </a:cubicBezTo>
                <a:cubicBezTo>
                  <a:pt x="35860" y="60187"/>
                  <a:pt x="36738" y="60166"/>
                  <a:pt x="37611" y="60128"/>
                </a:cubicBezTo>
                <a:cubicBezTo>
                  <a:pt x="44519" y="59617"/>
                  <a:pt x="51172" y="58593"/>
                  <a:pt x="57824" y="57570"/>
                </a:cubicBezTo>
                <a:cubicBezTo>
                  <a:pt x="63708" y="56802"/>
                  <a:pt x="69849" y="55779"/>
                  <a:pt x="75478" y="53988"/>
                </a:cubicBezTo>
                <a:cubicBezTo>
                  <a:pt x="80339" y="52453"/>
                  <a:pt x="85200" y="50150"/>
                  <a:pt x="88782" y="46568"/>
                </a:cubicBezTo>
                <a:cubicBezTo>
                  <a:pt x="91085" y="44010"/>
                  <a:pt x="93644" y="40172"/>
                  <a:pt x="92620" y="36590"/>
                </a:cubicBezTo>
                <a:cubicBezTo>
                  <a:pt x="91597" y="33264"/>
                  <a:pt x="88015" y="31984"/>
                  <a:pt x="85200" y="30961"/>
                </a:cubicBezTo>
                <a:cubicBezTo>
                  <a:pt x="82898" y="29938"/>
                  <a:pt x="79060" y="29426"/>
                  <a:pt x="78036" y="26612"/>
                </a:cubicBezTo>
                <a:cubicBezTo>
                  <a:pt x="77013" y="23541"/>
                  <a:pt x="79060" y="19703"/>
                  <a:pt x="80083" y="16889"/>
                </a:cubicBezTo>
                <a:cubicBezTo>
                  <a:pt x="81107" y="13307"/>
                  <a:pt x="82386" y="8958"/>
                  <a:pt x="80595" y="5120"/>
                </a:cubicBezTo>
                <a:cubicBezTo>
                  <a:pt x="78719" y="1368"/>
                  <a:pt x="74949" y="1"/>
                  <a:pt x="7089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5"/>
          <p:cNvSpPr/>
          <p:nvPr/>
        </p:nvSpPr>
        <p:spPr>
          <a:xfrm rot="-7043858">
            <a:off x="8383084" y="5470211"/>
            <a:ext cx="2401097" cy="3448555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5"/>
          <p:cNvSpPr/>
          <p:nvPr/>
        </p:nvSpPr>
        <p:spPr>
          <a:xfrm>
            <a:off x="7197773" y="-2064433"/>
            <a:ext cx="6333088" cy="3302156"/>
          </a:xfrm>
          <a:custGeom>
            <a:avLst/>
            <a:gdLst/>
            <a:ahLst/>
            <a:cxnLst/>
            <a:rect l="l" t="t" r="r" b="b"/>
            <a:pathLst>
              <a:path w="66135" h="51739" extrusionOk="0">
                <a:moveTo>
                  <a:pt x="42970" y="0"/>
                </a:moveTo>
                <a:cubicBezTo>
                  <a:pt x="39952" y="0"/>
                  <a:pt x="36976" y="176"/>
                  <a:pt x="34285" y="300"/>
                </a:cubicBezTo>
                <a:lnTo>
                  <a:pt x="6776" y="7085"/>
                </a:lnTo>
                <a:cubicBezTo>
                  <a:pt x="3450" y="10278"/>
                  <a:pt x="1" y="13737"/>
                  <a:pt x="1024" y="18722"/>
                </a:cubicBezTo>
                <a:cubicBezTo>
                  <a:pt x="2048" y="23716"/>
                  <a:pt x="6008" y="27932"/>
                  <a:pt x="8956" y="32159"/>
                </a:cubicBezTo>
                <a:cubicBezTo>
                  <a:pt x="13940" y="39579"/>
                  <a:pt x="15864" y="51471"/>
                  <a:pt x="27121" y="51727"/>
                </a:cubicBezTo>
                <a:cubicBezTo>
                  <a:pt x="27302" y="51735"/>
                  <a:pt x="27482" y="51738"/>
                  <a:pt x="27660" y="51738"/>
                </a:cubicBezTo>
                <a:cubicBezTo>
                  <a:pt x="33264" y="51738"/>
                  <a:pt x="37309" y="47884"/>
                  <a:pt x="40037" y="43539"/>
                </a:cubicBezTo>
                <a:cubicBezTo>
                  <a:pt x="42729" y="39323"/>
                  <a:pt x="44520" y="35352"/>
                  <a:pt x="48992" y="33305"/>
                </a:cubicBezTo>
                <a:cubicBezTo>
                  <a:pt x="53475" y="31391"/>
                  <a:pt x="58592" y="30624"/>
                  <a:pt x="61918" y="26909"/>
                </a:cubicBezTo>
                <a:cubicBezTo>
                  <a:pt x="65623" y="23204"/>
                  <a:pt x="66134" y="17186"/>
                  <a:pt x="65111" y="12202"/>
                </a:cubicBezTo>
                <a:cubicBezTo>
                  <a:pt x="62302" y="1728"/>
                  <a:pt x="52429" y="0"/>
                  <a:pt x="4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5"/>
          <p:cNvSpPr/>
          <p:nvPr/>
        </p:nvSpPr>
        <p:spPr>
          <a:xfrm>
            <a:off x="7482540" y="-2811717"/>
            <a:ext cx="4683440" cy="3569132"/>
          </a:xfrm>
          <a:custGeom>
            <a:avLst/>
            <a:gdLst/>
            <a:ahLst/>
            <a:cxnLst/>
            <a:rect l="l" t="t" r="r" b="b"/>
            <a:pathLst>
              <a:path w="111140" h="84697" extrusionOk="0">
                <a:moveTo>
                  <a:pt x="46761" y="1119"/>
                </a:moveTo>
                <a:cubicBezTo>
                  <a:pt x="46003" y="1048"/>
                  <a:pt x="45238" y="990"/>
                  <a:pt x="44480" y="952"/>
                </a:cubicBezTo>
                <a:cubicBezTo>
                  <a:pt x="28179" y="0"/>
                  <a:pt x="5452" y="3786"/>
                  <a:pt x="1158" y="22150"/>
                </a:cubicBezTo>
                <a:cubicBezTo>
                  <a:pt x="1" y="27112"/>
                  <a:pt x="1331" y="33301"/>
                  <a:pt x="5606" y="36785"/>
                </a:cubicBezTo>
                <a:cubicBezTo>
                  <a:pt x="11911" y="41934"/>
                  <a:pt x="19791" y="41034"/>
                  <a:pt x="27029" y="43155"/>
                </a:cubicBezTo>
                <a:cubicBezTo>
                  <a:pt x="41504" y="47391"/>
                  <a:pt x="42378" y="64391"/>
                  <a:pt x="53491" y="72677"/>
                </a:cubicBezTo>
                <a:cubicBezTo>
                  <a:pt x="62438" y="79348"/>
                  <a:pt x="68686" y="69868"/>
                  <a:pt x="76945" y="69971"/>
                </a:cubicBezTo>
                <a:cubicBezTo>
                  <a:pt x="86561" y="70093"/>
                  <a:pt x="90649" y="83963"/>
                  <a:pt x="100065" y="84490"/>
                </a:cubicBezTo>
                <a:cubicBezTo>
                  <a:pt x="103697" y="84696"/>
                  <a:pt x="105689" y="80840"/>
                  <a:pt x="106557" y="77362"/>
                </a:cubicBezTo>
                <a:cubicBezTo>
                  <a:pt x="111140" y="59037"/>
                  <a:pt x="103716" y="37421"/>
                  <a:pt x="90064" y="22432"/>
                </a:cubicBezTo>
                <a:cubicBezTo>
                  <a:pt x="78604" y="9854"/>
                  <a:pt x="62560" y="2597"/>
                  <a:pt x="46761" y="1119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5"/>
          <p:cNvSpPr/>
          <p:nvPr/>
        </p:nvSpPr>
        <p:spPr>
          <a:xfrm>
            <a:off x="11002590" y="-130764"/>
            <a:ext cx="970503" cy="888171"/>
          </a:xfrm>
          <a:custGeom>
            <a:avLst/>
            <a:gdLst/>
            <a:ahLst/>
            <a:cxnLst/>
            <a:rect l="l" t="t" r="r" b="b"/>
            <a:pathLst>
              <a:path w="7676" h="7025" extrusionOk="0">
                <a:moveTo>
                  <a:pt x="3600" y="1"/>
                </a:moveTo>
                <a:cubicBezTo>
                  <a:pt x="2024" y="1"/>
                  <a:pt x="914" y="764"/>
                  <a:pt x="512" y="2470"/>
                </a:cubicBezTo>
                <a:cubicBezTo>
                  <a:pt x="0" y="4394"/>
                  <a:pt x="768" y="6696"/>
                  <a:pt x="2814" y="6952"/>
                </a:cubicBezTo>
                <a:cubicBezTo>
                  <a:pt x="3060" y="7001"/>
                  <a:pt x="3309" y="7024"/>
                  <a:pt x="3559" y="7024"/>
                </a:cubicBezTo>
                <a:cubicBezTo>
                  <a:pt x="5256" y="7024"/>
                  <a:pt x="6941" y="5938"/>
                  <a:pt x="7164" y="4261"/>
                </a:cubicBezTo>
                <a:cubicBezTo>
                  <a:pt x="7676" y="1958"/>
                  <a:pt x="7420" y="423"/>
                  <a:pt x="4984" y="167"/>
                </a:cubicBezTo>
                <a:cubicBezTo>
                  <a:pt x="4491" y="57"/>
                  <a:pt x="4028" y="1"/>
                  <a:pt x="36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5"/>
          <p:cNvSpPr/>
          <p:nvPr/>
        </p:nvSpPr>
        <p:spPr>
          <a:xfrm rot="6448395">
            <a:off x="-3112083" y="490737"/>
            <a:ext cx="5185177" cy="2951400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5"/>
          <p:cNvSpPr/>
          <p:nvPr/>
        </p:nvSpPr>
        <p:spPr>
          <a:xfrm>
            <a:off x="-3210233" y="5187152"/>
            <a:ext cx="5185032" cy="2951317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33;p4">
            <a:extLst>
              <a:ext uri="{FF2B5EF4-FFF2-40B4-BE49-F238E27FC236}">
                <a16:creationId xmlns:a16="http://schemas.microsoft.com/office/drawing/2014/main" id="{C9FE6038-820A-C039-E218-DD948EAF7B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137357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5"/>
          <p:cNvSpPr txBox="1">
            <a:spLocks noGrp="1"/>
          </p:cNvSpPr>
          <p:nvPr>
            <p:ph type="title"/>
          </p:nvPr>
        </p:nvSpPr>
        <p:spPr>
          <a:xfrm>
            <a:off x="4984351" y="1716000"/>
            <a:ext cx="225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0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title" idx="2"/>
          </p:nvPr>
        </p:nvSpPr>
        <p:spPr>
          <a:xfrm>
            <a:off x="1838867" y="2940533"/>
            <a:ext cx="8550400" cy="11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subTitle" idx="1"/>
          </p:nvPr>
        </p:nvSpPr>
        <p:spPr>
          <a:xfrm>
            <a:off x="2024553" y="4061733"/>
            <a:ext cx="8171600" cy="8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Karla"/>
                <a:ea typeface="Karla"/>
                <a:cs typeface="Karla"/>
                <a:sym typeface="Kar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35" name="Google Shape;135;p15"/>
          <p:cNvSpPr/>
          <p:nvPr/>
        </p:nvSpPr>
        <p:spPr>
          <a:xfrm rot="10800000">
            <a:off x="-1129785" y="-3203117"/>
            <a:ext cx="6468405" cy="5682873"/>
          </a:xfrm>
          <a:custGeom>
            <a:avLst/>
            <a:gdLst/>
            <a:ahLst/>
            <a:cxnLst/>
            <a:rect l="l" t="t" r="r" b="b"/>
            <a:pathLst>
              <a:path w="153498" h="134857" extrusionOk="0">
                <a:moveTo>
                  <a:pt x="145572" y="56653"/>
                </a:moveTo>
                <a:cubicBezTo>
                  <a:pt x="143895" y="52989"/>
                  <a:pt x="142326" y="49197"/>
                  <a:pt x="141542" y="45083"/>
                </a:cubicBezTo>
                <a:cubicBezTo>
                  <a:pt x="139029" y="31920"/>
                  <a:pt x="141909" y="15979"/>
                  <a:pt x="130133" y="6544"/>
                </a:cubicBezTo>
                <a:cubicBezTo>
                  <a:pt x="124657" y="2160"/>
                  <a:pt x="117445" y="0"/>
                  <a:pt x="110465" y="656"/>
                </a:cubicBezTo>
                <a:cubicBezTo>
                  <a:pt x="103633" y="1305"/>
                  <a:pt x="97173" y="4564"/>
                  <a:pt x="90270" y="4609"/>
                </a:cubicBezTo>
                <a:cubicBezTo>
                  <a:pt x="82563" y="4667"/>
                  <a:pt x="75248" y="900"/>
                  <a:pt x="67484" y="765"/>
                </a:cubicBezTo>
                <a:cubicBezTo>
                  <a:pt x="56300" y="579"/>
                  <a:pt x="45174" y="6499"/>
                  <a:pt x="39556" y="16256"/>
                </a:cubicBezTo>
                <a:cubicBezTo>
                  <a:pt x="36484" y="21591"/>
                  <a:pt x="35661" y="28352"/>
                  <a:pt x="31592" y="33102"/>
                </a:cubicBezTo>
                <a:cubicBezTo>
                  <a:pt x="27376" y="38026"/>
                  <a:pt x="20261" y="40288"/>
                  <a:pt x="15305" y="44691"/>
                </a:cubicBezTo>
                <a:cubicBezTo>
                  <a:pt x="4430" y="54371"/>
                  <a:pt x="1" y="70948"/>
                  <a:pt x="10073" y="82858"/>
                </a:cubicBezTo>
                <a:cubicBezTo>
                  <a:pt x="15440" y="89202"/>
                  <a:pt x="23622" y="92731"/>
                  <a:pt x="28417" y="99589"/>
                </a:cubicBezTo>
                <a:cubicBezTo>
                  <a:pt x="32242" y="105052"/>
                  <a:pt x="32312" y="112155"/>
                  <a:pt x="35005" y="118158"/>
                </a:cubicBezTo>
                <a:cubicBezTo>
                  <a:pt x="42481" y="134857"/>
                  <a:pt x="67831" y="134105"/>
                  <a:pt x="81875" y="127324"/>
                </a:cubicBezTo>
                <a:cubicBezTo>
                  <a:pt x="86426" y="125132"/>
                  <a:pt x="89704" y="122992"/>
                  <a:pt x="94955" y="123088"/>
                </a:cubicBezTo>
                <a:cubicBezTo>
                  <a:pt x="100046" y="123178"/>
                  <a:pt x="104918" y="125100"/>
                  <a:pt x="110034" y="125010"/>
                </a:cubicBezTo>
                <a:cubicBezTo>
                  <a:pt x="120556" y="124823"/>
                  <a:pt x="122986" y="116384"/>
                  <a:pt x="126855" y="108157"/>
                </a:cubicBezTo>
                <a:cubicBezTo>
                  <a:pt x="131837" y="97577"/>
                  <a:pt x="144981" y="95404"/>
                  <a:pt x="149525" y="84908"/>
                </a:cubicBezTo>
                <a:cubicBezTo>
                  <a:pt x="153498" y="75723"/>
                  <a:pt x="149461" y="65137"/>
                  <a:pt x="145572" y="566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5"/>
          <p:cNvSpPr/>
          <p:nvPr/>
        </p:nvSpPr>
        <p:spPr>
          <a:xfrm rot="10800000">
            <a:off x="9228769" y="-1264545"/>
            <a:ext cx="4631592" cy="4034008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15"/>
          <p:cNvSpPr/>
          <p:nvPr/>
        </p:nvSpPr>
        <p:spPr>
          <a:xfrm flipH="1">
            <a:off x="-2473162" y="5413558"/>
            <a:ext cx="8385228" cy="5609508"/>
          </a:xfrm>
          <a:custGeom>
            <a:avLst/>
            <a:gdLst/>
            <a:ahLst/>
            <a:cxnLst/>
            <a:rect l="l" t="t" r="r" b="b"/>
            <a:pathLst>
              <a:path w="198985" h="133116" extrusionOk="0">
                <a:moveTo>
                  <a:pt x="7508" y="44717"/>
                </a:moveTo>
                <a:cubicBezTo>
                  <a:pt x="1684" y="54358"/>
                  <a:pt x="0" y="67515"/>
                  <a:pt x="6723" y="76546"/>
                </a:cubicBezTo>
                <a:cubicBezTo>
                  <a:pt x="16937" y="90269"/>
                  <a:pt x="39298" y="87319"/>
                  <a:pt x="52140" y="98618"/>
                </a:cubicBezTo>
                <a:cubicBezTo>
                  <a:pt x="62624" y="107835"/>
                  <a:pt x="60843" y="124116"/>
                  <a:pt x="74708" y="130068"/>
                </a:cubicBezTo>
                <a:cubicBezTo>
                  <a:pt x="81810" y="133115"/>
                  <a:pt x="90455" y="132209"/>
                  <a:pt x="96773" y="127761"/>
                </a:cubicBezTo>
                <a:cubicBezTo>
                  <a:pt x="101646" y="124329"/>
                  <a:pt x="104956" y="119174"/>
                  <a:pt x="108896" y="114700"/>
                </a:cubicBezTo>
                <a:cubicBezTo>
                  <a:pt x="118197" y="104127"/>
                  <a:pt x="131521" y="97191"/>
                  <a:pt x="145507" y="95649"/>
                </a:cubicBezTo>
                <a:cubicBezTo>
                  <a:pt x="152372" y="94890"/>
                  <a:pt x="159371" y="95372"/>
                  <a:pt x="166140" y="94003"/>
                </a:cubicBezTo>
                <a:cubicBezTo>
                  <a:pt x="177144" y="91779"/>
                  <a:pt x="187004" y="84446"/>
                  <a:pt x="192300" y="74541"/>
                </a:cubicBezTo>
                <a:cubicBezTo>
                  <a:pt x="198985" y="62058"/>
                  <a:pt x="198772" y="34934"/>
                  <a:pt x="187993" y="24348"/>
                </a:cubicBezTo>
                <a:cubicBezTo>
                  <a:pt x="182427" y="18885"/>
                  <a:pt x="174785" y="16153"/>
                  <a:pt x="167322" y="13865"/>
                </a:cubicBezTo>
                <a:cubicBezTo>
                  <a:pt x="136798" y="4513"/>
                  <a:pt x="103754" y="0"/>
                  <a:pt x="72992" y="8575"/>
                </a:cubicBezTo>
                <a:cubicBezTo>
                  <a:pt x="60792" y="11975"/>
                  <a:pt x="46092" y="14540"/>
                  <a:pt x="34503" y="19129"/>
                </a:cubicBezTo>
                <a:cubicBezTo>
                  <a:pt x="24258" y="23185"/>
                  <a:pt x="13093" y="35481"/>
                  <a:pt x="7508" y="447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15"/>
          <p:cNvSpPr/>
          <p:nvPr/>
        </p:nvSpPr>
        <p:spPr>
          <a:xfrm rot="3842947">
            <a:off x="9551027" y="999231"/>
            <a:ext cx="3987083" cy="226944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15"/>
          <p:cNvSpPr/>
          <p:nvPr/>
        </p:nvSpPr>
        <p:spPr>
          <a:xfrm rot="-10278083">
            <a:off x="-723787" y="-1546896"/>
            <a:ext cx="5110487" cy="3530227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15"/>
          <p:cNvSpPr/>
          <p:nvPr/>
        </p:nvSpPr>
        <p:spPr>
          <a:xfrm rot="9700697">
            <a:off x="-1642742" y="4935353"/>
            <a:ext cx="4683388" cy="3569092"/>
          </a:xfrm>
          <a:custGeom>
            <a:avLst/>
            <a:gdLst/>
            <a:ahLst/>
            <a:cxnLst/>
            <a:rect l="l" t="t" r="r" b="b"/>
            <a:pathLst>
              <a:path w="111140" h="84697" extrusionOk="0">
                <a:moveTo>
                  <a:pt x="46761" y="1119"/>
                </a:moveTo>
                <a:cubicBezTo>
                  <a:pt x="46003" y="1048"/>
                  <a:pt x="45238" y="990"/>
                  <a:pt x="44480" y="952"/>
                </a:cubicBezTo>
                <a:cubicBezTo>
                  <a:pt x="28179" y="0"/>
                  <a:pt x="5452" y="3786"/>
                  <a:pt x="1158" y="22150"/>
                </a:cubicBezTo>
                <a:cubicBezTo>
                  <a:pt x="1" y="27112"/>
                  <a:pt x="1331" y="33301"/>
                  <a:pt x="5606" y="36785"/>
                </a:cubicBezTo>
                <a:cubicBezTo>
                  <a:pt x="11911" y="41934"/>
                  <a:pt x="19791" y="41034"/>
                  <a:pt x="27029" y="43155"/>
                </a:cubicBezTo>
                <a:cubicBezTo>
                  <a:pt x="41504" y="47391"/>
                  <a:pt x="42378" y="64391"/>
                  <a:pt x="53491" y="72677"/>
                </a:cubicBezTo>
                <a:cubicBezTo>
                  <a:pt x="62438" y="79348"/>
                  <a:pt x="68686" y="69868"/>
                  <a:pt x="76945" y="69971"/>
                </a:cubicBezTo>
                <a:cubicBezTo>
                  <a:pt x="86561" y="70093"/>
                  <a:pt x="90649" y="83963"/>
                  <a:pt x="100065" y="84490"/>
                </a:cubicBezTo>
                <a:cubicBezTo>
                  <a:pt x="103697" y="84696"/>
                  <a:pt x="105689" y="80840"/>
                  <a:pt x="106557" y="77362"/>
                </a:cubicBezTo>
                <a:cubicBezTo>
                  <a:pt x="111140" y="59037"/>
                  <a:pt x="103716" y="37421"/>
                  <a:pt x="90064" y="22432"/>
                </a:cubicBezTo>
                <a:cubicBezTo>
                  <a:pt x="78604" y="9854"/>
                  <a:pt x="62560" y="2597"/>
                  <a:pt x="46761" y="1119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15"/>
          <p:cNvSpPr/>
          <p:nvPr/>
        </p:nvSpPr>
        <p:spPr>
          <a:xfrm rot="-3078798">
            <a:off x="9726089" y="5434889"/>
            <a:ext cx="5185013" cy="2951307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25534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"/>
          <p:cNvSpPr/>
          <p:nvPr/>
        </p:nvSpPr>
        <p:spPr>
          <a:xfrm rot="2204090">
            <a:off x="-1171575" y="5044461"/>
            <a:ext cx="5184800" cy="295118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17"/>
          <p:cNvSpPr txBox="1">
            <a:spLocks noGrp="1"/>
          </p:cNvSpPr>
          <p:nvPr>
            <p:ph type="title"/>
          </p:nvPr>
        </p:nvSpPr>
        <p:spPr>
          <a:xfrm>
            <a:off x="956167" y="1779331"/>
            <a:ext cx="5140000" cy="10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51" name="Google Shape;151;p17"/>
          <p:cNvSpPr txBox="1">
            <a:spLocks noGrp="1"/>
          </p:cNvSpPr>
          <p:nvPr>
            <p:ph type="subTitle" idx="1"/>
          </p:nvPr>
        </p:nvSpPr>
        <p:spPr>
          <a:xfrm>
            <a:off x="956167" y="2838817"/>
            <a:ext cx="5140000" cy="20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52" name="Google Shape;152;p17"/>
          <p:cNvSpPr/>
          <p:nvPr/>
        </p:nvSpPr>
        <p:spPr>
          <a:xfrm>
            <a:off x="6137781" y="3859025"/>
            <a:ext cx="8385228" cy="5609508"/>
          </a:xfrm>
          <a:custGeom>
            <a:avLst/>
            <a:gdLst/>
            <a:ahLst/>
            <a:cxnLst/>
            <a:rect l="l" t="t" r="r" b="b"/>
            <a:pathLst>
              <a:path w="198985" h="133116" extrusionOk="0">
                <a:moveTo>
                  <a:pt x="7508" y="44717"/>
                </a:moveTo>
                <a:cubicBezTo>
                  <a:pt x="1684" y="54358"/>
                  <a:pt x="0" y="67515"/>
                  <a:pt x="6723" y="76546"/>
                </a:cubicBezTo>
                <a:cubicBezTo>
                  <a:pt x="16937" y="90269"/>
                  <a:pt x="39298" y="87319"/>
                  <a:pt x="52140" y="98618"/>
                </a:cubicBezTo>
                <a:cubicBezTo>
                  <a:pt x="62624" y="107835"/>
                  <a:pt x="60843" y="124116"/>
                  <a:pt x="74708" y="130068"/>
                </a:cubicBezTo>
                <a:cubicBezTo>
                  <a:pt x="81810" y="133115"/>
                  <a:pt x="90455" y="132209"/>
                  <a:pt x="96773" y="127761"/>
                </a:cubicBezTo>
                <a:cubicBezTo>
                  <a:pt x="101646" y="124329"/>
                  <a:pt x="104956" y="119174"/>
                  <a:pt x="108896" y="114700"/>
                </a:cubicBezTo>
                <a:cubicBezTo>
                  <a:pt x="118197" y="104127"/>
                  <a:pt x="131521" y="97191"/>
                  <a:pt x="145507" y="95649"/>
                </a:cubicBezTo>
                <a:cubicBezTo>
                  <a:pt x="152372" y="94890"/>
                  <a:pt x="159371" y="95372"/>
                  <a:pt x="166140" y="94003"/>
                </a:cubicBezTo>
                <a:cubicBezTo>
                  <a:pt x="177144" y="91779"/>
                  <a:pt x="187004" y="84446"/>
                  <a:pt x="192300" y="74541"/>
                </a:cubicBezTo>
                <a:cubicBezTo>
                  <a:pt x="198985" y="62058"/>
                  <a:pt x="198772" y="34934"/>
                  <a:pt x="187993" y="24348"/>
                </a:cubicBezTo>
                <a:cubicBezTo>
                  <a:pt x="182427" y="18885"/>
                  <a:pt x="174785" y="16153"/>
                  <a:pt x="167322" y="13865"/>
                </a:cubicBezTo>
                <a:cubicBezTo>
                  <a:pt x="136798" y="4513"/>
                  <a:pt x="103754" y="0"/>
                  <a:pt x="72992" y="8575"/>
                </a:cubicBezTo>
                <a:cubicBezTo>
                  <a:pt x="60792" y="11975"/>
                  <a:pt x="46092" y="14540"/>
                  <a:pt x="34503" y="19129"/>
                </a:cubicBezTo>
                <a:cubicBezTo>
                  <a:pt x="24258" y="23185"/>
                  <a:pt x="13093" y="35481"/>
                  <a:pt x="7508" y="447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17"/>
          <p:cNvSpPr/>
          <p:nvPr/>
        </p:nvSpPr>
        <p:spPr>
          <a:xfrm rot="1826970">
            <a:off x="-1335293" y="-2444848"/>
            <a:ext cx="4582924" cy="4246911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17"/>
          <p:cNvSpPr/>
          <p:nvPr/>
        </p:nvSpPr>
        <p:spPr>
          <a:xfrm rot="-8320889">
            <a:off x="7345344" y="-2086477"/>
            <a:ext cx="5110435" cy="3530191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17"/>
          <p:cNvSpPr/>
          <p:nvPr/>
        </p:nvSpPr>
        <p:spPr>
          <a:xfrm rot="-3376409">
            <a:off x="-627151" y="-1067383"/>
            <a:ext cx="4683299" cy="3569024"/>
          </a:xfrm>
          <a:custGeom>
            <a:avLst/>
            <a:gdLst/>
            <a:ahLst/>
            <a:cxnLst/>
            <a:rect l="l" t="t" r="r" b="b"/>
            <a:pathLst>
              <a:path w="111140" h="84697" extrusionOk="0">
                <a:moveTo>
                  <a:pt x="46761" y="1119"/>
                </a:moveTo>
                <a:cubicBezTo>
                  <a:pt x="46003" y="1048"/>
                  <a:pt x="45238" y="990"/>
                  <a:pt x="44480" y="952"/>
                </a:cubicBezTo>
                <a:cubicBezTo>
                  <a:pt x="28179" y="0"/>
                  <a:pt x="5452" y="3786"/>
                  <a:pt x="1158" y="22150"/>
                </a:cubicBezTo>
                <a:cubicBezTo>
                  <a:pt x="1" y="27112"/>
                  <a:pt x="1331" y="33301"/>
                  <a:pt x="5606" y="36785"/>
                </a:cubicBezTo>
                <a:cubicBezTo>
                  <a:pt x="11911" y="41934"/>
                  <a:pt x="19791" y="41034"/>
                  <a:pt x="27029" y="43155"/>
                </a:cubicBezTo>
                <a:cubicBezTo>
                  <a:pt x="41504" y="47391"/>
                  <a:pt x="42378" y="64391"/>
                  <a:pt x="53491" y="72677"/>
                </a:cubicBezTo>
                <a:cubicBezTo>
                  <a:pt x="62438" y="79348"/>
                  <a:pt x="68686" y="69868"/>
                  <a:pt x="76945" y="69971"/>
                </a:cubicBezTo>
                <a:cubicBezTo>
                  <a:pt x="86561" y="70093"/>
                  <a:pt x="90649" y="83963"/>
                  <a:pt x="100065" y="84490"/>
                </a:cubicBezTo>
                <a:cubicBezTo>
                  <a:pt x="103697" y="84696"/>
                  <a:pt x="105689" y="80840"/>
                  <a:pt x="106557" y="77362"/>
                </a:cubicBezTo>
                <a:cubicBezTo>
                  <a:pt x="111140" y="59037"/>
                  <a:pt x="103716" y="37421"/>
                  <a:pt x="90064" y="22432"/>
                </a:cubicBezTo>
                <a:cubicBezTo>
                  <a:pt x="78604" y="9854"/>
                  <a:pt x="62560" y="2597"/>
                  <a:pt x="46761" y="1119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17"/>
          <p:cNvSpPr/>
          <p:nvPr/>
        </p:nvSpPr>
        <p:spPr>
          <a:xfrm rot="-3376384">
            <a:off x="4024116" y="-311302"/>
            <a:ext cx="970499" cy="888171"/>
          </a:xfrm>
          <a:custGeom>
            <a:avLst/>
            <a:gdLst/>
            <a:ahLst/>
            <a:cxnLst/>
            <a:rect l="l" t="t" r="r" b="b"/>
            <a:pathLst>
              <a:path w="7676" h="7025" extrusionOk="0">
                <a:moveTo>
                  <a:pt x="3600" y="1"/>
                </a:moveTo>
                <a:cubicBezTo>
                  <a:pt x="2024" y="1"/>
                  <a:pt x="914" y="764"/>
                  <a:pt x="512" y="2470"/>
                </a:cubicBezTo>
                <a:cubicBezTo>
                  <a:pt x="0" y="4394"/>
                  <a:pt x="768" y="6696"/>
                  <a:pt x="2814" y="6952"/>
                </a:cubicBezTo>
                <a:cubicBezTo>
                  <a:pt x="3060" y="7001"/>
                  <a:pt x="3309" y="7024"/>
                  <a:pt x="3559" y="7024"/>
                </a:cubicBezTo>
                <a:cubicBezTo>
                  <a:pt x="5256" y="7024"/>
                  <a:pt x="6941" y="5938"/>
                  <a:pt x="7164" y="4261"/>
                </a:cubicBezTo>
                <a:cubicBezTo>
                  <a:pt x="7676" y="1958"/>
                  <a:pt x="7420" y="423"/>
                  <a:pt x="4984" y="167"/>
                </a:cubicBezTo>
                <a:cubicBezTo>
                  <a:pt x="4491" y="57"/>
                  <a:pt x="4028" y="1"/>
                  <a:pt x="36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7"/>
          <p:cNvSpPr/>
          <p:nvPr/>
        </p:nvSpPr>
        <p:spPr>
          <a:xfrm rot="614813">
            <a:off x="-336708" y="5710439"/>
            <a:ext cx="2764272" cy="2135343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63704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 txBox="1">
            <a:spLocks noGrp="1"/>
          </p:cNvSpPr>
          <p:nvPr>
            <p:ph type="title"/>
          </p:nvPr>
        </p:nvSpPr>
        <p:spPr>
          <a:xfrm>
            <a:off x="8397000" y="1801867"/>
            <a:ext cx="2844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0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title" idx="2"/>
          </p:nvPr>
        </p:nvSpPr>
        <p:spPr>
          <a:xfrm>
            <a:off x="956167" y="3009733"/>
            <a:ext cx="10285200" cy="11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subTitle" idx="1"/>
          </p:nvPr>
        </p:nvSpPr>
        <p:spPr>
          <a:xfrm>
            <a:off x="2996200" y="4114800"/>
            <a:ext cx="8245200" cy="8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Karla"/>
                <a:ea typeface="Karla"/>
                <a:cs typeface="Karla"/>
                <a:sym typeface="Kar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92" name="Google Shape;192;p22"/>
          <p:cNvSpPr/>
          <p:nvPr/>
        </p:nvSpPr>
        <p:spPr>
          <a:xfrm rot="9889252" flipH="1">
            <a:off x="-2031169" y="-4277709"/>
            <a:ext cx="10184829" cy="5682880"/>
          </a:xfrm>
          <a:custGeom>
            <a:avLst/>
            <a:gdLst/>
            <a:ahLst/>
            <a:cxnLst/>
            <a:rect l="l" t="t" r="r" b="b"/>
            <a:pathLst>
              <a:path w="153498" h="134857" extrusionOk="0">
                <a:moveTo>
                  <a:pt x="145572" y="56653"/>
                </a:moveTo>
                <a:cubicBezTo>
                  <a:pt x="143895" y="52989"/>
                  <a:pt x="142326" y="49197"/>
                  <a:pt x="141542" y="45083"/>
                </a:cubicBezTo>
                <a:cubicBezTo>
                  <a:pt x="139029" y="31920"/>
                  <a:pt x="141909" y="15979"/>
                  <a:pt x="130133" y="6544"/>
                </a:cubicBezTo>
                <a:cubicBezTo>
                  <a:pt x="124657" y="2160"/>
                  <a:pt x="117445" y="0"/>
                  <a:pt x="110465" y="656"/>
                </a:cubicBezTo>
                <a:cubicBezTo>
                  <a:pt x="103633" y="1305"/>
                  <a:pt x="97173" y="4564"/>
                  <a:pt x="90270" y="4609"/>
                </a:cubicBezTo>
                <a:cubicBezTo>
                  <a:pt x="82563" y="4667"/>
                  <a:pt x="75248" y="900"/>
                  <a:pt x="67484" y="765"/>
                </a:cubicBezTo>
                <a:cubicBezTo>
                  <a:pt x="56300" y="579"/>
                  <a:pt x="45174" y="6499"/>
                  <a:pt x="39556" y="16256"/>
                </a:cubicBezTo>
                <a:cubicBezTo>
                  <a:pt x="36484" y="21591"/>
                  <a:pt x="35661" y="28352"/>
                  <a:pt x="31592" y="33102"/>
                </a:cubicBezTo>
                <a:cubicBezTo>
                  <a:pt x="27376" y="38026"/>
                  <a:pt x="20261" y="40288"/>
                  <a:pt x="15305" y="44691"/>
                </a:cubicBezTo>
                <a:cubicBezTo>
                  <a:pt x="4430" y="54371"/>
                  <a:pt x="1" y="70948"/>
                  <a:pt x="10073" y="82858"/>
                </a:cubicBezTo>
                <a:cubicBezTo>
                  <a:pt x="15440" y="89202"/>
                  <a:pt x="23622" y="92731"/>
                  <a:pt x="28417" y="99589"/>
                </a:cubicBezTo>
                <a:cubicBezTo>
                  <a:pt x="32242" y="105052"/>
                  <a:pt x="32312" y="112155"/>
                  <a:pt x="35005" y="118158"/>
                </a:cubicBezTo>
                <a:cubicBezTo>
                  <a:pt x="42481" y="134857"/>
                  <a:pt x="67831" y="134105"/>
                  <a:pt x="81875" y="127324"/>
                </a:cubicBezTo>
                <a:cubicBezTo>
                  <a:pt x="86426" y="125132"/>
                  <a:pt x="89704" y="122992"/>
                  <a:pt x="94955" y="123088"/>
                </a:cubicBezTo>
                <a:cubicBezTo>
                  <a:pt x="100046" y="123178"/>
                  <a:pt x="104918" y="125100"/>
                  <a:pt x="110034" y="125010"/>
                </a:cubicBezTo>
                <a:cubicBezTo>
                  <a:pt x="120556" y="124823"/>
                  <a:pt x="122986" y="116384"/>
                  <a:pt x="126855" y="108157"/>
                </a:cubicBezTo>
                <a:cubicBezTo>
                  <a:pt x="131837" y="97577"/>
                  <a:pt x="144981" y="95404"/>
                  <a:pt x="149525" y="84908"/>
                </a:cubicBezTo>
                <a:cubicBezTo>
                  <a:pt x="153498" y="75723"/>
                  <a:pt x="149461" y="65137"/>
                  <a:pt x="145572" y="5665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22"/>
          <p:cNvSpPr/>
          <p:nvPr/>
        </p:nvSpPr>
        <p:spPr>
          <a:xfrm flipH="1">
            <a:off x="10159567" y="5782978"/>
            <a:ext cx="2764131" cy="2135233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22"/>
          <p:cNvSpPr/>
          <p:nvPr/>
        </p:nvSpPr>
        <p:spPr>
          <a:xfrm rot="6957053" flipH="1">
            <a:off x="7792651" y="6848123"/>
            <a:ext cx="3987083" cy="226944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22"/>
          <p:cNvSpPr/>
          <p:nvPr/>
        </p:nvSpPr>
        <p:spPr>
          <a:xfrm rot="7852507" flipH="1">
            <a:off x="-417973" y="-2114692"/>
            <a:ext cx="5110268" cy="3530075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2"/>
          <p:cNvSpPr/>
          <p:nvPr/>
        </p:nvSpPr>
        <p:spPr>
          <a:xfrm rot="-5400214">
            <a:off x="120947" y="2992215"/>
            <a:ext cx="3762560" cy="7640400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22"/>
          <p:cNvSpPr/>
          <p:nvPr/>
        </p:nvSpPr>
        <p:spPr>
          <a:xfrm rot="2504850">
            <a:off x="236484" y="4323438"/>
            <a:ext cx="5975025" cy="4647965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73595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3"/>
          <p:cNvSpPr/>
          <p:nvPr/>
        </p:nvSpPr>
        <p:spPr>
          <a:xfrm rot="-122106" flipH="1">
            <a:off x="4398753" y="5666252"/>
            <a:ext cx="9134800" cy="4133733"/>
          </a:xfrm>
          <a:custGeom>
            <a:avLst/>
            <a:gdLst/>
            <a:ahLst/>
            <a:cxnLst/>
            <a:rect l="l" t="t" r="r" b="b"/>
            <a:pathLst>
              <a:path w="153498" h="134857" extrusionOk="0">
                <a:moveTo>
                  <a:pt x="145572" y="56653"/>
                </a:moveTo>
                <a:cubicBezTo>
                  <a:pt x="143895" y="52989"/>
                  <a:pt x="142326" y="49197"/>
                  <a:pt x="141542" y="45083"/>
                </a:cubicBezTo>
                <a:cubicBezTo>
                  <a:pt x="139029" y="31920"/>
                  <a:pt x="141909" y="15979"/>
                  <a:pt x="130133" y="6544"/>
                </a:cubicBezTo>
                <a:cubicBezTo>
                  <a:pt x="124657" y="2160"/>
                  <a:pt x="117445" y="0"/>
                  <a:pt x="110465" y="656"/>
                </a:cubicBezTo>
                <a:cubicBezTo>
                  <a:pt x="103633" y="1305"/>
                  <a:pt x="97173" y="4564"/>
                  <a:pt x="90270" y="4609"/>
                </a:cubicBezTo>
                <a:cubicBezTo>
                  <a:pt x="82563" y="4667"/>
                  <a:pt x="75248" y="900"/>
                  <a:pt x="67484" y="765"/>
                </a:cubicBezTo>
                <a:cubicBezTo>
                  <a:pt x="56300" y="579"/>
                  <a:pt x="45174" y="6499"/>
                  <a:pt x="39556" y="16256"/>
                </a:cubicBezTo>
                <a:cubicBezTo>
                  <a:pt x="36484" y="21591"/>
                  <a:pt x="35661" y="28352"/>
                  <a:pt x="31592" y="33102"/>
                </a:cubicBezTo>
                <a:cubicBezTo>
                  <a:pt x="27376" y="38026"/>
                  <a:pt x="20261" y="40288"/>
                  <a:pt x="15305" y="44691"/>
                </a:cubicBezTo>
                <a:cubicBezTo>
                  <a:pt x="4430" y="54371"/>
                  <a:pt x="1" y="70948"/>
                  <a:pt x="10073" y="82858"/>
                </a:cubicBezTo>
                <a:cubicBezTo>
                  <a:pt x="15440" y="89202"/>
                  <a:pt x="23622" y="92731"/>
                  <a:pt x="28417" y="99589"/>
                </a:cubicBezTo>
                <a:cubicBezTo>
                  <a:pt x="32242" y="105052"/>
                  <a:pt x="32312" y="112155"/>
                  <a:pt x="35005" y="118158"/>
                </a:cubicBezTo>
                <a:cubicBezTo>
                  <a:pt x="42481" y="134857"/>
                  <a:pt x="67831" y="134105"/>
                  <a:pt x="81875" y="127324"/>
                </a:cubicBezTo>
                <a:cubicBezTo>
                  <a:pt x="86426" y="125132"/>
                  <a:pt x="89704" y="122992"/>
                  <a:pt x="94955" y="123088"/>
                </a:cubicBezTo>
                <a:cubicBezTo>
                  <a:pt x="100046" y="123178"/>
                  <a:pt x="104918" y="125100"/>
                  <a:pt x="110034" y="125010"/>
                </a:cubicBezTo>
                <a:cubicBezTo>
                  <a:pt x="120556" y="124823"/>
                  <a:pt x="122986" y="116384"/>
                  <a:pt x="126855" y="108157"/>
                </a:cubicBezTo>
                <a:cubicBezTo>
                  <a:pt x="131837" y="97577"/>
                  <a:pt x="144981" y="95404"/>
                  <a:pt x="149525" y="84908"/>
                </a:cubicBezTo>
                <a:cubicBezTo>
                  <a:pt x="153498" y="75723"/>
                  <a:pt x="149461" y="65137"/>
                  <a:pt x="145572" y="5665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23"/>
          <p:cNvSpPr txBox="1">
            <a:spLocks noGrp="1"/>
          </p:cNvSpPr>
          <p:nvPr>
            <p:ph type="title"/>
          </p:nvPr>
        </p:nvSpPr>
        <p:spPr>
          <a:xfrm>
            <a:off x="8397000" y="1801867"/>
            <a:ext cx="2844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0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01" name="Google Shape;201;p23"/>
          <p:cNvSpPr txBox="1">
            <a:spLocks noGrp="1"/>
          </p:cNvSpPr>
          <p:nvPr>
            <p:ph type="title" idx="2"/>
          </p:nvPr>
        </p:nvSpPr>
        <p:spPr>
          <a:xfrm>
            <a:off x="956167" y="3009733"/>
            <a:ext cx="10285200" cy="11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02" name="Google Shape;202;p23"/>
          <p:cNvSpPr txBox="1">
            <a:spLocks noGrp="1"/>
          </p:cNvSpPr>
          <p:nvPr>
            <p:ph type="subTitle" idx="1"/>
          </p:nvPr>
        </p:nvSpPr>
        <p:spPr>
          <a:xfrm>
            <a:off x="2996200" y="4114800"/>
            <a:ext cx="8245200" cy="8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Karla"/>
                <a:ea typeface="Karla"/>
                <a:cs typeface="Karla"/>
                <a:sym typeface="Kar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03" name="Google Shape;203;p23"/>
          <p:cNvSpPr/>
          <p:nvPr/>
        </p:nvSpPr>
        <p:spPr>
          <a:xfrm rot="2414517" flipH="1">
            <a:off x="-7088" y="5413587"/>
            <a:ext cx="2764151" cy="2135248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3"/>
          <p:cNvSpPr/>
          <p:nvPr/>
        </p:nvSpPr>
        <p:spPr>
          <a:xfrm rot="6957053" flipH="1">
            <a:off x="7792651" y="6848123"/>
            <a:ext cx="3987083" cy="226944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23"/>
          <p:cNvSpPr/>
          <p:nvPr/>
        </p:nvSpPr>
        <p:spPr>
          <a:xfrm rot="2485466">
            <a:off x="1357806" y="-2752931"/>
            <a:ext cx="4582955" cy="4246939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23"/>
          <p:cNvSpPr/>
          <p:nvPr/>
        </p:nvSpPr>
        <p:spPr>
          <a:xfrm rot="-191529" flipH="1">
            <a:off x="-671076" y="5328717"/>
            <a:ext cx="5110567" cy="3530283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23"/>
          <p:cNvSpPr/>
          <p:nvPr/>
        </p:nvSpPr>
        <p:spPr>
          <a:xfrm rot="-9510497">
            <a:off x="-217859" y="-1679111"/>
            <a:ext cx="5110749" cy="3530408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23"/>
          <p:cNvSpPr/>
          <p:nvPr/>
        </p:nvSpPr>
        <p:spPr>
          <a:xfrm rot="-9958902" flipH="1">
            <a:off x="4826968" y="-1143760"/>
            <a:ext cx="4062757" cy="1983327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77654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"/>
          <p:cNvSpPr txBox="1">
            <a:spLocks noGrp="1"/>
          </p:cNvSpPr>
          <p:nvPr>
            <p:ph type="title"/>
          </p:nvPr>
        </p:nvSpPr>
        <p:spPr>
          <a:xfrm>
            <a:off x="1212533" y="4374100"/>
            <a:ext cx="2892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24" name="Google Shape;224;p25"/>
          <p:cNvSpPr txBox="1">
            <a:spLocks noGrp="1"/>
          </p:cNvSpPr>
          <p:nvPr>
            <p:ph type="subTitle" idx="1"/>
          </p:nvPr>
        </p:nvSpPr>
        <p:spPr>
          <a:xfrm>
            <a:off x="1212533" y="5007867"/>
            <a:ext cx="2892800" cy="9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25" name="Google Shape;225;p25"/>
          <p:cNvSpPr txBox="1">
            <a:spLocks noGrp="1"/>
          </p:cNvSpPr>
          <p:nvPr>
            <p:ph type="title" idx="2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26" name="Google Shape;226;p25"/>
          <p:cNvSpPr txBox="1">
            <a:spLocks noGrp="1"/>
          </p:cNvSpPr>
          <p:nvPr>
            <p:ph type="title" idx="3"/>
          </p:nvPr>
        </p:nvSpPr>
        <p:spPr>
          <a:xfrm>
            <a:off x="4649468" y="4374100"/>
            <a:ext cx="2892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subTitle" idx="4"/>
          </p:nvPr>
        </p:nvSpPr>
        <p:spPr>
          <a:xfrm>
            <a:off x="4649467" y="5007867"/>
            <a:ext cx="2892800" cy="9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28" name="Google Shape;228;p25"/>
          <p:cNvSpPr txBox="1">
            <a:spLocks noGrp="1"/>
          </p:cNvSpPr>
          <p:nvPr>
            <p:ph type="title" idx="5"/>
          </p:nvPr>
        </p:nvSpPr>
        <p:spPr>
          <a:xfrm>
            <a:off x="8086403" y="4374100"/>
            <a:ext cx="2892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29" name="Google Shape;229;p25"/>
          <p:cNvSpPr txBox="1">
            <a:spLocks noGrp="1"/>
          </p:cNvSpPr>
          <p:nvPr>
            <p:ph type="subTitle" idx="6"/>
          </p:nvPr>
        </p:nvSpPr>
        <p:spPr>
          <a:xfrm>
            <a:off x="8086400" y="5007867"/>
            <a:ext cx="2892800" cy="9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30" name="Google Shape;230;p25"/>
          <p:cNvSpPr/>
          <p:nvPr/>
        </p:nvSpPr>
        <p:spPr>
          <a:xfrm rot="3078798" flipH="1">
            <a:off x="-2712891" y="5090399"/>
            <a:ext cx="5185013" cy="2951307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5"/>
          <p:cNvSpPr/>
          <p:nvPr/>
        </p:nvSpPr>
        <p:spPr>
          <a:xfrm rot="-8273152" flipH="1">
            <a:off x="10209159" y="-338341"/>
            <a:ext cx="3121423" cy="2006239"/>
          </a:xfrm>
          <a:custGeom>
            <a:avLst/>
            <a:gdLst/>
            <a:ahLst/>
            <a:cxnLst/>
            <a:rect l="l" t="t" r="r" b="b"/>
            <a:pathLst>
              <a:path w="93644" h="60188" extrusionOk="0">
                <a:moveTo>
                  <a:pt x="70897" y="1"/>
                </a:moveTo>
                <a:cubicBezTo>
                  <a:pt x="66659" y="1"/>
                  <a:pt x="62112" y="1497"/>
                  <a:pt x="59103" y="3329"/>
                </a:cubicBezTo>
                <a:cubicBezTo>
                  <a:pt x="52963" y="7422"/>
                  <a:pt x="48869" y="15610"/>
                  <a:pt x="40937" y="16889"/>
                </a:cubicBezTo>
                <a:cubicBezTo>
                  <a:pt x="40231" y="16999"/>
                  <a:pt x="39543" y="17051"/>
                  <a:pt x="38873" y="17051"/>
                </a:cubicBezTo>
                <a:cubicBezTo>
                  <a:pt x="31769" y="17051"/>
                  <a:pt x="26525" y="11295"/>
                  <a:pt x="20213" y="8958"/>
                </a:cubicBezTo>
                <a:cubicBezTo>
                  <a:pt x="18829" y="8482"/>
                  <a:pt x="17562" y="8269"/>
                  <a:pt x="16388" y="8269"/>
                </a:cubicBezTo>
                <a:cubicBezTo>
                  <a:pt x="10620" y="8269"/>
                  <a:pt x="7110" y="13405"/>
                  <a:pt x="3071" y="17657"/>
                </a:cubicBezTo>
                <a:cubicBezTo>
                  <a:pt x="2815" y="19192"/>
                  <a:pt x="2303" y="20471"/>
                  <a:pt x="1791" y="22006"/>
                </a:cubicBezTo>
                <a:cubicBezTo>
                  <a:pt x="0" y="30193"/>
                  <a:pt x="4350" y="39404"/>
                  <a:pt x="8699" y="46056"/>
                </a:cubicBezTo>
                <a:cubicBezTo>
                  <a:pt x="11770" y="50662"/>
                  <a:pt x="15352" y="54755"/>
                  <a:pt x="20213" y="57314"/>
                </a:cubicBezTo>
                <a:cubicBezTo>
                  <a:pt x="24789" y="59493"/>
                  <a:pt x="29922" y="60187"/>
                  <a:pt x="34979" y="60187"/>
                </a:cubicBezTo>
                <a:cubicBezTo>
                  <a:pt x="35860" y="60187"/>
                  <a:pt x="36738" y="60166"/>
                  <a:pt x="37611" y="60128"/>
                </a:cubicBezTo>
                <a:cubicBezTo>
                  <a:pt x="44519" y="59617"/>
                  <a:pt x="51172" y="58593"/>
                  <a:pt x="57824" y="57570"/>
                </a:cubicBezTo>
                <a:cubicBezTo>
                  <a:pt x="63708" y="56802"/>
                  <a:pt x="69849" y="55779"/>
                  <a:pt x="75478" y="53988"/>
                </a:cubicBezTo>
                <a:cubicBezTo>
                  <a:pt x="80339" y="52453"/>
                  <a:pt x="85200" y="50150"/>
                  <a:pt x="88782" y="46568"/>
                </a:cubicBezTo>
                <a:cubicBezTo>
                  <a:pt x="91085" y="44010"/>
                  <a:pt x="93644" y="40172"/>
                  <a:pt x="92620" y="36590"/>
                </a:cubicBezTo>
                <a:cubicBezTo>
                  <a:pt x="91597" y="33264"/>
                  <a:pt x="88015" y="31984"/>
                  <a:pt x="85200" y="30961"/>
                </a:cubicBezTo>
                <a:cubicBezTo>
                  <a:pt x="82898" y="29938"/>
                  <a:pt x="79060" y="29426"/>
                  <a:pt x="78036" y="26612"/>
                </a:cubicBezTo>
                <a:cubicBezTo>
                  <a:pt x="77013" y="23541"/>
                  <a:pt x="79060" y="19703"/>
                  <a:pt x="80083" y="16889"/>
                </a:cubicBezTo>
                <a:cubicBezTo>
                  <a:pt x="81107" y="13307"/>
                  <a:pt x="82386" y="8958"/>
                  <a:pt x="80595" y="5120"/>
                </a:cubicBezTo>
                <a:cubicBezTo>
                  <a:pt x="78719" y="1368"/>
                  <a:pt x="74949" y="1"/>
                  <a:pt x="708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5"/>
          <p:cNvSpPr/>
          <p:nvPr/>
        </p:nvSpPr>
        <p:spPr>
          <a:xfrm rot="-5046336" flipH="1">
            <a:off x="584017" y="-2079412"/>
            <a:ext cx="2401112" cy="3448539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25"/>
          <p:cNvSpPr/>
          <p:nvPr/>
        </p:nvSpPr>
        <p:spPr>
          <a:xfrm rot="10800000" flipH="1">
            <a:off x="-298717" y="-267083"/>
            <a:ext cx="1009847" cy="888179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25"/>
          <p:cNvSpPr/>
          <p:nvPr/>
        </p:nvSpPr>
        <p:spPr>
          <a:xfrm rot="1752103">
            <a:off x="7349518" y="-1716197"/>
            <a:ext cx="3987223" cy="226952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5"/>
          <p:cNvSpPr/>
          <p:nvPr/>
        </p:nvSpPr>
        <p:spPr>
          <a:xfrm rot="-7768558" flipH="1">
            <a:off x="10558829" y="3422626"/>
            <a:ext cx="3640001" cy="5436509"/>
          </a:xfrm>
          <a:custGeom>
            <a:avLst/>
            <a:gdLst/>
            <a:ahLst/>
            <a:cxnLst/>
            <a:rect l="l" t="t" r="r" b="b"/>
            <a:pathLst>
              <a:path w="86381" h="129014" extrusionOk="0">
                <a:moveTo>
                  <a:pt x="9095" y="105033"/>
                </a:moveTo>
                <a:cubicBezTo>
                  <a:pt x="3143" y="98547"/>
                  <a:pt x="0" y="89581"/>
                  <a:pt x="598" y="80807"/>
                </a:cubicBezTo>
                <a:cubicBezTo>
                  <a:pt x="1196" y="72027"/>
                  <a:pt x="5528" y="63569"/>
                  <a:pt x="12303" y="57944"/>
                </a:cubicBezTo>
                <a:cubicBezTo>
                  <a:pt x="17503" y="53625"/>
                  <a:pt x="24534" y="50225"/>
                  <a:pt x="26032" y="43637"/>
                </a:cubicBezTo>
                <a:cubicBezTo>
                  <a:pt x="27947" y="35197"/>
                  <a:pt x="19302" y="26674"/>
                  <a:pt x="22053" y="18466"/>
                </a:cubicBezTo>
                <a:cubicBezTo>
                  <a:pt x="22902" y="15940"/>
                  <a:pt x="24740" y="13877"/>
                  <a:pt x="26694" y="12071"/>
                </a:cubicBezTo>
                <a:cubicBezTo>
                  <a:pt x="32922" y="6325"/>
                  <a:pt x="40655" y="2455"/>
                  <a:pt x="48991" y="913"/>
                </a:cubicBezTo>
                <a:cubicBezTo>
                  <a:pt x="53336" y="116"/>
                  <a:pt x="57958" y="0"/>
                  <a:pt x="62039" y="1691"/>
                </a:cubicBezTo>
                <a:cubicBezTo>
                  <a:pt x="67278" y="3863"/>
                  <a:pt x="70903" y="8684"/>
                  <a:pt x="73821" y="13537"/>
                </a:cubicBezTo>
                <a:cubicBezTo>
                  <a:pt x="81695" y="26629"/>
                  <a:pt x="86380" y="41824"/>
                  <a:pt x="85885" y="57090"/>
                </a:cubicBezTo>
                <a:cubicBezTo>
                  <a:pt x="85596" y="66037"/>
                  <a:pt x="83565" y="74836"/>
                  <a:pt x="81052" y="83430"/>
                </a:cubicBezTo>
                <a:cubicBezTo>
                  <a:pt x="79021" y="90352"/>
                  <a:pt x="76655" y="97236"/>
                  <a:pt x="72998" y="103452"/>
                </a:cubicBezTo>
                <a:cubicBezTo>
                  <a:pt x="67445" y="112894"/>
                  <a:pt x="52475" y="129014"/>
                  <a:pt x="39999" y="127458"/>
                </a:cubicBezTo>
                <a:cubicBezTo>
                  <a:pt x="35140" y="126854"/>
                  <a:pt x="31624" y="122181"/>
                  <a:pt x="27967" y="119360"/>
                </a:cubicBezTo>
                <a:cubicBezTo>
                  <a:pt x="21713" y="114533"/>
                  <a:pt x="14488" y="110914"/>
                  <a:pt x="9095" y="10503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25"/>
          <p:cNvSpPr/>
          <p:nvPr/>
        </p:nvSpPr>
        <p:spPr>
          <a:xfrm rot="-5116327" flipH="1">
            <a:off x="9457386" y="3997448"/>
            <a:ext cx="5110324" cy="3530115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49797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 1">
  <p:cSld name="Title and three columns  1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6"/>
          <p:cNvSpPr txBox="1">
            <a:spLocks noGrp="1"/>
          </p:cNvSpPr>
          <p:nvPr>
            <p:ph type="title"/>
          </p:nvPr>
        </p:nvSpPr>
        <p:spPr>
          <a:xfrm>
            <a:off x="1415733" y="3154900"/>
            <a:ext cx="289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subTitle" idx="1"/>
          </p:nvPr>
        </p:nvSpPr>
        <p:spPr>
          <a:xfrm>
            <a:off x="1415733" y="3788667"/>
            <a:ext cx="2892800" cy="9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40" name="Google Shape;240;p26"/>
          <p:cNvSpPr txBox="1">
            <a:spLocks noGrp="1"/>
          </p:cNvSpPr>
          <p:nvPr>
            <p:ph type="title" idx="2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41" name="Google Shape;241;p26"/>
          <p:cNvSpPr txBox="1">
            <a:spLocks noGrp="1"/>
          </p:cNvSpPr>
          <p:nvPr>
            <p:ph type="title" idx="3"/>
          </p:nvPr>
        </p:nvSpPr>
        <p:spPr>
          <a:xfrm>
            <a:off x="4649468" y="3154900"/>
            <a:ext cx="289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42" name="Google Shape;242;p26"/>
          <p:cNvSpPr txBox="1">
            <a:spLocks noGrp="1"/>
          </p:cNvSpPr>
          <p:nvPr>
            <p:ph type="subTitle" idx="4"/>
          </p:nvPr>
        </p:nvSpPr>
        <p:spPr>
          <a:xfrm>
            <a:off x="4649467" y="3788667"/>
            <a:ext cx="2892800" cy="9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43" name="Google Shape;243;p26"/>
          <p:cNvSpPr txBox="1">
            <a:spLocks noGrp="1"/>
          </p:cNvSpPr>
          <p:nvPr>
            <p:ph type="title" idx="5"/>
          </p:nvPr>
        </p:nvSpPr>
        <p:spPr>
          <a:xfrm>
            <a:off x="7883203" y="3154900"/>
            <a:ext cx="289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44" name="Google Shape;244;p26"/>
          <p:cNvSpPr txBox="1">
            <a:spLocks noGrp="1"/>
          </p:cNvSpPr>
          <p:nvPr>
            <p:ph type="subTitle" idx="6"/>
          </p:nvPr>
        </p:nvSpPr>
        <p:spPr>
          <a:xfrm>
            <a:off x="7883200" y="3788667"/>
            <a:ext cx="2892800" cy="9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45" name="Google Shape;245;p26"/>
          <p:cNvSpPr/>
          <p:nvPr/>
        </p:nvSpPr>
        <p:spPr>
          <a:xfrm rot="7721202">
            <a:off x="-2355424" y="-1480664"/>
            <a:ext cx="5185013" cy="2951307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6"/>
          <p:cNvSpPr/>
          <p:nvPr/>
        </p:nvSpPr>
        <p:spPr>
          <a:xfrm rot="-2526848">
            <a:off x="10209159" y="5137746"/>
            <a:ext cx="3121423" cy="2006239"/>
          </a:xfrm>
          <a:custGeom>
            <a:avLst/>
            <a:gdLst/>
            <a:ahLst/>
            <a:cxnLst/>
            <a:rect l="l" t="t" r="r" b="b"/>
            <a:pathLst>
              <a:path w="93644" h="60188" extrusionOk="0">
                <a:moveTo>
                  <a:pt x="70897" y="1"/>
                </a:moveTo>
                <a:cubicBezTo>
                  <a:pt x="66659" y="1"/>
                  <a:pt x="62112" y="1497"/>
                  <a:pt x="59103" y="3329"/>
                </a:cubicBezTo>
                <a:cubicBezTo>
                  <a:pt x="52963" y="7422"/>
                  <a:pt x="48869" y="15610"/>
                  <a:pt x="40937" y="16889"/>
                </a:cubicBezTo>
                <a:cubicBezTo>
                  <a:pt x="40231" y="16999"/>
                  <a:pt x="39543" y="17051"/>
                  <a:pt x="38873" y="17051"/>
                </a:cubicBezTo>
                <a:cubicBezTo>
                  <a:pt x="31769" y="17051"/>
                  <a:pt x="26525" y="11295"/>
                  <a:pt x="20213" y="8958"/>
                </a:cubicBezTo>
                <a:cubicBezTo>
                  <a:pt x="18829" y="8482"/>
                  <a:pt x="17562" y="8269"/>
                  <a:pt x="16388" y="8269"/>
                </a:cubicBezTo>
                <a:cubicBezTo>
                  <a:pt x="10620" y="8269"/>
                  <a:pt x="7110" y="13405"/>
                  <a:pt x="3071" y="17657"/>
                </a:cubicBezTo>
                <a:cubicBezTo>
                  <a:pt x="2815" y="19192"/>
                  <a:pt x="2303" y="20471"/>
                  <a:pt x="1791" y="22006"/>
                </a:cubicBezTo>
                <a:cubicBezTo>
                  <a:pt x="0" y="30193"/>
                  <a:pt x="4350" y="39404"/>
                  <a:pt x="8699" y="46056"/>
                </a:cubicBezTo>
                <a:cubicBezTo>
                  <a:pt x="11770" y="50662"/>
                  <a:pt x="15352" y="54755"/>
                  <a:pt x="20213" y="57314"/>
                </a:cubicBezTo>
                <a:cubicBezTo>
                  <a:pt x="24789" y="59493"/>
                  <a:pt x="29922" y="60187"/>
                  <a:pt x="34979" y="60187"/>
                </a:cubicBezTo>
                <a:cubicBezTo>
                  <a:pt x="35860" y="60187"/>
                  <a:pt x="36738" y="60166"/>
                  <a:pt x="37611" y="60128"/>
                </a:cubicBezTo>
                <a:cubicBezTo>
                  <a:pt x="44519" y="59617"/>
                  <a:pt x="51172" y="58593"/>
                  <a:pt x="57824" y="57570"/>
                </a:cubicBezTo>
                <a:cubicBezTo>
                  <a:pt x="63708" y="56802"/>
                  <a:pt x="69849" y="55779"/>
                  <a:pt x="75478" y="53988"/>
                </a:cubicBezTo>
                <a:cubicBezTo>
                  <a:pt x="80339" y="52453"/>
                  <a:pt x="85200" y="50150"/>
                  <a:pt x="88782" y="46568"/>
                </a:cubicBezTo>
                <a:cubicBezTo>
                  <a:pt x="91085" y="44010"/>
                  <a:pt x="93644" y="40172"/>
                  <a:pt x="92620" y="36590"/>
                </a:cubicBezTo>
                <a:cubicBezTo>
                  <a:pt x="91597" y="33264"/>
                  <a:pt x="88015" y="31984"/>
                  <a:pt x="85200" y="30961"/>
                </a:cubicBezTo>
                <a:cubicBezTo>
                  <a:pt x="82898" y="29938"/>
                  <a:pt x="79060" y="29426"/>
                  <a:pt x="78036" y="26612"/>
                </a:cubicBezTo>
                <a:cubicBezTo>
                  <a:pt x="77013" y="23541"/>
                  <a:pt x="79060" y="19703"/>
                  <a:pt x="80083" y="16889"/>
                </a:cubicBezTo>
                <a:cubicBezTo>
                  <a:pt x="81107" y="13307"/>
                  <a:pt x="82386" y="8958"/>
                  <a:pt x="80595" y="5120"/>
                </a:cubicBezTo>
                <a:cubicBezTo>
                  <a:pt x="78719" y="1368"/>
                  <a:pt x="74949" y="1"/>
                  <a:pt x="708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6"/>
          <p:cNvSpPr/>
          <p:nvPr/>
        </p:nvSpPr>
        <p:spPr>
          <a:xfrm rot="-5753664">
            <a:off x="584017" y="4928515"/>
            <a:ext cx="2401112" cy="3448539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6"/>
          <p:cNvSpPr/>
          <p:nvPr/>
        </p:nvSpPr>
        <p:spPr>
          <a:xfrm>
            <a:off x="-298717" y="5676547"/>
            <a:ext cx="1009847" cy="888179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26"/>
          <p:cNvSpPr/>
          <p:nvPr/>
        </p:nvSpPr>
        <p:spPr>
          <a:xfrm rot="9047897" flipH="1">
            <a:off x="7349518" y="6150715"/>
            <a:ext cx="3987223" cy="226952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26"/>
          <p:cNvSpPr/>
          <p:nvPr/>
        </p:nvSpPr>
        <p:spPr>
          <a:xfrm rot="-3031442">
            <a:off x="10133629" y="-1732309"/>
            <a:ext cx="3640001" cy="5436509"/>
          </a:xfrm>
          <a:custGeom>
            <a:avLst/>
            <a:gdLst/>
            <a:ahLst/>
            <a:cxnLst/>
            <a:rect l="l" t="t" r="r" b="b"/>
            <a:pathLst>
              <a:path w="86381" h="129014" extrusionOk="0">
                <a:moveTo>
                  <a:pt x="9095" y="105033"/>
                </a:moveTo>
                <a:cubicBezTo>
                  <a:pt x="3143" y="98547"/>
                  <a:pt x="0" y="89581"/>
                  <a:pt x="598" y="80807"/>
                </a:cubicBezTo>
                <a:cubicBezTo>
                  <a:pt x="1196" y="72027"/>
                  <a:pt x="5528" y="63569"/>
                  <a:pt x="12303" y="57944"/>
                </a:cubicBezTo>
                <a:cubicBezTo>
                  <a:pt x="17503" y="53625"/>
                  <a:pt x="24534" y="50225"/>
                  <a:pt x="26032" y="43637"/>
                </a:cubicBezTo>
                <a:cubicBezTo>
                  <a:pt x="27947" y="35197"/>
                  <a:pt x="19302" y="26674"/>
                  <a:pt x="22053" y="18466"/>
                </a:cubicBezTo>
                <a:cubicBezTo>
                  <a:pt x="22902" y="15940"/>
                  <a:pt x="24740" y="13877"/>
                  <a:pt x="26694" y="12071"/>
                </a:cubicBezTo>
                <a:cubicBezTo>
                  <a:pt x="32922" y="6325"/>
                  <a:pt x="40655" y="2455"/>
                  <a:pt x="48991" y="913"/>
                </a:cubicBezTo>
                <a:cubicBezTo>
                  <a:pt x="53336" y="116"/>
                  <a:pt x="57958" y="0"/>
                  <a:pt x="62039" y="1691"/>
                </a:cubicBezTo>
                <a:cubicBezTo>
                  <a:pt x="67278" y="3863"/>
                  <a:pt x="70903" y="8684"/>
                  <a:pt x="73821" y="13537"/>
                </a:cubicBezTo>
                <a:cubicBezTo>
                  <a:pt x="81695" y="26629"/>
                  <a:pt x="86380" y="41824"/>
                  <a:pt x="85885" y="57090"/>
                </a:cubicBezTo>
                <a:cubicBezTo>
                  <a:pt x="85596" y="66037"/>
                  <a:pt x="83565" y="74836"/>
                  <a:pt x="81052" y="83430"/>
                </a:cubicBezTo>
                <a:cubicBezTo>
                  <a:pt x="79021" y="90352"/>
                  <a:pt x="76655" y="97236"/>
                  <a:pt x="72998" y="103452"/>
                </a:cubicBezTo>
                <a:cubicBezTo>
                  <a:pt x="67445" y="112894"/>
                  <a:pt x="52475" y="129014"/>
                  <a:pt x="39999" y="127458"/>
                </a:cubicBezTo>
                <a:cubicBezTo>
                  <a:pt x="35140" y="126854"/>
                  <a:pt x="31624" y="122181"/>
                  <a:pt x="27967" y="119360"/>
                </a:cubicBezTo>
                <a:cubicBezTo>
                  <a:pt x="21713" y="114533"/>
                  <a:pt x="14488" y="110914"/>
                  <a:pt x="9095" y="10503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6"/>
          <p:cNvSpPr/>
          <p:nvPr/>
        </p:nvSpPr>
        <p:spPr>
          <a:xfrm rot="-5683673">
            <a:off x="8812686" y="-338087"/>
            <a:ext cx="5110324" cy="3530115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850593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7"/>
          <p:cNvSpPr txBox="1">
            <a:spLocks noGrp="1"/>
          </p:cNvSpPr>
          <p:nvPr>
            <p:ph type="title"/>
          </p:nvPr>
        </p:nvSpPr>
        <p:spPr>
          <a:xfrm>
            <a:off x="2165933" y="2172184"/>
            <a:ext cx="359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54" name="Google Shape;254;p27"/>
          <p:cNvSpPr txBox="1">
            <a:spLocks noGrp="1"/>
          </p:cNvSpPr>
          <p:nvPr>
            <p:ph type="subTitle" idx="1"/>
          </p:nvPr>
        </p:nvSpPr>
        <p:spPr>
          <a:xfrm>
            <a:off x="2165933" y="2907533"/>
            <a:ext cx="3592000" cy="8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55" name="Google Shape;255;p27"/>
          <p:cNvSpPr txBox="1">
            <a:spLocks noGrp="1"/>
          </p:cNvSpPr>
          <p:nvPr>
            <p:ph type="title" idx="2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56" name="Google Shape;256;p27"/>
          <p:cNvSpPr txBox="1">
            <a:spLocks noGrp="1"/>
          </p:cNvSpPr>
          <p:nvPr>
            <p:ph type="title" idx="3"/>
          </p:nvPr>
        </p:nvSpPr>
        <p:spPr>
          <a:xfrm>
            <a:off x="6433853" y="2172184"/>
            <a:ext cx="359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57" name="Google Shape;257;p27"/>
          <p:cNvSpPr txBox="1">
            <a:spLocks noGrp="1"/>
          </p:cNvSpPr>
          <p:nvPr>
            <p:ph type="subTitle" idx="4"/>
          </p:nvPr>
        </p:nvSpPr>
        <p:spPr>
          <a:xfrm>
            <a:off x="6433867" y="2907533"/>
            <a:ext cx="3592000" cy="8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58" name="Google Shape;258;p27"/>
          <p:cNvSpPr txBox="1">
            <a:spLocks noGrp="1"/>
          </p:cNvSpPr>
          <p:nvPr>
            <p:ph type="title" idx="5"/>
          </p:nvPr>
        </p:nvSpPr>
        <p:spPr>
          <a:xfrm>
            <a:off x="2165933" y="4607151"/>
            <a:ext cx="359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59" name="Google Shape;259;p27"/>
          <p:cNvSpPr txBox="1">
            <a:spLocks noGrp="1"/>
          </p:cNvSpPr>
          <p:nvPr>
            <p:ph type="subTitle" idx="6"/>
          </p:nvPr>
        </p:nvSpPr>
        <p:spPr>
          <a:xfrm>
            <a:off x="2165933" y="5342528"/>
            <a:ext cx="3592000" cy="8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60" name="Google Shape;260;p27"/>
          <p:cNvSpPr txBox="1">
            <a:spLocks noGrp="1"/>
          </p:cNvSpPr>
          <p:nvPr>
            <p:ph type="title" idx="7"/>
          </p:nvPr>
        </p:nvSpPr>
        <p:spPr>
          <a:xfrm>
            <a:off x="6433853" y="4607151"/>
            <a:ext cx="359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61" name="Google Shape;261;p27"/>
          <p:cNvSpPr txBox="1">
            <a:spLocks noGrp="1"/>
          </p:cNvSpPr>
          <p:nvPr>
            <p:ph type="subTitle" idx="8"/>
          </p:nvPr>
        </p:nvSpPr>
        <p:spPr>
          <a:xfrm>
            <a:off x="6433867" y="5342528"/>
            <a:ext cx="3592000" cy="8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62" name="Google Shape;262;p27"/>
          <p:cNvSpPr/>
          <p:nvPr/>
        </p:nvSpPr>
        <p:spPr>
          <a:xfrm>
            <a:off x="-834616" y="5260959"/>
            <a:ext cx="2498975" cy="2277861"/>
          </a:xfrm>
          <a:custGeom>
            <a:avLst/>
            <a:gdLst/>
            <a:ahLst/>
            <a:cxnLst/>
            <a:rect l="l" t="t" r="r" b="b"/>
            <a:pathLst>
              <a:path w="26354" h="24023" extrusionOk="0">
                <a:moveTo>
                  <a:pt x="11235" y="0"/>
                </a:moveTo>
                <a:cubicBezTo>
                  <a:pt x="9867" y="0"/>
                  <a:pt x="8467" y="285"/>
                  <a:pt x="7041" y="949"/>
                </a:cubicBezTo>
                <a:cubicBezTo>
                  <a:pt x="2047" y="3384"/>
                  <a:pt x="0" y="9525"/>
                  <a:pt x="1279" y="14898"/>
                </a:cubicBezTo>
                <a:cubicBezTo>
                  <a:pt x="2794" y="20655"/>
                  <a:pt x="8677" y="24022"/>
                  <a:pt x="14288" y="24022"/>
                </a:cubicBezTo>
                <a:cubicBezTo>
                  <a:pt x="18650" y="24022"/>
                  <a:pt x="22847" y="21987"/>
                  <a:pt x="24695" y="17456"/>
                </a:cubicBezTo>
                <a:cubicBezTo>
                  <a:pt x="25719" y="14898"/>
                  <a:pt x="26353" y="11572"/>
                  <a:pt x="25330" y="8880"/>
                </a:cubicBezTo>
                <a:cubicBezTo>
                  <a:pt x="24440" y="6322"/>
                  <a:pt x="22393" y="4786"/>
                  <a:pt x="20213" y="3384"/>
                </a:cubicBezTo>
                <a:lnTo>
                  <a:pt x="20213" y="3384"/>
                </a:lnTo>
                <a:lnTo>
                  <a:pt x="22004" y="4786"/>
                </a:lnTo>
                <a:cubicBezTo>
                  <a:pt x="18782" y="2323"/>
                  <a:pt x="15140" y="0"/>
                  <a:pt x="112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7"/>
          <p:cNvSpPr/>
          <p:nvPr/>
        </p:nvSpPr>
        <p:spPr>
          <a:xfrm rot="1823921">
            <a:off x="-2670112" y="4924261"/>
            <a:ext cx="5185011" cy="295130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7"/>
          <p:cNvSpPr/>
          <p:nvPr/>
        </p:nvSpPr>
        <p:spPr>
          <a:xfrm rot="-2526848">
            <a:off x="10209159" y="5137746"/>
            <a:ext cx="3121423" cy="2006239"/>
          </a:xfrm>
          <a:custGeom>
            <a:avLst/>
            <a:gdLst/>
            <a:ahLst/>
            <a:cxnLst/>
            <a:rect l="l" t="t" r="r" b="b"/>
            <a:pathLst>
              <a:path w="93644" h="60188" extrusionOk="0">
                <a:moveTo>
                  <a:pt x="70897" y="1"/>
                </a:moveTo>
                <a:cubicBezTo>
                  <a:pt x="66659" y="1"/>
                  <a:pt x="62112" y="1497"/>
                  <a:pt x="59103" y="3329"/>
                </a:cubicBezTo>
                <a:cubicBezTo>
                  <a:pt x="52963" y="7422"/>
                  <a:pt x="48869" y="15610"/>
                  <a:pt x="40937" y="16889"/>
                </a:cubicBezTo>
                <a:cubicBezTo>
                  <a:pt x="40231" y="16999"/>
                  <a:pt x="39543" y="17051"/>
                  <a:pt x="38873" y="17051"/>
                </a:cubicBezTo>
                <a:cubicBezTo>
                  <a:pt x="31769" y="17051"/>
                  <a:pt x="26525" y="11295"/>
                  <a:pt x="20213" y="8958"/>
                </a:cubicBezTo>
                <a:cubicBezTo>
                  <a:pt x="18829" y="8482"/>
                  <a:pt x="17562" y="8269"/>
                  <a:pt x="16388" y="8269"/>
                </a:cubicBezTo>
                <a:cubicBezTo>
                  <a:pt x="10620" y="8269"/>
                  <a:pt x="7110" y="13405"/>
                  <a:pt x="3071" y="17657"/>
                </a:cubicBezTo>
                <a:cubicBezTo>
                  <a:pt x="2815" y="19192"/>
                  <a:pt x="2303" y="20471"/>
                  <a:pt x="1791" y="22006"/>
                </a:cubicBezTo>
                <a:cubicBezTo>
                  <a:pt x="0" y="30193"/>
                  <a:pt x="4350" y="39404"/>
                  <a:pt x="8699" y="46056"/>
                </a:cubicBezTo>
                <a:cubicBezTo>
                  <a:pt x="11770" y="50662"/>
                  <a:pt x="15352" y="54755"/>
                  <a:pt x="20213" y="57314"/>
                </a:cubicBezTo>
                <a:cubicBezTo>
                  <a:pt x="24789" y="59493"/>
                  <a:pt x="29922" y="60187"/>
                  <a:pt x="34979" y="60187"/>
                </a:cubicBezTo>
                <a:cubicBezTo>
                  <a:pt x="35860" y="60187"/>
                  <a:pt x="36738" y="60166"/>
                  <a:pt x="37611" y="60128"/>
                </a:cubicBezTo>
                <a:cubicBezTo>
                  <a:pt x="44519" y="59617"/>
                  <a:pt x="51172" y="58593"/>
                  <a:pt x="57824" y="57570"/>
                </a:cubicBezTo>
                <a:cubicBezTo>
                  <a:pt x="63708" y="56802"/>
                  <a:pt x="69849" y="55779"/>
                  <a:pt x="75478" y="53988"/>
                </a:cubicBezTo>
                <a:cubicBezTo>
                  <a:pt x="80339" y="52453"/>
                  <a:pt x="85200" y="50150"/>
                  <a:pt x="88782" y="46568"/>
                </a:cubicBezTo>
                <a:cubicBezTo>
                  <a:pt x="91085" y="44010"/>
                  <a:pt x="93644" y="40172"/>
                  <a:pt x="92620" y="36590"/>
                </a:cubicBezTo>
                <a:cubicBezTo>
                  <a:pt x="91597" y="33264"/>
                  <a:pt x="88015" y="31984"/>
                  <a:pt x="85200" y="30961"/>
                </a:cubicBezTo>
                <a:cubicBezTo>
                  <a:pt x="82898" y="29938"/>
                  <a:pt x="79060" y="29426"/>
                  <a:pt x="78036" y="26612"/>
                </a:cubicBezTo>
                <a:cubicBezTo>
                  <a:pt x="77013" y="23541"/>
                  <a:pt x="79060" y="19703"/>
                  <a:pt x="80083" y="16889"/>
                </a:cubicBezTo>
                <a:cubicBezTo>
                  <a:pt x="81107" y="13307"/>
                  <a:pt x="82386" y="8958"/>
                  <a:pt x="80595" y="5120"/>
                </a:cubicBezTo>
                <a:cubicBezTo>
                  <a:pt x="78719" y="1368"/>
                  <a:pt x="74949" y="1"/>
                  <a:pt x="708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27"/>
          <p:cNvSpPr/>
          <p:nvPr/>
        </p:nvSpPr>
        <p:spPr>
          <a:xfrm rot="-3031442">
            <a:off x="10133629" y="-1732309"/>
            <a:ext cx="3640001" cy="5436509"/>
          </a:xfrm>
          <a:custGeom>
            <a:avLst/>
            <a:gdLst/>
            <a:ahLst/>
            <a:cxnLst/>
            <a:rect l="l" t="t" r="r" b="b"/>
            <a:pathLst>
              <a:path w="86381" h="129014" extrusionOk="0">
                <a:moveTo>
                  <a:pt x="9095" y="105033"/>
                </a:moveTo>
                <a:cubicBezTo>
                  <a:pt x="3143" y="98547"/>
                  <a:pt x="0" y="89581"/>
                  <a:pt x="598" y="80807"/>
                </a:cubicBezTo>
                <a:cubicBezTo>
                  <a:pt x="1196" y="72027"/>
                  <a:pt x="5528" y="63569"/>
                  <a:pt x="12303" y="57944"/>
                </a:cubicBezTo>
                <a:cubicBezTo>
                  <a:pt x="17503" y="53625"/>
                  <a:pt x="24534" y="50225"/>
                  <a:pt x="26032" y="43637"/>
                </a:cubicBezTo>
                <a:cubicBezTo>
                  <a:pt x="27947" y="35197"/>
                  <a:pt x="19302" y="26674"/>
                  <a:pt x="22053" y="18466"/>
                </a:cubicBezTo>
                <a:cubicBezTo>
                  <a:pt x="22902" y="15940"/>
                  <a:pt x="24740" y="13877"/>
                  <a:pt x="26694" y="12071"/>
                </a:cubicBezTo>
                <a:cubicBezTo>
                  <a:pt x="32922" y="6325"/>
                  <a:pt x="40655" y="2455"/>
                  <a:pt x="48991" y="913"/>
                </a:cubicBezTo>
                <a:cubicBezTo>
                  <a:pt x="53336" y="116"/>
                  <a:pt x="57958" y="0"/>
                  <a:pt x="62039" y="1691"/>
                </a:cubicBezTo>
                <a:cubicBezTo>
                  <a:pt x="67278" y="3863"/>
                  <a:pt x="70903" y="8684"/>
                  <a:pt x="73821" y="13537"/>
                </a:cubicBezTo>
                <a:cubicBezTo>
                  <a:pt x="81695" y="26629"/>
                  <a:pt x="86380" y="41824"/>
                  <a:pt x="85885" y="57090"/>
                </a:cubicBezTo>
                <a:cubicBezTo>
                  <a:pt x="85596" y="66037"/>
                  <a:pt x="83565" y="74836"/>
                  <a:pt x="81052" y="83430"/>
                </a:cubicBezTo>
                <a:cubicBezTo>
                  <a:pt x="79021" y="90352"/>
                  <a:pt x="76655" y="97236"/>
                  <a:pt x="72998" y="103452"/>
                </a:cubicBezTo>
                <a:cubicBezTo>
                  <a:pt x="67445" y="112894"/>
                  <a:pt x="52475" y="129014"/>
                  <a:pt x="39999" y="127458"/>
                </a:cubicBezTo>
                <a:cubicBezTo>
                  <a:pt x="35140" y="126854"/>
                  <a:pt x="31624" y="122181"/>
                  <a:pt x="27967" y="119360"/>
                </a:cubicBezTo>
                <a:cubicBezTo>
                  <a:pt x="21713" y="114533"/>
                  <a:pt x="14488" y="110914"/>
                  <a:pt x="9095" y="10503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27"/>
          <p:cNvSpPr/>
          <p:nvPr/>
        </p:nvSpPr>
        <p:spPr>
          <a:xfrm rot="-5683673">
            <a:off x="8812686" y="-338087"/>
            <a:ext cx="5110324" cy="3530115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426029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8"/>
          <p:cNvSpPr txBox="1">
            <a:spLocks noGrp="1"/>
          </p:cNvSpPr>
          <p:nvPr>
            <p:ph type="title"/>
          </p:nvPr>
        </p:nvSpPr>
        <p:spPr>
          <a:xfrm>
            <a:off x="1275267" y="3585051"/>
            <a:ext cx="2892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69" name="Google Shape;269;p28"/>
          <p:cNvSpPr txBox="1">
            <a:spLocks noGrp="1"/>
          </p:cNvSpPr>
          <p:nvPr>
            <p:ph type="subTitle" idx="1"/>
          </p:nvPr>
        </p:nvSpPr>
        <p:spPr>
          <a:xfrm>
            <a:off x="1275300" y="4169549"/>
            <a:ext cx="2892800" cy="8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70" name="Google Shape;270;p28"/>
          <p:cNvSpPr txBox="1">
            <a:spLocks noGrp="1"/>
          </p:cNvSpPr>
          <p:nvPr>
            <p:ph type="title" idx="2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71" name="Google Shape;271;p28"/>
          <p:cNvSpPr txBox="1">
            <a:spLocks noGrp="1"/>
          </p:cNvSpPr>
          <p:nvPr>
            <p:ph type="title" idx="3"/>
          </p:nvPr>
        </p:nvSpPr>
        <p:spPr>
          <a:xfrm>
            <a:off x="4649567" y="2365851"/>
            <a:ext cx="2892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72" name="Google Shape;272;p28"/>
          <p:cNvSpPr txBox="1">
            <a:spLocks noGrp="1"/>
          </p:cNvSpPr>
          <p:nvPr>
            <p:ph type="subTitle" idx="4"/>
          </p:nvPr>
        </p:nvSpPr>
        <p:spPr>
          <a:xfrm>
            <a:off x="4649600" y="2950349"/>
            <a:ext cx="2892800" cy="8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73" name="Google Shape;273;p28"/>
          <p:cNvSpPr txBox="1">
            <a:spLocks noGrp="1"/>
          </p:cNvSpPr>
          <p:nvPr>
            <p:ph type="title" idx="5"/>
          </p:nvPr>
        </p:nvSpPr>
        <p:spPr>
          <a:xfrm>
            <a:off x="8023868" y="3585051"/>
            <a:ext cx="2892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74" name="Google Shape;274;p28"/>
          <p:cNvSpPr txBox="1">
            <a:spLocks noGrp="1"/>
          </p:cNvSpPr>
          <p:nvPr>
            <p:ph type="subTitle" idx="6"/>
          </p:nvPr>
        </p:nvSpPr>
        <p:spPr>
          <a:xfrm>
            <a:off x="8023900" y="4169549"/>
            <a:ext cx="2892800" cy="8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75" name="Google Shape;275;p28"/>
          <p:cNvSpPr txBox="1">
            <a:spLocks noGrp="1"/>
          </p:cNvSpPr>
          <p:nvPr>
            <p:ph type="title" idx="7"/>
          </p:nvPr>
        </p:nvSpPr>
        <p:spPr>
          <a:xfrm>
            <a:off x="4649584" y="4712684"/>
            <a:ext cx="2892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76" name="Google Shape;276;p28"/>
          <p:cNvSpPr txBox="1">
            <a:spLocks noGrp="1"/>
          </p:cNvSpPr>
          <p:nvPr>
            <p:ph type="subTitle" idx="8"/>
          </p:nvPr>
        </p:nvSpPr>
        <p:spPr>
          <a:xfrm>
            <a:off x="4649600" y="5297183"/>
            <a:ext cx="2892800" cy="8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77" name="Google Shape;277;p28"/>
          <p:cNvSpPr/>
          <p:nvPr/>
        </p:nvSpPr>
        <p:spPr>
          <a:xfrm>
            <a:off x="-834616" y="5260959"/>
            <a:ext cx="2498975" cy="2277861"/>
          </a:xfrm>
          <a:custGeom>
            <a:avLst/>
            <a:gdLst/>
            <a:ahLst/>
            <a:cxnLst/>
            <a:rect l="l" t="t" r="r" b="b"/>
            <a:pathLst>
              <a:path w="26354" h="24023" extrusionOk="0">
                <a:moveTo>
                  <a:pt x="11235" y="0"/>
                </a:moveTo>
                <a:cubicBezTo>
                  <a:pt x="9867" y="0"/>
                  <a:pt x="8467" y="285"/>
                  <a:pt x="7041" y="949"/>
                </a:cubicBezTo>
                <a:cubicBezTo>
                  <a:pt x="2047" y="3384"/>
                  <a:pt x="0" y="9525"/>
                  <a:pt x="1279" y="14898"/>
                </a:cubicBezTo>
                <a:cubicBezTo>
                  <a:pt x="2794" y="20655"/>
                  <a:pt x="8677" y="24022"/>
                  <a:pt x="14288" y="24022"/>
                </a:cubicBezTo>
                <a:cubicBezTo>
                  <a:pt x="18650" y="24022"/>
                  <a:pt x="22847" y="21987"/>
                  <a:pt x="24695" y="17456"/>
                </a:cubicBezTo>
                <a:cubicBezTo>
                  <a:pt x="25719" y="14898"/>
                  <a:pt x="26353" y="11572"/>
                  <a:pt x="25330" y="8880"/>
                </a:cubicBezTo>
                <a:cubicBezTo>
                  <a:pt x="24440" y="6322"/>
                  <a:pt x="22393" y="4786"/>
                  <a:pt x="20213" y="3384"/>
                </a:cubicBezTo>
                <a:lnTo>
                  <a:pt x="20213" y="3384"/>
                </a:lnTo>
                <a:lnTo>
                  <a:pt x="22004" y="4786"/>
                </a:lnTo>
                <a:cubicBezTo>
                  <a:pt x="18782" y="2323"/>
                  <a:pt x="15140" y="0"/>
                  <a:pt x="1123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28"/>
          <p:cNvSpPr/>
          <p:nvPr/>
        </p:nvSpPr>
        <p:spPr>
          <a:xfrm rot="1823921">
            <a:off x="-2670112" y="4924261"/>
            <a:ext cx="5185011" cy="295130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" name="Google Shape;279;p28"/>
          <p:cNvSpPr/>
          <p:nvPr/>
        </p:nvSpPr>
        <p:spPr>
          <a:xfrm rot="-5683673">
            <a:off x="8812686" y="-338087"/>
            <a:ext cx="5110324" cy="3530115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28"/>
          <p:cNvSpPr/>
          <p:nvPr/>
        </p:nvSpPr>
        <p:spPr>
          <a:xfrm rot="-3031442">
            <a:off x="10133629" y="-1732309"/>
            <a:ext cx="3640001" cy="5436509"/>
          </a:xfrm>
          <a:custGeom>
            <a:avLst/>
            <a:gdLst/>
            <a:ahLst/>
            <a:cxnLst/>
            <a:rect l="l" t="t" r="r" b="b"/>
            <a:pathLst>
              <a:path w="86381" h="129014" extrusionOk="0">
                <a:moveTo>
                  <a:pt x="9095" y="105033"/>
                </a:moveTo>
                <a:cubicBezTo>
                  <a:pt x="3143" y="98547"/>
                  <a:pt x="0" y="89581"/>
                  <a:pt x="598" y="80807"/>
                </a:cubicBezTo>
                <a:cubicBezTo>
                  <a:pt x="1196" y="72027"/>
                  <a:pt x="5528" y="63569"/>
                  <a:pt x="12303" y="57944"/>
                </a:cubicBezTo>
                <a:cubicBezTo>
                  <a:pt x="17503" y="53625"/>
                  <a:pt x="24534" y="50225"/>
                  <a:pt x="26032" y="43637"/>
                </a:cubicBezTo>
                <a:cubicBezTo>
                  <a:pt x="27947" y="35197"/>
                  <a:pt x="19302" y="26674"/>
                  <a:pt x="22053" y="18466"/>
                </a:cubicBezTo>
                <a:cubicBezTo>
                  <a:pt x="22902" y="15940"/>
                  <a:pt x="24740" y="13877"/>
                  <a:pt x="26694" y="12071"/>
                </a:cubicBezTo>
                <a:cubicBezTo>
                  <a:pt x="32922" y="6325"/>
                  <a:pt x="40655" y="2455"/>
                  <a:pt x="48991" y="913"/>
                </a:cubicBezTo>
                <a:cubicBezTo>
                  <a:pt x="53336" y="116"/>
                  <a:pt x="57958" y="0"/>
                  <a:pt x="62039" y="1691"/>
                </a:cubicBezTo>
                <a:cubicBezTo>
                  <a:pt x="67278" y="3863"/>
                  <a:pt x="70903" y="8684"/>
                  <a:pt x="73821" y="13537"/>
                </a:cubicBezTo>
                <a:cubicBezTo>
                  <a:pt x="81695" y="26629"/>
                  <a:pt x="86380" y="41824"/>
                  <a:pt x="85885" y="57090"/>
                </a:cubicBezTo>
                <a:cubicBezTo>
                  <a:pt x="85596" y="66037"/>
                  <a:pt x="83565" y="74836"/>
                  <a:pt x="81052" y="83430"/>
                </a:cubicBezTo>
                <a:cubicBezTo>
                  <a:pt x="79021" y="90352"/>
                  <a:pt x="76655" y="97236"/>
                  <a:pt x="72998" y="103452"/>
                </a:cubicBezTo>
                <a:cubicBezTo>
                  <a:pt x="67445" y="112894"/>
                  <a:pt x="52475" y="129014"/>
                  <a:pt x="39999" y="127458"/>
                </a:cubicBezTo>
                <a:cubicBezTo>
                  <a:pt x="35140" y="126854"/>
                  <a:pt x="31624" y="122181"/>
                  <a:pt x="27967" y="119360"/>
                </a:cubicBezTo>
                <a:cubicBezTo>
                  <a:pt x="21713" y="114533"/>
                  <a:pt x="14488" y="110914"/>
                  <a:pt x="9095" y="1050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255615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9"/>
          <p:cNvSpPr txBox="1">
            <a:spLocks noGrp="1"/>
          </p:cNvSpPr>
          <p:nvPr>
            <p:ph type="title"/>
          </p:nvPr>
        </p:nvSpPr>
        <p:spPr>
          <a:xfrm>
            <a:off x="1212633" y="2392633"/>
            <a:ext cx="2892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83" name="Google Shape;283;p29"/>
          <p:cNvSpPr txBox="1">
            <a:spLocks noGrp="1"/>
          </p:cNvSpPr>
          <p:nvPr>
            <p:ph type="subTitle" idx="1"/>
          </p:nvPr>
        </p:nvSpPr>
        <p:spPr>
          <a:xfrm>
            <a:off x="1212633" y="2924800"/>
            <a:ext cx="2892800" cy="8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84" name="Google Shape;284;p29"/>
          <p:cNvSpPr txBox="1">
            <a:spLocks noGrp="1"/>
          </p:cNvSpPr>
          <p:nvPr>
            <p:ph type="title" idx="2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85" name="Google Shape;285;p29"/>
          <p:cNvSpPr txBox="1">
            <a:spLocks noGrp="1"/>
          </p:cNvSpPr>
          <p:nvPr>
            <p:ph type="title" idx="3"/>
          </p:nvPr>
        </p:nvSpPr>
        <p:spPr>
          <a:xfrm>
            <a:off x="4649567" y="2392633"/>
            <a:ext cx="2892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86" name="Google Shape;286;p29"/>
          <p:cNvSpPr txBox="1">
            <a:spLocks noGrp="1"/>
          </p:cNvSpPr>
          <p:nvPr>
            <p:ph type="subTitle" idx="4"/>
          </p:nvPr>
        </p:nvSpPr>
        <p:spPr>
          <a:xfrm>
            <a:off x="4649567" y="2924800"/>
            <a:ext cx="2892800" cy="8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87" name="Google Shape;287;p29"/>
          <p:cNvSpPr txBox="1">
            <a:spLocks noGrp="1"/>
          </p:cNvSpPr>
          <p:nvPr>
            <p:ph type="title" idx="5"/>
          </p:nvPr>
        </p:nvSpPr>
        <p:spPr>
          <a:xfrm>
            <a:off x="1212633" y="4589300"/>
            <a:ext cx="2892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88" name="Google Shape;288;p29"/>
          <p:cNvSpPr txBox="1">
            <a:spLocks noGrp="1"/>
          </p:cNvSpPr>
          <p:nvPr>
            <p:ph type="subTitle" idx="6"/>
          </p:nvPr>
        </p:nvSpPr>
        <p:spPr>
          <a:xfrm>
            <a:off x="1212633" y="5121467"/>
            <a:ext cx="2892800" cy="8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89" name="Google Shape;289;p29"/>
          <p:cNvSpPr txBox="1">
            <a:spLocks noGrp="1"/>
          </p:cNvSpPr>
          <p:nvPr>
            <p:ph type="title" idx="7"/>
          </p:nvPr>
        </p:nvSpPr>
        <p:spPr>
          <a:xfrm>
            <a:off x="4649568" y="4589300"/>
            <a:ext cx="2892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90" name="Google Shape;290;p29"/>
          <p:cNvSpPr txBox="1">
            <a:spLocks noGrp="1"/>
          </p:cNvSpPr>
          <p:nvPr>
            <p:ph type="subTitle" idx="8"/>
          </p:nvPr>
        </p:nvSpPr>
        <p:spPr>
          <a:xfrm>
            <a:off x="4649567" y="5121467"/>
            <a:ext cx="2892800" cy="8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91" name="Google Shape;291;p29"/>
          <p:cNvSpPr txBox="1">
            <a:spLocks noGrp="1"/>
          </p:cNvSpPr>
          <p:nvPr>
            <p:ph type="title" idx="9"/>
          </p:nvPr>
        </p:nvSpPr>
        <p:spPr>
          <a:xfrm>
            <a:off x="8086500" y="2392633"/>
            <a:ext cx="2892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92" name="Google Shape;292;p29"/>
          <p:cNvSpPr txBox="1">
            <a:spLocks noGrp="1"/>
          </p:cNvSpPr>
          <p:nvPr>
            <p:ph type="subTitle" idx="13"/>
          </p:nvPr>
        </p:nvSpPr>
        <p:spPr>
          <a:xfrm>
            <a:off x="8086500" y="2924800"/>
            <a:ext cx="2892800" cy="8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93" name="Google Shape;293;p29"/>
          <p:cNvSpPr txBox="1">
            <a:spLocks noGrp="1"/>
          </p:cNvSpPr>
          <p:nvPr>
            <p:ph type="title" idx="14"/>
          </p:nvPr>
        </p:nvSpPr>
        <p:spPr>
          <a:xfrm>
            <a:off x="8086500" y="4589300"/>
            <a:ext cx="2892800" cy="6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94" name="Google Shape;294;p29"/>
          <p:cNvSpPr txBox="1">
            <a:spLocks noGrp="1"/>
          </p:cNvSpPr>
          <p:nvPr>
            <p:ph type="subTitle" idx="15"/>
          </p:nvPr>
        </p:nvSpPr>
        <p:spPr>
          <a:xfrm>
            <a:off x="8086500" y="5121467"/>
            <a:ext cx="2892800" cy="8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295" name="Google Shape;295;p29"/>
          <p:cNvSpPr/>
          <p:nvPr/>
        </p:nvSpPr>
        <p:spPr>
          <a:xfrm rot="-3031442">
            <a:off x="10133629" y="-1732309"/>
            <a:ext cx="3640001" cy="5436509"/>
          </a:xfrm>
          <a:custGeom>
            <a:avLst/>
            <a:gdLst/>
            <a:ahLst/>
            <a:cxnLst/>
            <a:rect l="l" t="t" r="r" b="b"/>
            <a:pathLst>
              <a:path w="86381" h="129014" extrusionOk="0">
                <a:moveTo>
                  <a:pt x="9095" y="105033"/>
                </a:moveTo>
                <a:cubicBezTo>
                  <a:pt x="3143" y="98547"/>
                  <a:pt x="0" y="89581"/>
                  <a:pt x="598" y="80807"/>
                </a:cubicBezTo>
                <a:cubicBezTo>
                  <a:pt x="1196" y="72027"/>
                  <a:pt x="5528" y="63569"/>
                  <a:pt x="12303" y="57944"/>
                </a:cubicBezTo>
                <a:cubicBezTo>
                  <a:pt x="17503" y="53625"/>
                  <a:pt x="24534" y="50225"/>
                  <a:pt x="26032" y="43637"/>
                </a:cubicBezTo>
                <a:cubicBezTo>
                  <a:pt x="27947" y="35197"/>
                  <a:pt x="19302" y="26674"/>
                  <a:pt x="22053" y="18466"/>
                </a:cubicBezTo>
                <a:cubicBezTo>
                  <a:pt x="22902" y="15940"/>
                  <a:pt x="24740" y="13877"/>
                  <a:pt x="26694" y="12071"/>
                </a:cubicBezTo>
                <a:cubicBezTo>
                  <a:pt x="32922" y="6325"/>
                  <a:pt x="40655" y="2455"/>
                  <a:pt x="48991" y="913"/>
                </a:cubicBezTo>
                <a:cubicBezTo>
                  <a:pt x="53336" y="116"/>
                  <a:pt x="57958" y="0"/>
                  <a:pt x="62039" y="1691"/>
                </a:cubicBezTo>
                <a:cubicBezTo>
                  <a:pt x="67278" y="3863"/>
                  <a:pt x="70903" y="8684"/>
                  <a:pt x="73821" y="13537"/>
                </a:cubicBezTo>
                <a:cubicBezTo>
                  <a:pt x="81695" y="26629"/>
                  <a:pt x="86380" y="41824"/>
                  <a:pt x="85885" y="57090"/>
                </a:cubicBezTo>
                <a:cubicBezTo>
                  <a:pt x="85596" y="66037"/>
                  <a:pt x="83565" y="74836"/>
                  <a:pt x="81052" y="83430"/>
                </a:cubicBezTo>
                <a:cubicBezTo>
                  <a:pt x="79021" y="90352"/>
                  <a:pt x="76655" y="97236"/>
                  <a:pt x="72998" y="103452"/>
                </a:cubicBezTo>
                <a:cubicBezTo>
                  <a:pt x="67445" y="112894"/>
                  <a:pt x="52475" y="129014"/>
                  <a:pt x="39999" y="127458"/>
                </a:cubicBezTo>
                <a:cubicBezTo>
                  <a:pt x="35140" y="126854"/>
                  <a:pt x="31624" y="122181"/>
                  <a:pt x="27967" y="119360"/>
                </a:cubicBezTo>
                <a:cubicBezTo>
                  <a:pt x="21713" y="114533"/>
                  <a:pt x="14488" y="110914"/>
                  <a:pt x="9095" y="1050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29"/>
          <p:cNvSpPr/>
          <p:nvPr/>
        </p:nvSpPr>
        <p:spPr>
          <a:xfrm rot="-5683673">
            <a:off x="8812686" y="-338087"/>
            <a:ext cx="5110324" cy="3530115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29"/>
          <p:cNvSpPr/>
          <p:nvPr/>
        </p:nvSpPr>
        <p:spPr>
          <a:xfrm>
            <a:off x="-834616" y="5260959"/>
            <a:ext cx="2498975" cy="2277861"/>
          </a:xfrm>
          <a:custGeom>
            <a:avLst/>
            <a:gdLst/>
            <a:ahLst/>
            <a:cxnLst/>
            <a:rect l="l" t="t" r="r" b="b"/>
            <a:pathLst>
              <a:path w="26354" h="24023" extrusionOk="0">
                <a:moveTo>
                  <a:pt x="11235" y="0"/>
                </a:moveTo>
                <a:cubicBezTo>
                  <a:pt x="9867" y="0"/>
                  <a:pt x="8467" y="285"/>
                  <a:pt x="7041" y="949"/>
                </a:cubicBezTo>
                <a:cubicBezTo>
                  <a:pt x="2047" y="3384"/>
                  <a:pt x="0" y="9525"/>
                  <a:pt x="1279" y="14898"/>
                </a:cubicBezTo>
                <a:cubicBezTo>
                  <a:pt x="2794" y="20655"/>
                  <a:pt x="8677" y="24022"/>
                  <a:pt x="14288" y="24022"/>
                </a:cubicBezTo>
                <a:cubicBezTo>
                  <a:pt x="18650" y="24022"/>
                  <a:pt x="22847" y="21987"/>
                  <a:pt x="24695" y="17456"/>
                </a:cubicBezTo>
                <a:cubicBezTo>
                  <a:pt x="25719" y="14898"/>
                  <a:pt x="26353" y="11572"/>
                  <a:pt x="25330" y="8880"/>
                </a:cubicBezTo>
                <a:cubicBezTo>
                  <a:pt x="24440" y="6322"/>
                  <a:pt x="22393" y="4786"/>
                  <a:pt x="20213" y="3384"/>
                </a:cubicBezTo>
                <a:lnTo>
                  <a:pt x="20213" y="3384"/>
                </a:lnTo>
                <a:lnTo>
                  <a:pt x="22004" y="4786"/>
                </a:lnTo>
                <a:cubicBezTo>
                  <a:pt x="18782" y="2323"/>
                  <a:pt x="15140" y="0"/>
                  <a:pt x="1123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29"/>
          <p:cNvSpPr/>
          <p:nvPr/>
        </p:nvSpPr>
        <p:spPr>
          <a:xfrm rot="1823921">
            <a:off x="-2670112" y="4924261"/>
            <a:ext cx="5185011" cy="295130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19341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0"/>
          <p:cNvSpPr txBox="1">
            <a:spLocks noGrp="1"/>
          </p:cNvSpPr>
          <p:nvPr>
            <p:ph type="subTitle" idx="1"/>
          </p:nvPr>
        </p:nvSpPr>
        <p:spPr>
          <a:xfrm>
            <a:off x="956167" y="3164433"/>
            <a:ext cx="5144800" cy="11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301" name="Google Shape;301;p30"/>
          <p:cNvSpPr txBox="1">
            <a:spLocks noGrp="1"/>
          </p:cNvSpPr>
          <p:nvPr>
            <p:ph type="title"/>
          </p:nvPr>
        </p:nvSpPr>
        <p:spPr>
          <a:xfrm>
            <a:off x="951000" y="2400833"/>
            <a:ext cx="514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02" name="Google Shape;302;p30"/>
          <p:cNvSpPr/>
          <p:nvPr/>
        </p:nvSpPr>
        <p:spPr>
          <a:xfrm rot="-4100466">
            <a:off x="-3105322" y="3169765"/>
            <a:ext cx="5233791" cy="4850057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30"/>
          <p:cNvSpPr/>
          <p:nvPr/>
        </p:nvSpPr>
        <p:spPr>
          <a:xfrm rot="2486633">
            <a:off x="9019435" y="4653247"/>
            <a:ext cx="3031452" cy="4513732"/>
          </a:xfrm>
          <a:custGeom>
            <a:avLst/>
            <a:gdLst/>
            <a:ahLst/>
            <a:cxnLst/>
            <a:rect l="l" t="t" r="r" b="b"/>
            <a:pathLst>
              <a:path w="22516" h="34919" extrusionOk="0">
                <a:moveTo>
                  <a:pt x="15971" y="1"/>
                </a:moveTo>
                <a:cubicBezTo>
                  <a:pt x="15771" y="1"/>
                  <a:pt x="15564" y="28"/>
                  <a:pt x="15351" y="86"/>
                </a:cubicBezTo>
                <a:cubicBezTo>
                  <a:pt x="12537" y="598"/>
                  <a:pt x="11514" y="4947"/>
                  <a:pt x="9467" y="6738"/>
                </a:cubicBezTo>
                <a:cubicBezTo>
                  <a:pt x="7420" y="8273"/>
                  <a:pt x="4094" y="7762"/>
                  <a:pt x="2303" y="9809"/>
                </a:cubicBezTo>
                <a:cubicBezTo>
                  <a:pt x="0" y="12367"/>
                  <a:pt x="768" y="16972"/>
                  <a:pt x="1024" y="20043"/>
                </a:cubicBezTo>
                <a:cubicBezTo>
                  <a:pt x="1279" y="23113"/>
                  <a:pt x="1535" y="26183"/>
                  <a:pt x="1279" y="29253"/>
                </a:cubicBezTo>
                <a:lnTo>
                  <a:pt x="768" y="27974"/>
                </a:lnTo>
                <a:lnTo>
                  <a:pt x="768" y="27974"/>
                </a:lnTo>
                <a:cubicBezTo>
                  <a:pt x="1535" y="31044"/>
                  <a:pt x="2815" y="33859"/>
                  <a:pt x="6141" y="34626"/>
                </a:cubicBezTo>
                <a:cubicBezTo>
                  <a:pt x="7056" y="34822"/>
                  <a:pt x="8021" y="34918"/>
                  <a:pt x="8997" y="34918"/>
                </a:cubicBezTo>
                <a:cubicBezTo>
                  <a:pt x="11845" y="34918"/>
                  <a:pt x="14791" y="34104"/>
                  <a:pt x="16887" y="32580"/>
                </a:cubicBezTo>
                <a:cubicBezTo>
                  <a:pt x="22515" y="28486"/>
                  <a:pt x="22260" y="21066"/>
                  <a:pt x="21492" y="14926"/>
                </a:cubicBezTo>
                <a:cubicBezTo>
                  <a:pt x="20980" y="12111"/>
                  <a:pt x="20980" y="9041"/>
                  <a:pt x="20469" y="6227"/>
                </a:cubicBezTo>
                <a:cubicBezTo>
                  <a:pt x="19995" y="4098"/>
                  <a:pt x="18429" y="1"/>
                  <a:pt x="1597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30"/>
          <p:cNvSpPr/>
          <p:nvPr/>
        </p:nvSpPr>
        <p:spPr>
          <a:xfrm rot="-7583914">
            <a:off x="8547557" y="-1504675"/>
            <a:ext cx="5110491" cy="3530229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30"/>
          <p:cNvSpPr/>
          <p:nvPr/>
        </p:nvSpPr>
        <p:spPr>
          <a:xfrm rot="4115667">
            <a:off x="-3092492" y="3881804"/>
            <a:ext cx="6018975" cy="3425997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30"/>
          <p:cNvSpPr/>
          <p:nvPr/>
        </p:nvSpPr>
        <p:spPr>
          <a:xfrm rot="9047897" flipH="1">
            <a:off x="655851" y="-1486319"/>
            <a:ext cx="3987223" cy="226952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30"/>
          <p:cNvSpPr/>
          <p:nvPr/>
        </p:nvSpPr>
        <p:spPr>
          <a:xfrm rot="9047897" flipH="1">
            <a:off x="7349518" y="6150715"/>
            <a:ext cx="3987223" cy="226952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89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956200" y="717133"/>
            <a:ext cx="102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53" name="Google Shape;53;p6"/>
          <p:cNvSpPr/>
          <p:nvPr/>
        </p:nvSpPr>
        <p:spPr>
          <a:xfrm rot="4778972">
            <a:off x="8573573" y="-1555311"/>
            <a:ext cx="4582945" cy="4246931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6"/>
          <p:cNvSpPr/>
          <p:nvPr/>
        </p:nvSpPr>
        <p:spPr>
          <a:xfrm rot="-7583914">
            <a:off x="8547557" y="-1504675"/>
            <a:ext cx="5110491" cy="3530229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6"/>
          <p:cNvSpPr/>
          <p:nvPr/>
        </p:nvSpPr>
        <p:spPr>
          <a:xfrm>
            <a:off x="-687691" y="5800378"/>
            <a:ext cx="2764131" cy="2135233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6"/>
          <p:cNvSpPr/>
          <p:nvPr/>
        </p:nvSpPr>
        <p:spPr>
          <a:xfrm rot="-6957053">
            <a:off x="456273" y="6865523"/>
            <a:ext cx="3987083" cy="226944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6"/>
          <p:cNvSpPr/>
          <p:nvPr/>
        </p:nvSpPr>
        <p:spPr>
          <a:xfrm rot="10435915">
            <a:off x="8738657" y="4092356"/>
            <a:ext cx="6367649" cy="4822089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33;p4">
            <a:extLst>
              <a:ext uri="{FF2B5EF4-FFF2-40B4-BE49-F238E27FC236}">
                <a16:creationId xmlns:a16="http://schemas.microsoft.com/office/drawing/2014/main" id="{ABD30750-76F8-EF22-E1DC-88FA6F5E07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7089474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1"/>
          <p:cNvSpPr txBox="1">
            <a:spLocks noGrp="1"/>
          </p:cNvSpPr>
          <p:nvPr>
            <p:ph type="subTitle" idx="1"/>
          </p:nvPr>
        </p:nvSpPr>
        <p:spPr>
          <a:xfrm>
            <a:off x="950967" y="2409800"/>
            <a:ext cx="5140000" cy="20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310" name="Google Shape;310;p3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11" name="Google Shape;311;p31"/>
          <p:cNvSpPr/>
          <p:nvPr/>
        </p:nvSpPr>
        <p:spPr>
          <a:xfrm rot="10800000" flipH="1">
            <a:off x="7807214" y="3417650"/>
            <a:ext cx="8385228" cy="5609508"/>
          </a:xfrm>
          <a:custGeom>
            <a:avLst/>
            <a:gdLst/>
            <a:ahLst/>
            <a:cxnLst/>
            <a:rect l="l" t="t" r="r" b="b"/>
            <a:pathLst>
              <a:path w="198985" h="133116" extrusionOk="0">
                <a:moveTo>
                  <a:pt x="7508" y="44717"/>
                </a:moveTo>
                <a:cubicBezTo>
                  <a:pt x="1684" y="54358"/>
                  <a:pt x="0" y="67515"/>
                  <a:pt x="6723" y="76546"/>
                </a:cubicBezTo>
                <a:cubicBezTo>
                  <a:pt x="16937" y="90269"/>
                  <a:pt x="39298" y="87319"/>
                  <a:pt x="52140" y="98618"/>
                </a:cubicBezTo>
                <a:cubicBezTo>
                  <a:pt x="62624" y="107835"/>
                  <a:pt x="60843" y="124116"/>
                  <a:pt x="74708" y="130068"/>
                </a:cubicBezTo>
                <a:cubicBezTo>
                  <a:pt x="81810" y="133115"/>
                  <a:pt x="90455" y="132209"/>
                  <a:pt x="96773" y="127761"/>
                </a:cubicBezTo>
                <a:cubicBezTo>
                  <a:pt x="101646" y="124329"/>
                  <a:pt x="104956" y="119174"/>
                  <a:pt x="108896" y="114700"/>
                </a:cubicBezTo>
                <a:cubicBezTo>
                  <a:pt x="118197" y="104127"/>
                  <a:pt x="131521" y="97191"/>
                  <a:pt x="145507" y="95649"/>
                </a:cubicBezTo>
                <a:cubicBezTo>
                  <a:pt x="152372" y="94890"/>
                  <a:pt x="159371" y="95372"/>
                  <a:pt x="166140" y="94003"/>
                </a:cubicBezTo>
                <a:cubicBezTo>
                  <a:pt x="177144" y="91779"/>
                  <a:pt x="187004" y="84446"/>
                  <a:pt x="192300" y="74541"/>
                </a:cubicBezTo>
                <a:cubicBezTo>
                  <a:pt x="198985" y="62058"/>
                  <a:pt x="198772" y="34934"/>
                  <a:pt x="187993" y="24348"/>
                </a:cubicBezTo>
                <a:cubicBezTo>
                  <a:pt x="182427" y="18885"/>
                  <a:pt x="174785" y="16153"/>
                  <a:pt x="167322" y="13865"/>
                </a:cubicBezTo>
                <a:cubicBezTo>
                  <a:pt x="136798" y="4513"/>
                  <a:pt x="103754" y="0"/>
                  <a:pt x="72992" y="8575"/>
                </a:cubicBezTo>
                <a:cubicBezTo>
                  <a:pt x="60792" y="11975"/>
                  <a:pt x="46092" y="14540"/>
                  <a:pt x="34503" y="19129"/>
                </a:cubicBezTo>
                <a:cubicBezTo>
                  <a:pt x="24258" y="23185"/>
                  <a:pt x="13093" y="35481"/>
                  <a:pt x="7508" y="447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" name="Google Shape;312;p31"/>
          <p:cNvSpPr/>
          <p:nvPr/>
        </p:nvSpPr>
        <p:spPr>
          <a:xfrm rot="-5753664">
            <a:off x="584017" y="4928515"/>
            <a:ext cx="2401112" cy="3448539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" name="Google Shape;313;p31"/>
          <p:cNvSpPr/>
          <p:nvPr/>
        </p:nvSpPr>
        <p:spPr>
          <a:xfrm rot="4310156">
            <a:off x="-2914266" y="3396132"/>
            <a:ext cx="5185023" cy="2951312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31"/>
          <p:cNvSpPr/>
          <p:nvPr/>
        </p:nvSpPr>
        <p:spPr>
          <a:xfrm rot="-1099303">
            <a:off x="9019166" y="-583062"/>
            <a:ext cx="4683388" cy="3569092"/>
          </a:xfrm>
          <a:custGeom>
            <a:avLst/>
            <a:gdLst/>
            <a:ahLst/>
            <a:cxnLst/>
            <a:rect l="l" t="t" r="r" b="b"/>
            <a:pathLst>
              <a:path w="111140" h="84697" extrusionOk="0">
                <a:moveTo>
                  <a:pt x="46761" y="1119"/>
                </a:moveTo>
                <a:cubicBezTo>
                  <a:pt x="46003" y="1048"/>
                  <a:pt x="45238" y="990"/>
                  <a:pt x="44480" y="952"/>
                </a:cubicBezTo>
                <a:cubicBezTo>
                  <a:pt x="28179" y="0"/>
                  <a:pt x="5452" y="3786"/>
                  <a:pt x="1158" y="22150"/>
                </a:cubicBezTo>
                <a:cubicBezTo>
                  <a:pt x="1" y="27112"/>
                  <a:pt x="1331" y="33301"/>
                  <a:pt x="5606" y="36785"/>
                </a:cubicBezTo>
                <a:cubicBezTo>
                  <a:pt x="11911" y="41934"/>
                  <a:pt x="19791" y="41034"/>
                  <a:pt x="27029" y="43155"/>
                </a:cubicBezTo>
                <a:cubicBezTo>
                  <a:pt x="41504" y="47391"/>
                  <a:pt x="42378" y="64391"/>
                  <a:pt x="53491" y="72677"/>
                </a:cubicBezTo>
                <a:cubicBezTo>
                  <a:pt x="62438" y="79348"/>
                  <a:pt x="68686" y="69868"/>
                  <a:pt x="76945" y="69971"/>
                </a:cubicBezTo>
                <a:cubicBezTo>
                  <a:pt x="86561" y="70093"/>
                  <a:pt x="90649" y="83963"/>
                  <a:pt x="100065" y="84490"/>
                </a:cubicBezTo>
                <a:cubicBezTo>
                  <a:pt x="103697" y="84696"/>
                  <a:pt x="105689" y="80840"/>
                  <a:pt x="106557" y="77362"/>
                </a:cubicBezTo>
                <a:cubicBezTo>
                  <a:pt x="111140" y="59037"/>
                  <a:pt x="103716" y="37421"/>
                  <a:pt x="90064" y="22432"/>
                </a:cubicBezTo>
                <a:cubicBezTo>
                  <a:pt x="78604" y="9854"/>
                  <a:pt x="62560" y="2597"/>
                  <a:pt x="46761" y="1119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42036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2"/>
          <p:cNvSpPr txBox="1">
            <a:spLocks noGrp="1"/>
          </p:cNvSpPr>
          <p:nvPr>
            <p:ph type="title" hasCustomPrompt="1"/>
          </p:nvPr>
        </p:nvSpPr>
        <p:spPr>
          <a:xfrm>
            <a:off x="5025600" y="1862017"/>
            <a:ext cx="2240800" cy="8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333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17" name="Google Shape;317;p32"/>
          <p:cNvSpPr txBox="1">
            <a:spLocks noGrp="1"/>
          </p:cNvSpPr>
          <p:nvPr>
            <p:ph type="subTitle" idx="1"/>
          </p:nvPr>
        </p:nvSpPr>
        <p:spPr>
          <a:xfrm>
            <a:off x="5025600" y="2610817"/>
            <a:ext cx="2240800" cy="8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318" name="Google Shape;318;p32"/>
          <p:cNvSpPr txBox="1">
            <a:spLocks noGrp="1"/>
          </p:cNvSpPr>
          <p:nvPr>
            <p:ph type="title" idx="2" hasCustomPrompt="1"/>
          </p:nvPr>
        </p:nvSpPr>
        <p:spPr>
          <a:xfrm>
            <a:off x="3526067" y="4271367"/>
            <a:ext cx="2240800" cy="8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333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19" name="Google Shape;319;p32"/>
          <p:cNvSpPr txBox="1">
            <a:spLocks noGrp="1"/>
          </p:cNvSpPr>
          <p:nvPr>
            <p:ph type="subTitle" idx="3"/>
          </p:nvPr>
        </p:nvSpPr>
        <p:spPr>
          <a:xfrm>
            <a:off x="3526067" y="5020167"/>
            <a:ext cx="2240800" cy="8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320" name="Google Shape;320;p32"/>
          <p:cNvSpPr txBox="1">
            <a:spLocks noGrp="1"/>
          </p:cNvSpPr>
          <p:nvPr>
            <p:ph type="title" idx="4" hasCustomPrompt="1"/>
          </p:nvPr>
        </p:nvSpPr>
        <p:spPr>
          <a:xfrm>
            <a:off x="6425100" y="4271367"/>
            <a:ext cx="2240800" cy="85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333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321" name="Google Shape;321;p32"/>
          <p:cNvSpPr txBox="1">
            <a:spLocks noGrp="1"/>
          </p:cNvSpPr>
          <p:nvPr>
            <p:ph type="subTitle" idx="5"/>
          </p:nvPr>
        </p:nvSpPr>
        <p:spPr>
          <a:xfrm>
            <a:off x="6425117" y="5020167"/>
            <a:ext cx="2240800" cy="8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rgbClr val="24242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322" name="Google Shape;322;p32"/>
          <p:cNvSpPr txBox="1">
            <a:spLocks noGrp="1"/>
          </p:cNvSpPr>
          <p:nvPr>
            <p:ph type="title" idx="6"/>
          </p:nvPr>
        </p:nvSpPr>
        <p:spPr>
          <a:xfrm>
            <a:off x="951000" y="7171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23" name="Google Shape;323;p32"/>
          <p:cNvSpPr/>
          <p:nvPr/>
        </p:nvSpPr>
        <p:spPr>
          <a:xfrm>
            <a:off x="-834616" y="5260959"/>
            <a:ext cx="2498975" cy="2277861"/>
          </a:xfrm>
          <a:custGeom>
            <a:avLst/>
            <a:gdLst/>
            <a:ahLst/>
            <a:cxnLst/>
            <a:rect l="l" t="t" r="r" b="b"/>
            <a:pathLst>
              <a:path w="26354" h="24023" extrusionOk="0">
                <a:moveTo>
                  <a:pt x="11235" y="0"/>
                </a:moveTo>
                <a:cubicBezTo>
                  <a:pt x="9867" y="0"/>
                  <a:pt x="8467" y="285"/>
                  <a:pt x="7041" y="949"/>
                </a:cubicBezTo>
                <a:cubicBezTo>
                  <a:pt x="2047" y="3384"/>
                  <a:pt x="0" y="9525"/>
                  <a:pt x="1279" y="14898"/>
                </a:cubicBezTo>
                <a:cubicBezTo>
                  <a:pt x="2794" y="20655"/>
                  <a:pt x="8677" y="24022"/>
                  <a:pt x="14288" y="24022"/>
                </a:cubicBezTo>
                <a:cubicBezTo>
                  <a:pt x="18650" y="24022"/>
                  <a:pt x="22847" y="21987"/>
                  <a:pt x="24695" y="17456"/>
                </a:cubicBezTo>
                <a:cubicBezTo>
                  <a:pt x="25719" y="14898"/>
                  <a:pt x="26353" y="11572"/>
                  <a:pt x="25330" y="8880"/>
                </a:cubicBezTo>
                <a:cubicBezTo>
                  <a:pt x="24440" y="6322"/>
                  <a:pt x="22393" y="4786"/>
                  <a:pt x="20213" y="3384"/>
                </a:cubicBezTo>
                <a:lnTo>
                  <a:pt x="20213" y="3384"/>
                </a:lnTo>
                <a:lnTo>
                  <a:pt x="22004" y="4786"/>
                </a:lnTo>
                <a:cubicBezTo>
                  <a:pt x="18782" y="2323"/>
                  <a:pt x="15140" y="0"/>
                  <a:pt x="1123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32"/>
          <p:cNvSpPr/>
          <p:nvPr/>
        </p:nvSpPr>
        <p:spPr>
          <a:xfrm rot="1823921">
            <a:off x="-2263712" y="5229061"/>
            <a:ext cx="5185011" cy="295130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32"/>
          <p:cNvSpPr/>
          <p:nvPr/>
        </p:nvSpPr>
        <p:spPr>
          <a:xfrm flipH="1">
            <a:off x="-427096" y="1886218"/>
            <a:ext cx="1260071" cy="2299621"/>
          </a:xfrm>
          <a:custGeom>
            <a:avLst/>
            <a:gdLst/>
            <a:ahLst/>
            <a:cxnLst/>
            <a:rect l="l" t="t" r="r" b="b"/>
            <a:pathLst>
              <a:path w="29902" h="54571" extrusionOk="0">
                <a:moveTo>
                  <a:pt x="23390" y="12264"/>
                </a:moveTo>
                <a:cubicBezTo>
                  <a:pt x="23191" y="12000"/>
                  <a:pt x="22985" y="11743"/>
                  <a:pt x="22779" y="11493"/>
                </a:cubicBezTo>
                <a:cubicBezTo>
                  <a:pt x="18331" y="6074"/>
                  <a:pt x="10516" y="0"/>
                  <a:pt x="3471" y="3992"/>
                </a:cubicBezTo>
                <a:cubicBezTo>
                  <a:pt x="1568" y="5072"/>
                  <a:pt x="0" y="7295"/>
                  <a:pt x="148" y="9654"/>
                </a:cubicBezTo>
                <a:cubicBezTo>
                  <a:pt x="360" y="13145"/>
                  <a:pt x="2937" y="15368"/>
                  <a:pt x="4377" y="18274"/>
                </a:cubicBezTo>
                <a:cubicBezTo>
                  <a:pt x="7250" y="24078"/>
                  <a:pt x="2140" y="29303"/>
                  <a:pt x="2764" y="35223"/>
                </a:cubicBezTo>
                <a:cubicBezTo>
                  <a:pt x="3259" y="39986"/>
                  <a:pt x="8073" y="39202"/>
                  <a:pt x="10445" y="41837"/>
                </a:cubicBezTo>
                <a:cubicBezTo>
                  <a:pt x="13202" y="44910"/>
                  <a:pt x="10021" y="50238"/>
                  <a:pt x="12592" y="53362"/>
                </a:cubicBezTo>
                <a:cubicBezTo>
                  <a:pt x="13588" y="54570"/>
                  <a:pt x="15388" y="54075"/>
                  <a:pt x="16731" y="53336"/>
                </a:cubicBezTo>
                <a:cubicBezTo>
                  <a:pt x="23853" y="49447"/>
                  <a:pt x="28513" y="40809"/>
                  <a:pt x="29265" y="32138"/>
                </a:cubicBezTo>
                <a:cubicBezTo>
                  <a:pt x="29901" y="24856"/>
                  <a:pt x="27523" y="17682"/>
                  <a:pt x="23390" y="122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32"/>
          <p:cNvSpPr/>
          <p:nvPr/>
        </p:nvSpPr>
        <p:spPr>
          <a:xfrm flipH="1">
            <a:off x="76769" y="3003143"/>
            <a:ext cx="1007904" cy="717517"/>
          </a:xfrm>
          <a:custGeom>
            <a:avLst/>
            <a:gdLst/>
            <a:ahLst/>
            <a:cxnLst/>
            <a:rect l="l" t="t" r="r" b="b"/>
            <a:pathLst>
              <a:path w="23918" h="17027" extrusionOk="0">
                <a:moveTo>
                  <a:pt x="4687" y="2944"/>
                </a:moveTo>
                <a:cubicBezTo>
                  <a:pt x="1627" y="4634"/>
                  <a:pt x="1" y="8838"/>
                  <a:pt x="1743" y="11859"/>
                </a:cubicBezTo>
                <a:cubicBezTo>
                  <a:pt x="2418" y="13035"/>
                  <a:pt x="3497" y="13929"/>
                  <a:pt x="4654" y="14636"/>
                </a:cubicBezTo>
                <a:cubicBezTo>
                  <a:pt x="6891" y="16011"/>
                  <a:pt x="9449" y="16782"/>
                  <a:pt x="12072" y="16866"/>
                </a:cubicBezTo>
                <a:cubicBezTo>
                  <a:pt x="17072" y="17027"/>
                  <a:pt x="23918" y="12482"/>
                  <a:pt x="19174" y="7501"/>
                </a:cubicBezTo>
                <a:cubicBezTo>
                  <a:pt x="15549" y="3696"/>
                  <a:pt x="10009" y="0"/>
                  <a:pt x="4687" y="2944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32"/>
          <p:cNvSpPr/>
          <p:nvPr/>
        </p:nvSpPr>
        <p:spPr>
          <a:xfrm rot="-4059995">
            <a:off x="7375209" y="4579461"/>
            <a:ext cx="8809547" cy="5014389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32"/>
          <p:cNvSpPr/>
          <p:nvPr/>
        </p:nvSpPr>
        <p:spPr>
          <a:xfrm rot="-5649413">
            <a:off x="8838977" y="4484067"/>
            <a:ext cx="4696423" cy="3627888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32"/>
          <p:cNvSpPr/>
          <p:nvPr/>
        </p:nvSpPr>
        <p:spPr>
          <a:xfrm>
            <a:off x="-174500" y="654533"/>
            <a:ext cx="11303000" cy="4494600"/>
          </a:xfrm>
          <a:custGeom>
            <a:avLst/>
            <a:gdLst/>
            <a:ahLst/>
            <a:cxnLst/>
            <a:rect l="l" t="t" r="r" b="b"/>
            <a:pathLst>
              <a:path w="339090" h="134838" extrusionOk="0">
                <a:moveTo>
                  <a:pt x="0" y="130429"/>
                </a:moveTo>
                <a:cubicBezTo>
                  <a:pt x="11684" y="130556"/>
                  <a:pt x="48260" y="139319"/>
                  <a:pt x="70104" y="131191"/>
                </a:cubicBezTo>
                <a:cubicBezTo>
                  <a:pt x="91948" y="123063"/>
                  <a:pt x="104775" y="88265"/>
                  <a:pt x="131064" y="81661"/>
                </a:cubicBezTo>
                <a:cubicBezTo>
                  <a:pt x="157353" y="75057"/>
                  <a:pt x="205613" y="101600"/>
                  <a:pt x="227838" y="91567"/>
                </a:cubicBezTo>
                <a:cubicBezTo>
                  <a:pt x="250063" y="81534"/>
                  <a:pt x="248539" y="36322"/>
                  <a:pt x="264414" y="21463"/>
                </a:cubicBezTo>
                <a:cubicBezTo>
                  <a:pt x="280289" y="6604"/>
                  <a:pt x="310642" y="5969"/>
                  <a:pt x="323088" y="2413"/>
                </a:cubicBezTo>
                <a:cubicBezTo>
                  <a:pt x="335534" y="-1143"/>
                  <a:pt x="336423" y="508"/>
                  <a:pt x="339090" y="12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0" name="Google Shape;330;p32"/>
          <p:cNvSpPr/>
          <p:nvPr/>
        </p:nvSpPr>
        <p:spPr>
          <a:xfrm rot="2385560">
            <a:off x="10408149" y="-757291"/>
            <a:ext cx="2455041" cy="2315947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28004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text 1">
  <p:cSld name="Number and text 1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3"/>
          <p:cNvSpPr txBox="1">
            <a:spLocks noGrp="1"/>
          </p:cNvSpPr>
          <p:nvPr>
            <p:ph type="title" hasCustomPrompt="1"/>
          </p:nvPr>
        </p:nvSpPr>
        <p:spPr>
          <a:xfrm>
            <a:off x="956167" y="2628000"/>
            <a:ext cx="5139600" cy="21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33" name="Google Shape;333;p33"/>
          <p:cNvSpPr txBox="1">
            <a:spLocks noGrp="1"/>
          </p:cNvSpPr>
          <p:nvPr>
            <p:ph type="body" idx="1"/>
          </p:nvPr>
        </p:nvSpPr>
        <p:spPr>
          <a:xfrm>
            <a:off x="6095967" y="3139000"/>
            <a:ext cx="5139600" cy="10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67"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34" name="Google Shape;334;p33"/>
          <p:cNvSpPr/>
          <p:nvPr/>
        </p:nvSpPr>
        <p:spPr>
          <a:xfrm rot="-3969236">
            <a:off x="8396210" y="-2261886"/>
            <a:ext cx="3640153" cy="5436737"/>
          </a:xfrm>
          <a:custGeom>
            <a:avLst/>
            <a:gdLst/>
            <a:ahLst/>
            <a:cxnLst/>
            <a:rect l="l" t="t" r="r" b="b"/>
            <a:pathLst>
              <a:path w="86381" h="129014" extrusionOk="0">
                <a:moveTo>
                  <a:pt x="9095" y="105033"/>
                </a:moveTo>
                <a:cubicBezTo>
                  <a:pt x="3143" y="98547"/>
                  <a:pt x="0" y="89581"/>
                  <a:pt x="598" y="80807"/>
                </a:cubicBezTo>
                <a:cubicBezTo>
                  <a:pt x="1196" y="72027"/>
                  <a:pt x="5528" y="63569"/>
                  <a:pt x="12303" y="57944"/>
                </a:cubicBezTo>
                <a:cubicBezTo>
                  <a:pt x="17503" y="53625"/>
                  <a:pt x="24534" y="50225"/>
                  <a:pt x="26032" y="43637"/>
                </a:cubicBezTo>
                <a:cubicBezTo>
                  <a:pt x="27947" y="35197"/>
                  <a:pt x="19302" y="26674"/>
                  <a:pt x="22053" y="18466"/>
                </a:cubicBezTo>
                <a:cubicBezTo>
                  <a:pt x="22902" y="15940"/>
                  <a:pt x="24740" y="13877"/>
                  <a:pt x="26694" y="12071"/>
                </a:cubicBezTo>
                <a:cubicBezTo>
                  <a:pt x="32922" y="6325"/>
                  <a:pt x="40655" y="2455"/>
                  <a:pt x="48991" y="913"/>
                </a:cubicBezTo>
                <a:cubicBezTo>
                  <a:pt x="53336" y="116"/>
                  <a:pt x="57958" y="0"/>
                  <a:pt x="62039" y="1691"/>
                </a:cubicBezTo>
                <a:cubicBezTo>
                  <a:pt x="67278" y="3863"/>
                  <a:pt x="70903" y="8684"/>
                  <a:pt x="73821" y="13537"/>
                </a:cubicBezTo>
                <a:cubicBezTo>
                  <a:pt x="81695" y="26629"/>
                  <a:pt x="86380" y="41824"/>
                  <a:pt x="85885" y="57090"/>
                </a:cubicBezTo>
                <a:cubicBezTo>
                  <a:pt x="85596" y="66037"/>
                  <a:pt x="83565" y="74836"/>
                  <a:pt x="81052" y="83430"/>
                </a:cubicBezTo>
                <a:cubicBezTo>
                  <a:pt x="79021" y="90352"/>
                  <a:pt x="76655" y="97236"/>
                  <a:pt x="72998" y="103452"/>
                </a:cubicBezTo>
                <a:cubicBezTo>
                  <a:pt x="67445" y="112894"/>
                  <a:pt x="52475" y="129014"/>
                  <a:pt x="39999" y="127458"/>
                </a:cubicBezTo>
                <a:cubicBezTo>
                  <a:pt x="35140" y="126854"/>
                  <a:pt x="31624" y="122181"/>
                  <a:pt x="27967" y="119360"/>
                </a:cubicBezTo>
                <a:cubicBezTo>
                  <a:pt x="21713" y="114533"/>
                  <a:pt x="14488" y="110914"/>
                  <a:pt x="9095" y="1050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33"/>
          <p:cNvSpPr/>
          <p:nvPr/>
        </p:nvSpPr>
        <p:spPr>
          <a:xfrm rot="-6975581">
            <a:off x="7340517" y="-1707289"/>
            <a:ext cx="5155699" cy="4494064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33"/>
          <p:cNvSpPr/>
          <p:nvPr/>
        </p:nvSpPr>
        <p:spPr>
          <a:xfrm rot="9614350" flipH="1">
            <a:off x="-2420481" y="5203942"/>
            <a:ext cx="8384848" cy="5609255"/>
          </a:xfrm>
          <a:custGeom>
            <a:avLst/>
            <a:gdLst/>
            <a:ahLst/>
            <a:cxnLst/>
            <a:rect l="l" t="t" r="r" b="b"/>
            <a:pathLst>
              <a:path w="198985" h="133116" extrusionOk="0">
                <a:moveTo>
                  <a:pt x="7508" y="44717"/>
                </a:moveTo>
                <a:cubicBezTo>
                  <a:pt x="1684" y="54358"/>
                  <a:pt x="0" y="67515"/>
                  <a:pt x="6723" y="76546"/>
                </a:cubicBezTo>
                <a:cubicBezTo>
                  <a:pt x="16937" y="90269"/>
                  <a:pt x="39298" y="87319"/>
                  <a:pt x="52140" y="98618"/>
                </a:cubicBezTo>
                <a:cubicBezTo>
                  <a:pt x="62624" y="107835"/>
                  <a:pt x="60843" y="124116"/>
                  <a:pt x="74708" y="130068"/>
                </a:cubicBezTo>
                <a:cubicBezTo>
                  <a:pt x="81810" y="133115"/>
                  <a:pt x="90455" y="132209"/>
                  <a:pt x="96773" y="127761"/>
                </a:cubicBezTo>
                <a:cubicBezTo>
                  <a:pt x="101646" y="124329"/>
                  <a:pt x="104956" y="119174"/>
                  <a:pt x="108896" y="114700"/>
                </a:cubicBezTo>
                <a:cubicBezTo>
                  <a:pt x="118197" y="104127"/>
                  <a:pt x="131521" y="97191"/>
                  <a:pt x="145507" y="95649"/>
                </a:cubicBezTo>
                <a:cubicBezTo>
                  <a:pt x="152372" y="94890"/>
                  <a:pt x="159371" y="95372"/>
                  <a:pt x="166140" y="94003"/>
                </a:cubicBezTo>
                <a:cubicBezTo>
                  <a:pt x="177144" y="91779"/>
                  <a:pt x="187004" y="84446"/>
                  <a:pt x="192300" y="74541"/>
                </a:cubicBezTo>
                <a:cubicBezTo>
                  <a:pt x="198985" y="62058"/>
                  <a:pt x="198772" y="34934"/>
                  <a:pt x="187993" y="24348"/>
                </a:cubicBezTo>
                <a:cubicBezTo>
                  <a:pt x="182427" y="18885"/>
                  <a:pt x="174785" y="16153"/>
                  <a:pt x="167322" y="13865"/>
                </a:cubicBezTo>
                <a:cubicBezTo>
                  <a:pt x="136798" y="4513"/>
                  <a:pt x="103754" y="0"/>
                  <a:pt x="72992" y="8575"/>
                </a:cubicBezTo>
                <a:cubicBezTo>
                  <a:pt x="60792" y="11975"/>
                  <a:pt x="46092" y="14540"/>
                  <a:pt x="34503" y="19129"/>
                </a:cubicBezTo>
                <a:cubicBezTo>
                  <a:pt x="24258" y="23185"/>
                  <a:pt x="13093" y="35481"/>
                  <a:pt x="7508" y="4471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33"/>
          <p:cNvSpPr/>
          <p:nvPr/>
        </p:nvSpPr>
        <p:spPr>
          <a:xfrm>
            <a:off x="-514299" y="5098324"/>
            <a:ext cx="1470465" cy="1340403"/>
          </a:xfrm>
          <a:custGeom>
            <a:avLst/>
            <a:gdLst/>
            <a:ahLst/>
            <a:cxnLst/>
            <a:rect l="l" t="t" r="r" b="b"/>
            <a:pathLst>
              <a:path w="26354" h="24023" extrusionOk="0">
                <a:moveTo>
                  <a:pt x="11235" y="0"/>
                </a:moveTo>
                <a:cubicBezTo>
                  <a:pt x="9867" y="0"/>
                  <a:pt x="8467" y="285"/>
                  <a:pt x="7041" y="949"/>
                </a:cubicBezTo>
                <a:cubicBezTo>
                  <a:pt x="2047" y="3384"/>
                  <a:pt x="0" y="9525"/>
                  <a:pt x="1279" y="14898"/>
                </a:cubicBezTo>
                <a:cubicBezTo>
                  <a:pt x="2794" y="20655"/>
                  <a:pt x="8677" y="24022"/>
                  <a:pt x="14288" y="24022"/>
                </a:cubicBezTo>
                <a:cubicBezTo>
                  <a:pt x="18650" y="24022"/>
                  <a:pt x="22847" y="21987"/>
                  <a:pt x="24695" y="17456"/>
                </a:cubicBezTo>
                <a:cubicBezTo>
                  <a:pt x="25719" y="14898"/>
                  <a:pt x="26353" y="11572"/>
                  <a:pt x="25330" y="8880"/>
                </a:cubicBezTo>
                <a:cubicBezTo>
                  <a:pt x="24440" y="6322"/>
                  <a:pt x="22393" y="4786"/>
                  <a:pt x="20213" y="3384"/>
                </a:cubicBezTo>
                <a:lnTo>
                  <a:pt x="20213" y="3384"/>
                </a:lnTo>
                <a:lnTo>
                  <a:pt x="22004" y="4786"/>
                </a:lnTo>
                <a:cubicBezTo>
                  <a:pt x="18782" y="2323"/>
                  <a:pt x="15140" y="0"/>
                  <a:pt x="112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33"/>
          <p:cNvSpPr txBox="1">
            <a:spLocks noGrp="1"/>
          </p:cNvSpPr>
          <p:nvPr>
            <p:ph type="title" idx="2"/>
          </p:nvPr>
        </p:nvSpPr>
        <p:spPr>
          <a:xfrm>
            <a:off x="956167" y="717133"/>
            <a:ext cx="97836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75702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4"/>
          <p:cNvSpPr txBox="1">
            <a:spLocks noGrp="1"/>
          </p:cNvSpPr>
          <p:nvPr>
            <p:ph type="title"/>
          </p:nvPr>
        </p:nvSpPr>
        <p:spPr>
          <a:xfrm>
            <a:off x="956167" y="3984233"/>
            <a:ext cx="102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41" name="Google Shape;341;p34"/>
          <p:cNvSpPr txBox="1">
            <a:spLocks noGrp="1"/>
          </p:cNvSpPr>
          <p:nvPr>
            <p:ph type="subTitle" idx="1"/>
          </p:nvPr>
        </p:nvSpPr>
        <p:spPr>
          <a:xfrm>
            <a:off x="956167" y="2396867"/>
            <a:ext cx="10279600" cy="12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342" name="Google Shape;342;p34"/>
          <p:cNvSpPr/>
          <p:nvPr/>
        </p:nvSpPr>
        <p:spPr>
          <a:xfrm rot="-2987990">
            <a:off x="10992352" y="-968913"/>
            <a:ext cx="1260085" cy="2299649"/>
          </a:xfrm>
          <a:custGeom>
            <a:avLst/>
            <a:gdLst/>
            <a:ahLst/>
            <a:cxnLst/>
            <a:rect l="l" t="t" r="r" b="b"/>
            <a:pathLst>
              <a:path w="29902" h="54571" extrusionOk="0">
                <a:moveTo>
                  <a:pt x="23390" y="12264"/>
                </a:moveTo>
                <a:cubicBezTo>
                  <a:pt x="23191" y="12000"/>
                  <a:pt x="22985" y="11743"/>
                  <a:pt x="22779" y="11493"/>
                </a:cubicBezTo>
                <a:cubicBezTo>
                  <a:pt x="18331" y="6074"/>
                  <a:pt x="10516" y="0"/>
                  <a:pt x="3471" y="3992"/>
                </a:cubicBezTo>
                <a:cubicBezTo>
                  <a:pt x="1568" y="5072"/>
                  <a:pt x="0" y="7295"/>
                  <a:pt x="148" y="9654"/>
                </a:cubicBezTo>
                <a:cubicBezTo>
                  <a:pt x="360" y="13145"/>
                  <a:pt x="2937" y="15368"/>
                  <a:pt x="4377" y="18274"/>
                </a:cubicBezTo>
                <a:cubicBezTo>
                  <a:pt x="7250" y="24078"/>
                  <a:pt x="2140" y="29303"/>
                  <a:pt x="2764" y="35223"/>
                </a:cubicBezTo>
                <a:cubicBezTo>
                  <a:pt x="3259" y="39986"/>
                  <a:pt x="8073" y="39202"/>
                  <a:pt x="10445" y="41837"/>
                </a:cubicBezTo>
                <a:cubicBezTo>
                  <a:pt x="13202" y="44910"/>
                  <a:pt x="10021" y="50238"/>
                  <a:pt x="12592" y="53362"/>
                </a:cubicBezTo>
                <a:cubicBezTo>
                  <a:pt x="13588" y="54570"/>
                  <a:pt x="15388" y="54075"/>
                  <a:pt x="16731" y="53336"/>
                </a:cubicBezTo>
                <a:cubicBezTo>
                  <a:pt x="23853" y="49447"/>
                  <a:pt x="28513" y="40809"/>
                  <a:pt x="29265" y="32138"/>
                </a:cubicBezTo>
                <a:cubicBezTo>
                  <a:pt x="29901" y="24856"/>
                  <a:pt x="27523" y="17682"/>
                  <a:pt x="23390" y="12264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34"/>
          <p:cNvSpPr/>
          <p:nvPr/>
        </p:nvSpPr>
        <p:spPr>
          <a:xfrm rot="2700000">
            <a:off x="-1327821" y="5387049"/>
            <a:ext cx="5110751" cy="3530408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solidFill>
            <a:schemeClr val="accent2"/>
          </a:solidFill>
          <a:ln w="12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95592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5"/>
          <p:cNvSpPr txBox="1">
            <a:spLocks noGrp="1"/>
          </p:cNvSpPr>
          <p:nvPr>
            <p:ph type="title"/>
          </p:nvPr>
        </p:nvSpPr>
        <p:spPr>
          <a:xfrm>
            <a:off x="956167" y="717133"/>
            <a:ext cx="10279600" cy="7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46" name="Google Shape;346;p35"/>
          <p:cNvSpPr txBox="1">
            <a:spLocks noGrp="1"/>
          </p:cNvSpPr>
          <p:nvPr>
            <p:ph type="body" idx="1"/>
          </p:nvPr>
        </p:nvSpPr>
        <p:spPr>
          <a:xfrm>
            <a:off x="956167" y="1426000"/>
            <a:ext cx="5140000" cy="47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47" name="Google Shape;347;p35"/>
          <p:cNvSpPr/>
          <p:nvPr/>
        </p:nvSpPr>
        <p:spPr>
          <a:xfrm rot="-9882236">
            <a:off x="10151098" y="-668636"/>
            <a:ext cx="2764093" cy="2135205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35"/>
          <p:cNvSpPr/>
          <p:nvPr/>
        </p:nvSpPr>
        <p:spPr>
          <a:xfrm>
            <a:off x="-794246" y="5619712"/>
            <a:ext cx="2764131" cy="2135233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35"/>
          <p:cNvSpPr/>
          <p:nvPr/>
        </p:nvSpPr>
        <p:spPr>
          <a:xfrm rot="943997">
            <a:off x="-1658434" y="6117772"/>
            <a:ext cx="3987089" cy="2269449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35"/>
          <p:cNvSpPr/>
          <p:nvPr/>
        </p:nvSpPr>
        <p:spPr>
          <a:xfrm rot="-8292774">
            <a:off x="9494568" y="-1251063"/>
            <a:ext cx="5184920" cy="2951253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35"/>
          <p:cNvSpPr txBox="1">
            <a:spLocks noGrp="1"/>
          </p:cNvSpPr>
          <p:nvPr>
            <p:ph type="body" idx="2"/>
          </p:nvPr>
        </p:nvSpPr>
        <p:spPr>
          <a:xfrm>
            <a:off x="6095767" y="1426000"/>
            <a:ext cx="5140000" cy="47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48948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6"/>
          <p:cNvSpPr txBox="1">
            <a:spLocks noGrp="1"/>
          </p:cNvSpPr>
          <p:nvPr>
            <p:ph type="title"/>
          </p:nvPr>
        </p:nvSpPr>
        <p:spPr>
          <a:xfrm>
            <a:off x="3644000" y="999767"/>
            <a:ext cx="4903600" cy="14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666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54" name="Google Shape;354;p36"/>
          <p:cNvSpPr txBox="1">
            <a:spLocks noGrp="1"/>
          </p:cNvSpPr>
          <p:nvPr>
            <p:ph type="subTitle" idx="1"/>
          </p:nvPr>
        </p:nvSpPr>
        <p:spPr>
          <a:xfrm>
            <a:off x="3644500" y="2448200"/>
            <a:ext cx="4903200" cy="1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355" name="Google Shape;355;p36"/>
          <p:cNvSpPr txBox="1"/>
          <p:nvPr/>
        </p:nvSpPr>
        <p:spPr>
          <a:xfrm>
            <a:off x="3644233" y="4625133"/>
            <a:ext cx="4903600" cy="12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CREDITS: This presentation template was created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including icons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and infographics &amp; images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Libre Franklin"/>
                <a:ea typeface="Libre Franklin"/>
                <a:cs typeface="Libre Franklin"/>
                <a:sym typeface="Libre Frankl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424040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7"/>
          <p:cNvSpPr/>
          <p:nvPr/>
        </p:nvSpPr>
        <p:spPr>
          <a:xfrm>
            <a:off x="7197773" y="-2064433"/>
            <a:ext cx="6333088" cy="3302156"/>
          </a:xfrm>
          <a:custGeom>
            <a:avLst/>
            <a:gdLst/>
            <a:ahLst/>
            <a:cxnLst/>
            <a:rect l="l" t="t" r="r" b="b"/>
            <a:pathLst>
              <a:path w="66135" h="51739" extrusionOk="0">
                <a:moveTo>
                  <a:pt x="42970" y="0"/>
                </a:moveTo>
                <a:cubicBezTo>
                  <a:pt x="39952" y="0"/>
                  <a:pt x="36976" y="176"/>
                  <a:pt x="34285" y="300"/>
                </a:cubicBezTo>
                <a:lnTo>
                  <a:pt x="6776" y="7085"/>
                </a:lnTo>
                <a:cubicBezTo>
                  <a:pt x="3450" y="10278"/>
                  <a:pt x="1" y="13737"/>
                  <a:pt x="1024" y="18722"/>
                </a:cubicBezTo>
                <a:cubicBezTo>
                  <a:pt x="2048" y="23716"/>
                  <a:pt x="6008" y="27932"/>
                  <a:pt x="8956" y="32159"/>
                </a:cubicBezTo>
                <a:cubicBezTo>
                  <a:pt x="13940" y="39579"/>
                  <a:pt x="15864" y="51471"/>
                  <a:pt x="27121" y="51727"/>
                </a:cubicBezTo>
                <a:cubicBezTo>
                  <a:pt x="27302" y="51735"/>
                  <a:pt x="27482" y="51738"/>
                  <a:pt x="27660" y="51738"/>
                </a:cubicBezTo>
                <a:cubicBezTo>
                  <a:pt x="33264" y="51738"/>
                  <a:pt x="37309" y="47884"/>
                  <a:pt x="40037" y="43539"/>
                </a:cubicBezTo>
                <a:cubicBezTo>
                  <a:pt x="42729" y="39323"/>
                  <a:pt x="44520" y="35352"/>
                  <a:pt x="48992" y="33305"/>
                </a:cubicBezTo>
                <a:cubicBezTo>
                  <a:pt x="53475" y="31391"/>
                  <a:pt x="58592" y="30624"/>
                  <a:pt x="61918" y="26909"/>
                </a:cubicBezTo>
                <a:cubicBezTo>
                  <a:pt x="65623" y="23204"/>
                  <a:pt x="66134" y="17186"/>
                  <a:pt x="65111" y="12202"/>
                </a:cubicBezTo>
                <a:cubicBezTo>
                  <a:pt x="62302" y="1728"/>
                  <a:pt x="52429" y="0"/>
                  <a:pt x="4297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37"/>
          <p:cNvSpPr/>
          <p:nvPr/>
        </p:nvSpPr>
        <p:spPr>
          <a:xfrm>
            <a:off x="10794213" y="124931"/>
            <a:ext cx="489908" cy="448359"/>
          </a:xfrm>
          <a:custGeom>
            <a:avLst/>
            <a:gdLst/>
            <a:ahLst/>
            <a:cxnLst/>
            <a:rect l="l" t="t" r="r" b="b"/>
            <a:pathLst>
              <a:path w="7676" h="7025" extrusionOk="0">
                <a:moveTo>
                  <a:pt x="3600" y="1"/>
                </a:moveTo>
                <a:cubicBezTo>
                  <a:pt x="2024" y="1"/>
                  <a:pt x="914" y="764"/>
                  <a:pt x="512" y="2470"/>
                </a:cubicBezTo>
                <a:cubicBezTo>
                  <a:pt x="0" y="4394"/>
                  <a:pt x="768" y="6696"/>
                  <a:pt x="2814" y="6952"/>
                </a:cubicBezTo>
                <a:cubicBezTo>
                  <a:pt x="3060" y="7001"/>
                  <a:pt x="3309" y="7024"/>
                  <a:pt x="3559" y="7024"/>
                </a:cubicBezTo>
                <a:cubicBezTo>
                  <a:pt x="5256" y="7024"/>
                  <a:pt x="6941" y="5938"/>
                  <a:pt x="7164" y="4261"/>
                </a:cubicBezTo>
                <a:cubicBezTo>
                  <a:pt x="7676" y="1958"/>
                  <a:pt x="7420" y="423"/>
                  <a:pt x="4984" y="167"/>
                </a:cubicBezTo>
                <a:cubicBezTo>
                  <a:pt x="4491" y="57"/>
                  <a:pt x="4028" y="1"/>
                  <a:pt x="3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37"/>
          <p:cNvSpPr/>
          <p:nvPr/>
        </p:nvSpPr>
        <p:spPr>
          <a:xfrm rot="1826925">
            <a:off x="-41792" y="-2040711"/>
            <a:ext cx="5233973" cy="4850227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37"/>
          <p:cNvSpPr/>
          <p:nvPr/>
        </p:nvSpPr>
        <p:spPr>
          <a:xfrm>
            <a:off x="6041795" y="-113499"/>
            <a:ext cx="1606716" cy="1464603"/>
          </a:xfrm>
          <a:custGeom>
            <a:avLst/>
            <a:gdLst/>
            <a:ahLst/>
            <a:cxnLst/>
            <a:rect l="l" t="t" r="r" b="b"/>
            <a:pathLst>
              <a:path w="26354" h="24023" extrusionOk="0">
                <a:moveTo>
                  <a:pt x="11235" y="0"/>
                </a:moveTo>
                <a:cubicBezTo>
                  <a:pt x="9867" y="0"/>
                  <a:pt x="8467" y="285"/>
                  <a:pt x="7041" y="949"/>
                </a:cubicBezTo>
                <a:cubicBezTo>
                  <a:pt x="2047" y="3384"/>
                  <a:pt x="0" y="9525"/>
                  <a:pt x="1279" y="14898"/>
                </a:cubicBezTo>
                <a:cubicBezTo>
                  <a:pt x="2794" y="20655"/>
                  <a:pt x="8677" y="24022"/>
                  <a:pt x="14288" y="24022"/>
                </a:cubicBezTo>
                <a:cubicBezTo>
                  <a:pt x="18650" y="24022"/>
                  <a:pt x="22847" y="21987"/>
                  <a:pt x="24695" y="17456"/>
                </a:cubicBezTo>
                <a:cubicBezTo>
                  <a:pt x="25719" y="14898"/>
                  <a:pt x="26353" y="11572"/>
                  <a:pt x="25330" y="8880"/>
                </a:cubicBezTo>
                <a:cubicBezTo>
                  <a:pt x="24440" y="6322"/>
                  <a:pt x="22393" y="4786"/>
                  <a:pt x="20213" y="3384"/>
                </a:cubicBezTo>
                <a:lnTo>
                  <a:pt x="20213" y="3384"/>
                </a:lnTo>
                <a:lnTo>
                  <a:pt x="22004" y="4786"/>
                </a:lnTo>
                <a:cubicBezTo>
                  <a:pt x="18782" y="2323"/>
                  <a:pt x="15140" y="0"/>
                  <a:pt x="112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37"/>
          <p:cNvSpPr/>
          <p:nvPr/>
        </p:nvSpPr>
        <p:spPr>
          <a:xfrm>
            <a:off x="-909833" y="4593039"/>
            <a:ext cx="4940033" cy="3175117"/>
          </a:xfrm>
          <a:custGeom>
            <a:avLst/>
            <a:gdLst/>
            <a:ahLst/>
            <a:cxnLst/>
            <a:rect l="l" t="t" r="r" b="b"/>
            <a:pathLst>
              <a:path w="93644" h="60188" extrusionOk="0">
                <a:moveTo>
                  <a:pt x="70897" y="1"/>
                </a:moveTo>
                <a:cubicBezTo>
                  <a:pt x="66659" y="1"/>
                  <a:pt x="62112" y="1497"/>
                  <a:pt x="59103" y="3329"/>
                </a:cubicBezTo>
                <a:cubicBezTo>
                  <a:pt x="52963" y="7422"/>
                  <a:pt x="48869" y="15610"/>
                  <a:pt x="40937" y="16889"/>
                </a:cubicBezTo>
                <a:cubicBezTo>
                  <a:pt x="40231" y="16999"/>
                  <a:pt x="39543" y="17051"/>
                  <a:pt x="38873" y="17051"/>
                </a:cubicBezTo>
                <a:cubicBezTo>
                  <a:pt x="31769" y="17051"/>
                  <a:pt x="26525" y="11295"/>
                  <a:pt x="20213" y="8958"/>
                </a:cubicBezTo>
                <a:cubicBezTo>
                  <a:pt x="18829" y="8482"/>
                  <a:pt x="17562" y="8269"/>
                  <a:pt x="16388" y="8269"/>
                </a:cubicBezTo>
                <a:cubicBezTo>
                  <a:pt x="10620" y="8269"/>
                  <a:pt x="7110" y="13405"/>
                  <a:pt x="3071" y="17657"/>
                </a:cubicBezTo>
                <a:cubicBezTo>
                  <a:pt x="2815" y="19192"/>
                  <a:pt x="2303" y="20471"/>
                  <a:pt x="1791" y="22006"/>
                </a:cubicBezTo>
                <a:cubicBezTo>
                  <a:pt x="0" y="30193"/>
                  <a:pt x="4350" y="39404"/>
                  <a:pt x="8699" y="46056"/>
                </a:cubicBezTo>
                <a:cubicBezTo>
                  <a:pt x="11770" y="50662"/>
                  <a:pt x="15352" y="54755"/>
                  <a:pt x="20213" y="57314"/>
                </a:cubicBezTo>
                <a:cubicBezTo>
                  <a:pt x="24789" y="59493"/>
                  <a:pt x="29922" y="60187"/>
                  <a:pt x="34979" y="60187"/>
                </a:cubicBezTo>
                <a:cubicBezTo>
                  <a:pt x="35860" y="60187"/>
                  <a:pt x="36738" y="60166"/>
                  <a:pt x="37611" y="60128"/>
                </a:cubicBezTo>
                <a:cubicBezTo>
                  <a:pt x="44519" y="59617"/>
                  <a:pt x="51172" y="58593"/>
                  <a:pt x="57824" y="57570"/>
                </a:cubicBezTo>
                <a:cubicBezTo>
                  <a:pt x="63708" y="56802"/>
                  <a:pt x="69849" y="55779"/>
                  <a:pt x="75478" y="53988"/>
                </a:cubicBezTo>
                <a:cubicBezTo>
                  <a:pt x="80339" y="52453"/>
                  <a:pt x="85200" y="50150"/>
                  <a:pt x="88782" y="46568"/>
                </a:cubicBezTo>
                <a:cubicBezTo>
                  <a:pt x="91085" y="44010"/>
                  <a:pt x="93644" y="40172"/>
                  <a:pt x="92620" y="36590"/>
                </a:cubicBezTo>
                <a:cubicBezTo>
                  <a:pt x="91597" y="33264"/>
                  <a:pt x="88015" y="31984"/>
                  <a:pt x="85200" y="30961"/>
                </a:cubicBezTo>
                <a:cubicBezTo>
                  <a:pt x="82898" y="29938"/>
                  <a:pt x="79060" y="29426"/>
                  <a:pt x="78036" y="26612"/>
                </a:cubicBezTo>
                <a:cubicBezTo>
                  <a:pt x="77013" y="23541"/>
                  <a:pt x="79060" y="19703"/>
                  <a:pt x="80083" y="16889"/>
                </a:cubicBezTo>
                <a:cubicBezTo>
                  <a:pt x="81107" y="13307"/>
                  <a:pt x="82386" y="8958"/>
                  <a:pt x="80595" y="5120"/>
                </a:cubicBezTo>
                <a:cubicBezTo>
                  <a:pt x="78719" y="1368"/>
                  <a:pt x="74949" y="1"/>
                  <a:pt x="70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37"/>
          <p:cNvSpPr/>
          <p:nvPr/>
        </p:nvSpPr>
        <p:spPr>
          <a:xfrm>
            <a:off x="1958151" y="5873887"/>
            <a:ext cx="560452" cy="492927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37"/>
          <p:cNvSpPr/>
          <p:nvPr/>
        </p:nvSpPr>
        <p:spPr>
          <a:xfrm rot="2181687">
            <a:off x="6348836" y="6121117"/>
            <a:ext cx="577825" cy="530552"/>
          </a:xfrm>
          <a:custGeom>
            <a:avLst/>
            <a:gdLst/>
            <a:ahLst/>
            <a:cxnLst/>
            <a:rect l="l" t="t" r="r" b="b"/>
            <a:pathLst>
              <a:path w="7676" h="7048" extrusionOk="0">
                <a:moveTo>
                  <a:pt x="3736" y="1"/>
                </a:moveTo>
                <a:cubicBezTo>
                  <a:pt x="2083" y="1"/>
                  <a:pt x="799" y="749"/>
                  <a:pt x="379" y="2540"/>
                </a:cubicBezTo>
                <a:cubicBezTo>
                  <a:pt x="0" y="4453"/>
                  <a:pt x="768" y="6633"/>
                  <a:pt x="2814" y="7012"/>
                </a:cubicBezTo>
                <a:cubicBezTo>
                  <a:pt x="2993" y="7036"/>
                  <a:pt x="3172" y="7047"/>
                  <a:pt x="3351" y="7047"/>
                </a:cubicBezTo>
                <a:cubicBezTo>
                  <a:pt x="5095" y="7047"/>
                  <a:pt x="6811" y="5942"/>
                  <a:pt x="7164" y="4197"/>
                </a:cubicBezTo>
                <a:cubicBezTo>
                  <a:pt x="7676" y="2028"/>
                  <a:pt x="7287" y="493"/>
                  <a:pt x="4861" y="104"/>
                </a:cubicBezTo>
                <a:cubicBezTo>
                  <a:pt x="4472" y="36"/>
                  <a:pt x="4095" y="1"/>
                  <a:pt x="37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37"/>
          <p:cNvSpPr/>
          <p:nvPr/>
        </p:nvSpPr>
        <p:spPr>
          <a:xfrm rot="2181687">
            <a:off x="7175783" y="4940025"/>
            <a:ext cx="4015424" cy="3724328"/>
          </a:xfrm>
          <a:custGeom>
            <a:avLst/>
            <a:gdLst/>
            <a:ahLst/>
            <a:cxnLst/>
            <a:rect l="l" t="t" r="r" b="b"/>
            <a:pathLst>
              <a:path w="53342" h="49475" extrusionOk="0">
                <a:moveTo>
                  <a:pt x="36183" y="0"/>
                </a:moveTo>
                <a:cubicBezTo>
                  <a:pt x="31333" y="0"/>
                  <a:pt x="27653" y="3239"/>
                  <a:pt x="24942" y="7240"/>
                </a:cubicBezTo>
                <a:cubicBezTo>
                  <a:pt x="22260" y="11589"/>
                  <a:pt x="20725" y="16583"/>
                  <a:pt x="16887" y="19777"/>
                </a:cubicBezTo>
                <a:cubicBezTo>
                  <a:pt x="13049" y="23236"/>
                  <a:pt x="7799" y="24894"/>
                  <a:pt x="4094" y="28609"/>
                </a:cubicBezTo>
                <a:cubicBezTo>
                  <a:pt x="257" y="32569"/>
                  <a:pt x="1" y="38331"/>
                  <a:pt x="3194" y="42681"/>
                </a:cubicBezTo>
                <a:cubicBezTo>
                  <a:pt x="6909" y="47542"/>
                  <a:pt x="13172" y="49456"/>
                  <a:pt x="19190" y="49456"/>
                </a:cubicBezTo>
                <a:cubicBezTo>
                  <a:pt x="19630" y="49468"/>
                  <a:pt x="20072" y="49474"/>
                  <a:pt x="20515" y="49474"/>
                </a:cubicBezTo>
                <a:cubicBezTo>
                  <a:pt x="29086" y="49474"/>
                  <a:pt x="38174" y="47191"/>
                  <a:pt x="46689" y="45362"/>
                </a:cubicBezTo>
                <a:cubicBezTo>
                  <a:pt x="50404" y="40890"/>
                  <a:pt x="52318" y="36540"/>
                  <a:pt x="52963" y="31034"/>
                </a:cubicBezTo>
                <a:cubicBezTo>
                  <a:pt x="53342" y="23870"/>
                  <a:pt x="52318" y="16072"/>
                  <a:pt x="49248" y="9798"/>
                </a:cubicBezTo>
                <a:cubicBezTo>
                  <a:pt x="46822" y="5070"/>
                  <a:pt x="42984" y="465"/>
                  <a:pt x="37478" y="76"/>
                </a:cubicBezTo>
                <a:cubicBezTo>
                  <a:pt x="37038" y="25"/>
                  <a:pt x="36606" y="0"/>
                  <a:pt x="361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37"/>
          <p:cNvSpPr/>
          <p:nvPr/>
        </p:nvSpPr>
        <p:spPr>
          <a:xfrm rot="2181687">
            <a:off x="10036256" y="5348775"/>
            <a:ext cx="1694936" cy="2628596"/>
          </a:xfrm>
          <a:custGeom>
            <a:avLst/>
            <a:gdLst/>
            <a:ahLst/>
            <a:cxnLst/>
            <a:rect l="l" t="t" r="r" b="b"/>
            <a:pathLst>
              <a:path w="22516" h="34919" extrusionOk="0">
                <a:moveTo>
                  <a:pt x="15971" y="1"/>
                </a:moveTo>
                <a:cubicBezTo>
                  <a:pt x="15771" y="1"/>
                  <a:pt x="15564" y="28"/>
                  <a:pt x="15351" y="86"/>
                </a:cubicBezTo>
                <a:cubicBezTo>
                  <a:pt x="12537" y="598"/>
                  <a:pt x="11514" y="4947"/>
                  <a:pt x="9467" y="6738"/>
                </a:cubicBezTo>
                <a:cubicBezTo>
                  <a:pt x="7420" y="8273"/>
                  <a:pt x="4094" y="7762"/>
                  <a:pt x="2303" y="9809"/>
                </a:cubicBezTo>
                <a:cubicBezTo>
                  <a:pt x="0" y="12367"/>
                  <a:pt x="768" y="16972"/>
                  <a:pt x="1024" y="20043"/>
                </a:cubicBezTo>
                <a:cubicBezTo>
                  <a:pt x="1279" y="23113"/>
                  <a:pt x="1535" y="26183"/>
                  <a:pt x="1279" y="29253"/>
                </a:cubicBezTo>
                <a:lnTo>
                  <a:pt x="768" y="27974"/>
                </a:lnTo>
                <a:lnTo>
                  <a:pt x="768" y="27974"/>
                </a:lnTo>
                <a:cubicBezTo>
                  <a:pt x="1535" y="31044"/>
                  <a:pt x="2815" y="33859"/>
                  <a:pt x="6141" y="34626"/>
                </a:cubicBezTo>
                <a:cubicBezTo>
                  <a:pt x="7056" y="34822"/>
                  <a:pt x="8021" y="34918"/>
                  <a:pt x="8997" y="34918"/>
                </a:cubicBezTo>
                <a:cubicBezTo>
                  <a:pt x="11845" y="34918"/>
                  <a:pt x="14791" y="34104"/>
                  <a:pt x="16887" y="32580"/>
                </a:cubicBezTo>
                <a:cubicBezTo>
                  <a:pt x="22515" y="28486"/>
                  <a:pt x="22260" y="21066"/>
                  <a:pt x="21492" y="14926"/>
                </a:cubicBezTo>
                <a:cubicBezTo>
                  <a:pt x="20980" y="12111"/>
                  <a:pt x="20980" y="9041"/>
                  <a:pt x="20469" y="6227"/>
                </a:cubicBezTo>
                <a:cubicBezTo>
                  <a:pt x="19995" y="4098"/>
                  <a:pt x="18429" y="1"/>
                  <a:pt x="1597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37"/>
          <p:cNvSpPr/>
          <p:nvPr/>
        </p:nvSpPr>
        <p:spPr>
          <a:xfrm rot="-2186794">
            <a:off x="-1510160" y="-1931764"/>
            <a:ext cx="4683271" cy="3569003"/>
          </a:xfrm>
          <a:custGeom>
            <a:avLst/>
            <a:gdLst/>
            <a:ahLst/>
            <a:cxnLst/>
            <a:rect l="l" t="t" r="r" b="b"/>
            <a:pathLst>
              <a:path w="111140" h="84697" extrusionOk="0">
                <a:moveTo>
                  <a:pt x="46761" y="1119"/>
                </a:moveTo>
                <a:cubicBezTo>
                  <a:pt x="46003" y="1048"/>
                  <a:pt x="45238" y="990"/>
                  <a:pt x="44480" y="952"/>
                </a:cubicBezTo>
                <a:cubicBezTo>
                  <a:pt x="28179" y="0"/>
                  <a:pt x="5452" y="3786"/>
                  <a:pt x="1158" y="22150"/>
                </a:cubicBezTo>
                <a:cubicBezTo>
                  <a:pt x="1" y="27112"/>
                  <a:pt x="1331" y="33301"/>
                  <a:pt x="5606" y="36785"/>
                </a:cubicBezTo>
                <a:cubicBezTo>
                  <a:pt x="11911" y="41934"/>
                  <a:pt x="19791" y="41034"/>
                  <a:pt x="27029" y="43155"/>
                </a:cubicBezTo>
                <a:cubicBezTo>
                  <a:pt x="41504" y="47391"/>
                  <a:pt x="42378" y="64391"/>
                  <a:pt x="53491" y="72677"/>
                </a:cubicBezTo>
                <a:cubicBezTo>
                  <a:pt x="62438" y="79348"/>
                  <a:pt x="68686" y="69868"/>
                  <a:pt x="76945" y="69971"/>
                </a:cubicBezTo>
                <a:cubicBezTo>
                  <a:pt x="86561" y="70093"/>
                  <a:pt x="90649" y="83963"/>
                  <a:pt x="100065" y="84490"/>
                </a:cubicBezTo>
                <a:cubicBezTo>
                  <a:pt x="103697" y="84696"/>
                  <a:pt x="105689" y="80840"/>
                  <a:pt x="106557" y="77362"/>
                </a:cubicBezTo>
                <a:cubicBezTo>
                  <a:pt x="111140" y="59037"/>
                  <a:pt x="103716" y="37421"/>
                  <a:pt x="90064" y="22432"/>
                </a:cubicBezTo>
                <a:cubicBezTo>
                  <a:pt x="78604" y="9854"/>
                  <a:pt x="62560" y="2597"/>
                  <a:pt x="46761" y="1119"/>
                </a:cubicBezTo>
                <a:close/>
              </a:path>
            </a:pathLst>
          </a:custGeom>
          <a:noFill/>
          <a:ln w="12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37"/>
          <p:cNvSpPr/>
          <p:nvPr/>
        </p:nvSpPr>
        <p:spPr>
          <a:xfrm rot="-716835">
            <a:off x="7811542" y="5040185"/>
            <a:ext cx="5110253" cy="3530065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37"/>
          <p:cNvSpPr/>
          <p:nvPr/>
        </p:nvSpPr>
        <p:spPr>
          <a:xfrm rot="4837893">
            <a:off x="-1473018" y="4122938"/>
            <a:ext cx="5110572" cy="3530285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37"/>
          <p:cNvSpPr/>
          <p:nvPr/>
        </p:nvSpPr>
        <p:spPr>
          <a:xfrm>
            <a:off x="11341054" y="717118"/>
            <a:ext cx="1260071" cy="2299621"/>
          </a:xfrm>
          <a:custGeom>
            <a:avLst/>
            <a:gdLst/>
            <a:ahLst/>
            <a:cxnLst/>
            <a:rect l="l" t="t" r="r" b="b"/>
            <a:pathLst>
              <a:path w="29902" h="54571" extrusionOk="0">
                <a:moveTo>
                  <a:pt x="23390" y="12264"/>
                </a:moveTo>
                <a:cubicBezTo>
                  <a:pt x="23191" y="12000"/>
                  <a:pt x="22985" y="11743"/>
                  <a:pt x="22779" y="11493"/>
                </a:cubicBezTo>
                <a:cubicBezTo>
                  <a:pt x="18331" y="6074"/>
                  <a:pt x="10516" y="0"/>
                  <a:pt x="3471" y="3992"/>
                </a:cubicBezTo>
                <a:cubicBezTo>
                  <a:pt x="1568" y="5072"/>
                  <a:pt x="0" y="7295"/>
                  <a:pt x="148" y="9654"/>
                </a:cubicBezTo>
                <a:cubicBezTo>
                  <a:pt x="360" y="13145"/>
                  <a:pt x="2937" y="15368"/>
                  <a:pt x="4377" y="18274"/>
                </a:cubicBezTo>
                <a:cubicBezTo>
                  <a:pt x="7250" y="24078"/>
                  <a:pt x="2140" y="29303"/>
                  <a:pt x="2764" y="35223"/>
                </a:cubicBezTo>
                <a:cubicBezTo>
                  <a:pt x="3259" y="39986"/>
                  <a:pt x="8073" y="39202"/>
                  <a:pt x="10445" y="41837"/>
                </a:cubicBezTo>
                <a:cubicBezTo>
                  <a:pt x="13202" y="44910"/>
                  <a:pt x="10021" y="50238"/>
                  <a:pt x="12592" y="53362"/>
                </a:cubicBezTo>
                <a:cubicBezTo>
                  <a:pt x="13588" y="54570"/>
                  <a:pt x="15388" y="54075"/>
                  <a:pt x="16731" y="53336"/>
                </a:cubicBezTo>
                <a:cubicBezTo>
                  <a:pt x="23853" y="49447"/>
                  <a:pt x="28513" y="40809"/>
                  <a:pt x="29265" y="32138"/>
                </a:cubicBezTo>
                <a:cubicBezTo>
                  <a:pt x="29901" y="24856"/>
                  <a:pt x="27523" y="17682"/>
                  <a:pt x="23390" y="1226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120083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8"/>
          <p:cNvSpPr/>
          <p:nvPr/>
        </p:nvSpPr>
        <p:spPr>
          <a:xfrm>
            <a:off x="7197773" y="-2064433"/>
            <a:ext cx="6333088" cy="3302156"/>
          </a:xfrm>
          <a:custGeom>
            <a:avLst/>
            <a:gdLst/>
            <a:ahLst/>
            <a:cxnLst/>
            <a:rect l="l" t="t" r="r" b="b"/>
            <a:pathLst>
              <a:path w="66135" h="51739" extrusionOk="0">
                <a:moveTo>
                  <a:pt x="42970" y="0"/>
                </a:moveTo>
                <a:cubicBezTo>
                  <a:pt x="39952" y="0"/>
                  <a:pt x="36976" y="176"/>
                  <a:pt x="34285" y="300"/>
                </a:cubicBezTo>
                <a:lnTo>
                  <a:pt x="6776" y="7085"/>
                </a:lnTo>
                <a:cubicBezTo>
                  <a:pt x="3450" y="10278"/>
                  <a:pt x="1" y="13737"/>
                  <a:pt x="1024" y="18722"/>
                </a:cubicBezTo>
                <a:cubicBezTo>
                  <a:pt x="2048" y="23716"/>
                  <a:pt x="6008" y="27932"/>
                  <a:pt x="8956" y="32159"/>
                </a:cubicBezTo>
                <a:cubicBezTo>
                  <a:pt x="13940" y="39579"/>
                  <a:pt x="15864" y="51471"/>
                  <a:pt x="27121" y="51727"/>
                </a:cubicBezTo>
                <a:cubicBezTo>
                  <a:pt x="27302" y="51735"/>
                  <a:pt x="27482" y="51738"/>
                  <a:pt x="27660" y="51738"/>
                </a:cubicBezTo>
                <a:cubicBezTo>
                  <a:pt x="33264" y="51738"/>
                  <a:pt x="37309" y="47884"/>
                  <a:pt x="40037" y="43539"/>
                </a:cubicBezTo>
                <a:cubicBezTo>
                  <a:pt x="42729" y="39323"/>
                  <a:pt x="44520" y="35352"/>
                  <a:pt x="48992" y="33305"/>
                </a:cubicBezTo>
                <a:cubicBezTo>
                  <a:pt x="53475" y="31391"/>
                  <a:pt x="58592" y="30624"/>
                  <a:pt x="61918" y="26909"/>
                </a:cubicBezTo>
                <a:cubicBezTo>
                  <a:pt x="65623" y="23204"/>
                  <a:pt x="66134" y="17186"/>
                  <a:pt x="65111" y="12202"/>
                </a:cubicBezTo>
                <a:cubicBezTo>
                  <a:pt x="62302" y="1728"/>
                  <a:pt x="52429" y="0"/>
                  <a:pt x="4297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38"/>
          <p:cNvSpPr/>
          <p:nvPr/>
        </p:nvSpPr>
        <p:spPr>
          <a:xfrm rot="-673885">
            <a:off x="-1772831" y="-441546"/>
            <a:ext cx="5233900" cy="4850159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38"/>
          <p:cNvSpPr/>
          <p:nvPr/>
        </p:nvSpPr>
        <p:spPr>
          <a:xfrm>
            <a:off x="6041795" y="-113499"/>
            <a:ext cx="1606716" cy="1464603"/>
          </a:xfrm>
          <a:custGeom>
            <a:avLst/>
            <a:gdLst/>
            <a:ahLst/>
            <a:cxnLst/>
            <a:rect l="l" t="t" r="r" b="b"/>
            <a:pathLst>
              <a:path w="26354" h="24023" extrusionOk="0">
                <a:moveTo>
                  <a:pt x="11235" y="0"/>
                </a:moveTo>
                <a:cubicBezTo>
                  <a:pt x="9867" y="0"/>
                  <a:pt x="8467" y="285"/>
                  <a:pt x="7041" y="949"/>
                </a:cubicBezTo>
                <a:cubicBezTo>
                  <a:pt x="2047" y="3384"/>
                  <a:pt x="0" y="9525"/>
                  <a:pt x="1279" y="14898"/>
                </a:cubicBezTo>
                <a:cubicBezTo>
                  <a:pt x="2794" y="20655"/>
                  <a:pt x="8677" y="24022"/>
                  <a:pt x="14288" y="24022"/>
                </a:cubicBezTo>
                <a:cubicBezTo>
                  <a:pt x="18650" y="24022"/>
                  <a:pt x="22847" y="21987"/>
                  <a:pt x="24695" y="17456"/>
                </a:cubicBezTo>
                <a:cubicBezTo>
                  <a:pt x="25719" y="14898"/>
                  <a:pt x="26353" y="11572"/>
                  <a:pt x="25330" y="8880"/>
                </a:cubicBezTo>
                <a:cubicBezTo>
                  <a:pt x="24440" y="6322"/>
                  <a:pt x="22393" y="4786"/>
                  <a:pt x="20213" y="3384"/>
                </a:cubicBezTo>
                <a:lnTo>
                  <a:pt x="20213" y="3384"/>
                </a:lnTo>
                <a:lnTo>
                  <a:pt x="22004" y="4786"/>
                </a:lnTo>
                <a:cubicBezTo>
                  <a:pt x="18782" y="2323"/>
                  <a:pt x="15140" y="0"/>
                  <a:pt x="112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38"/>
          <p:cNvSpPr/>
          <p:nvPr/>
        </p:nvSpPr>
        <p:spPr>
          <a:xfrm>
            <a:off x="-909833" y="4593039"/>
            <a:ext cx="4940033" cy="3175117"/>
          </a:xfrm>
          <a:custGeom>
            <a:avLst/>
            <a:gdLst/>
            <a:ahLst/>
            <a:cxnLst/>
            <a:rect l="l" t="t" r="r" b="b"/>
            <a:pathLst>
              <a:path w="93644" h="60188" extrusionOk="0">
                <a:moveTo>
                  <a:pt x="70897" y="1"/>
                </a:moveTo>
                <a:cubicBezTo>
                  <a:pt x="66659" y="1"/>
                  <a:pt x="62112" y="1497"/>
                  <a:pt x="59103" y="3329"/>
                </a:cubicBezTo>
                <a:cubicBezTo>
                  <a:pt x="52963" y="7422"/>
                  <a:pt x="48869" y="15610"/>
                  <a:pt x="40937" y="16889"/>
                </a:cubicBezTo>
                <a:cubicBezTo>
                  <a:pt x="40231" y="16999"/>
                  <a:pt x="39543" y="17051"/>
                  <a:pt x="38873" y="17051"/>
                </a:cubicBezTo>
                <a:cubicBezTo>
                  <a:pt x="31769" y="17051"/>
                  <a:pt x="26525" y="11295"/>
                  <a:pt x="20213" y="8958"/>
                </a:cubicBezTo>
                <a:cubicBezTo>
                  <a:pt x="18829" y="8482"/>
                  <a:pt x="17562" y="8269"/>
                  <a:pt x="16388" y="8269"/>
                </a:cubicBezTo>
                <a:cubicBezTo>
                  <a:pt x="10620" y="8269"/>
                  <a:pt x="7110" y="13405"/>
                  <a:pt x="3071" y="17657"/>
                </a:cubicBezTo>
                <a:cubicBezTo>
                  <a:pt x="2815" y="19192"/>
                  <a:pt x="2303" y="20471"/>
                  <a:pt x="1791" y="22006"/>
                </a:cubicBezTo>
                <a:cubicBezTo>
                  <a:pt x="0" y="30193"/>
                  <a:pt x="4350" y="39404"/>
                  <a:pt x="8699" y="46056"/>
                </a:cubicBezTo>
                <a:cubicBezTo>
                  <a:pt x="11770" y="50662"/>
                  <a:pt x="15352" y="54755"/>
                  <a:pt x="20213" y="57314"/>
                </a:cubicBezTo>
                <a:cubicBezTo>
                  <a:pt x="24789" y="59493"/>
                  <a:pt x="29922" y="60187"/>
                  <a:pt x="34979" y="60187"/>
                </a:cubicBezTo>
                <a:cubicBezTo>
                  <a:pt x="35860" y="60187"/>
                  <a:pt x="36738" y="60166"/>
                  <a:pt x="37611" y="60128"/>
                </a:cubicBezTo>
                <a:cubicBezTo>
                  <a:pt x="44519" y="59617"/>
                  <a:pt x="51172" y="58593"/>
                  <a:pt x="57824" y="57570"/>
                </a:cubicBezTo>
                <a:cubicBezTo>
                  <a:pt x="63708" y="56802"/>
                  <a:pt x="69849" y="55779"/>
                  <a:pt x="75478" y="53988"/>
                </a:cubicBezTo>
                <a:cubicBezTo>
                  <a:pt x="80339" y="52453"/>
                  <a:pt x="85200" y="50150"/>
                  <a:pt x="88782" y="46568"/>
                </a:cubicBezTo>
                <a:cubicBezTo>
                  <a:pt x="91085" y="44010"/>
                  <a:pt x="93644" y="40172"/>
                  <a:pt x="92620" y="36590"/>
                </a:cubicBezTo>
                <a:cubicBezTo>
                  <a:pt x="91597" y="33264"/>
                  <a:pt x="88015" y="31984"/>
                  <a:pt x="85200" y="30961"/>
                </a:cubicBezTo>
                <a:cubicBezTo>
                  <a:pt x="82898" y="29938"/>
                  <a:pt x="79060" y="29426"/>
                  <a:pt x="78036" y="26612"/>
                </a:cubicBezTo>
                <a:cubicBezTo>
                  <a:pt x="77013" y="23541"/>
                  <a:pt x="79060" y="19703"/>
                  <a:pt x="80083" y="16889"/>
                </a:cubicBezTo>
                <a:cubicBezTo>
                  <a:pt x="81107" y="13307"/>
                  <a:pt x="82386" y="8958"/>
                  <a:pt x="80595" y="5120"/>
                </a:cubicBezTo>
                <a:cubicBezTo>
                  <a:pt x="78719" y="1368"/>
                  <a:pt x="74949" y="1"/>
                  <a:pt x="708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38"/>
          <p:cNvSpPr/>
          <p:nvPr/>
        </p:nvSpPr>
        <p:spPr>
          <a:xfrm>
            <a:off x="11235818" y="4378954"/>
            <a:ext cx="560452" cy="492927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38"/>
          <p:cNvSpPr/>
          <p:nvPr/>
        </p:nvSpPr>
        <p:spPr>
          <a:xfrm rot="2181687">
            <a:off x="3035236" y="1357384"/>
            <a:ext cx="577825" cy="530552"/>
          </a:xfrm>
          <a:custGeom>
            <a:avLst/>
            <a:gdLst/>
            <a:ahLst/>
            <a:cxnLst/>
            <a:rect l="l" t="t" r="r" b="b"/>
            <a:pathLst>
              <a:path w="7676" h="7048" extrusionOk="0">
                <a:moveTo>
                  <a:pt x="3736" y="1"/>
                </a:moveTo>
                <a:cubicBezTo>
                  <a:pt x="2083" y="1"/>
                  <a:pt x="799" y="749"/>
                  <a:pt x="379" y="2540"/>
                </a:cubicBezTo>
                <a:cubicBezTo>
                  <a:pt x="0" y="4453"/>
                  <a:pt x="768" y="6633"/>
                  <a:pt x="2814" y="7012"/>
                </a:cubicBezTo>
                <a:cubicBezTo>
                  <a:pt x="2993" y="7036"/>
                  <a:pt x="3172" y="7047"/>
                  <a:pt x="3351" y="7047"/>
                </a:cubicBezTo>
                <a:cubicBezTo>
                  <a:pt x="5095" y="7047"/>
                  <a:pt x="6811" y="5942"/>
                  <a:pt x="7164" y="4197"/>
                </a:cubicBezTo>
                <a:cubicBezTo>
                  <a:pt x="7676" y="2028"/>
                  <a:pt x="7287" y="493"/>
                  <a:pt x="4861" y="104"/>
                </a:cubicBezTo>
                <a:cubicBezTo>
                  <a:pt x="4472" y="36"/>
                  <a:pt x="4095" y="1"/>
                  <a:pt x="37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38"/>
          <p:cNvSpPr/>
          <p:nvPr/>
        </p:nvSpPr>
        <p:spPr>
          <a:xfrm rot="2181687">
            <a:off x="7175783" y="4940025"/>
            <a:ext cx="4015424" cy="3724328"/>
          </a:xfrm>
          <a:custGeom>
            <a:avLst/>
            <a:gdLst/>
            <a:ahLst/>
            <a:cxnLst/>
            <a:rect l="l" t="t" r="r" b="b"/>
            <a:pathLst>
              <a:path w="53342" h="49475" extrusionOk="0">
                <a:moveTo>
                  <a:pt x="36183" y="0"/>
                </a:moveTo>
                <a:cubicBezTo>
                  <a:pt x="31333" y="0"/>
                  <a:pt x="27653" y="3239"/>
                  <a:pt x="24942" y="7240"/>
                </a:cubicBezTo>
                <a:cubicBezTo>
                  <a:pt x="22260" y="11589"/>
                  <a:pt x="20725" y="16583"/>
                  <a:pt x="16887" y="19777"/>
                </a:cubicBezTo>
                <a:cubicBezTo>
                  <a:pt x="13049" y="23236"/>
                  <a:pt x="7799" y="24894"/>
                  <a:pt x="4094" y="28609"/>
                </a:cubicBezTo>
                <a:cubicBezTo>
                  <a:pt x="257" y="32569"/>
                  <a:pt x="1" y="38331"/>
                  <a:pt x="3194" y="42681"/>
                </a:cubicBezTo>
                <a:cubicBezTo>
                  <a:pt x="6909" y="47542"/>
                  <a:pt x="13172" y="49456"/>
                  <a:pt x="19190" y="49456"/>
                </a:cubicBezTo>
                <a:cubicBezTo>
                  <a:pt x="19630" y="49468"/>
                  <a:pt x="20072" y="49474"/>
                  <a:pt x="20515" y="49474"/>
                </a:cubicBezTo>
                <a:cubicBezTo>
                  <a:pt x="29086" y="49474"/>
                  <a:pt x="38174" y="47191"/>
                  <a:pt x="46689" y="45362"/>
                </a:cubicBezTo>
                <a:cubicBezTo>
                  <a:pt x="50404" y="40890"/>
                  <a:pt x="52318" y="36540"/>
                  <a:pt x="52963" y="31034"/>
                </a:cubicBezTo>
                <a:cubicBezTo>
                  <a:pt x="53342" y="23870"/>
                  <a:pt x="52318" y="16072"/>
                  <a:pt x="49248" y="9798"/>
                </a:cubicBezTo>
                <a:cubicBezTo>
                  <a:pt x="46822" y="5070"/>
                  <a:pt x="42984" y="465"/>
                  <a:pt x="37478" y="76"/>
                </a:cubicBezTo>
                <a:cubicBezTo>
                  <a:pt x="37038" y="25"/>
                  <a:pt x="36606" y="0"/>
                  <a:pt x="3618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38"/>
          <p:cNvSpPr/>
          <p:nvPr/>
        </p:nvSpPr>
        <p:spPr>
          <a:xfrm rot="-2700000">
            <a:off x="10924971" y="1269320"/>
            <a:ext cx="1694973" cy="2628653"/>
          </a:xfrm>
          <a:custGeom>
            <a:avLst/>
            <a:gdLst/>
            <a:ahLst/>
            <a:cxnLst/>
            <a:rect l="l" t="t" r="r" b="b"/>
            <a:pathLst>
              <a:path w="22516" h="34919" extrusionOk="0">
                <a:moveTo>
                  <a:pt x="15971" y="1"/>
                </a:moveTo>
                <a:cubicBezTo>
                  <a:pt x="15771" y="1"/>
                  <a:pt x="15564" y="28"/>
                  <a:pt x="15351" y="86"/>
                </a:cubicBezTo>
                <a:cubicBezTo>
                  <a:pt x="12537" y="598"/>
                  <a:pt x="11514" y="4947"/>
                  <a:pt x="9467" y="6738"/>
                </a:cubicBezTo>
                <a:cubicBezTo>
                  <a:pt x="7420" y="8273"/>
                  <a:pt x="4094" y="7762"/>
                  <a:pt x="2303" y="9809"/>
                </a:cubicBezTo>
                <a:cubicBezTo>
                  <a:pt x="0" y="12367"/>
                  <a:pt x="768" y="16972"/>
                  <a:pt x="1024" y="20043"/>
                </a:cubicBezTo>
                <a:cubicBezTo>
                  <a:pt x="1279" y="23113"/>
                  <a:pt x="1535" y="26183"/>
                  <a:pt x="1279" y="29253"/>
                </a:cubicBezTo>
                <a:lnTo>
                  <a:pt x="768" y="27974"/>
                </a:lnTo>
                <a:lnTo>
                  <a:pt x="768" y="27974"/>
                </a:lnTo>
                <a:cubicBezTo>
                  <a:pt x="1535" y="31044"/>
                  <a:pt x="2815" y="33859"/>
                  <a:pt x="6141" y="34626"/>
                </a:cubicBezTo>
                <a:cubicBezTo>
                  <a:pt x="7056" y="34822"/>
                  <a:pt x="8021" y="34918"/>
                  <a:pt x="8997" y="34918"/>
                </a:cubicBezTo>
                <a:cubicBezTo>
                  <a:pt x="11845" y="34918"/>
                  <a:pt x="14791" y="34104"/>
                  <a:pt x="16887" y="32580"/>
                </a:cubicBezTo>
                <a:cubicBezTo>
                  <a:pt x="22515" y="28486"/>
                  <a:pt x="22260" y="21066"/>
                  <a:pt x="21492" y="14926"/>
                </a:cubicBezTo>
                <a:cubicBezTo>
                  <a:pt x="20980" y="12111"/>
                  <a:pt x="20980" y="9041"/>
                  <a:pt x="20469" y="6227"/>
                </a:cubicBezTo>
                <a:cubicBezTo>
                  <a:pt x="19995" y="4098"/>
                  <a:pt x="18429" y="1"/>
                  <a:pt x="1597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38"/>
          <p:cNvSpPr/>
          <p:nvPr/>
        </p:nvSpPr>
        <p:spPr>
          <a:xfrm>
            <a:off x="391813" y="3735265"/>
            <a:ext cx="489908" cy="448359"/>
          </a:xfrm>
          <a:custGeom>
            <a:avLst/>
            <a:gdLst/>
            <a:ahLst/>
            <a:cxnLst/>
            <a:rect l="l" t="t" r="r" b="b"/>
            <a:pathLst>
              <a:path w="7676" h="7025" extrusionOk="0">
                <a:moveTo>
                  <a:pt x="3600" y="1"/>
                </a:moveTo>
                <a:cubicBezTo>
                  <a:pt x="2024" y="1"/>
                  <a:pt x="914" y="764"/>
                  <a:pt x="512" y="2470"/>
                </a:cubicBezTo>
                <a:cubicBezTo>
                  <a:pt x="0" y="4394"/>
                  <a:pt x="768" y="6696"/>
                  <a:pt x="2814" y="6952"/>
                </a:cubicBezTo>
                <a:cubicBezTo>
                  <a:pt x="3060" y="7001"/>
                  <a:pt x="3309" y="7024"/>
                  <a:pt x="3559" y="7024"/>
                </a:cubicBezTo>
                <a:cubicBezTo>
                  <a:pt x="5256" y="7024"/>
                  <a:pt x="6941" y="5938"/>
                  <a:pt x="7164" y="4261"/>
                </a:cubicBezTo>
                <a:cubicBezTo>
                  <a:pt x="7676" y="1958"/>
                  <a:pt x="7420" y="423"/>
                  <a:pt x="4984" y="167"/>
                </a:cubicBezTo>
                <a:cubicBezTo>
                  <a:pt x="4491" y="57"/>
                  <a:pt x="4028" y="1"/>
                  <a:pt x="3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212661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ABFF2-23B0-4A94-B4CC-807D82BCD812}" type="datetime1">
              <a:rPr lang="pt-BR" smtClean="0"/>
              <a:t>17/03/2025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  JMCC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75F0-B693-45C4-B810-077ADF3EF1B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2616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60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956167" y="717133"/>
            <a:ext cx="102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61" name="Google Shape;61;p7"/>
          <p:cNvSpPr/>
          <p:nvPr/>
        </p:nvSpPr>
        <p:spPr>
          <a:xfrm rot="-4399140">
            <a:off x="-2144475" y="4326586"/>
            <a:ext cx="4583067" cy="4247044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7"/>
          <p:cNvSpPr/>
          <p:nvPr/>
        </p:nvSpPr>
        <p:spPr>
          <a:xfrm rot="4837893">
            <a:off x="-2759951" y="4851071"/>
            <a:ext cx="5110572" cy="3530285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7"/>
          <p:cNvSpPr/>
          <p:nvPr/>
        </p:nvSpPr>
        <p:spPr>
          <a:xfrm rot="-10256044">
            <a:off x="8065139" y="-1376695"/>
            <a:ext cx="5185003" cy="2951300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33;p4">
            <a:extLst>
              <a:ext uri="{FF2B5EF4-FFF2-40B4-BE49-F238E27FC236}">
                <a16:creationId xmlns:a16="http://schemas.microsoft.com/office/drawing/2014/main" id="{8382A3CD-88B2-99F0-4C0B-0DC4E79CDE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909249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userDrawn="1">
  <p:cSld name="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 rot="7721202">
            <a:off x="-2355424" y="-1480664"/>
            <a:ext cx="5185013" cy="2951307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10"/>
          <p:cNvSpPr/>
          <p:nvPr/>
        </p:nvSpPr>
        <p:spPr>
          <a:xfrm rot="7878139">
            <a:off x="-1362914" y="-1072622"/>
            <a:ext cx="2764089" cy="2135201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0"/>
          <p:cNvSpPr/>
          <p:nvPr/>
        </p:nvSpPr>
        <p:spPr>
          <a:xfrm rot="910967">
            <a:off x="7811531" y="5141797"/>
            <a:ext cx="5110429" cy="3530187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10"/>
          <p:cNvSpPr/>
          <p:nvPr/>
        </p:nvSpPr>
        <p:spPr>
          <a:xfrm rot="-1619563">
            <a:off x="8128282" y="5558017"/>
            <a:ext cx="5185108" cy="2951360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60;p7">
            <a:extLst>
              <a:ext uri="{FF2B5EF4-FFF2-40B4-BE49-F238E27FC236}">
                <a16:creationId xmlns:a16="http://schemas.microsoft.com/office/drawing/2014/main" id="{8CD79531-18F0-A2DF-F610-93D0DF1932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6167" y="717133"/>
            <a:ext cx="102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" name="Google Shape;33;p4">
            <a:extLst>
              <a:ext uri="{FF2B5EF4-FFF2-40B4-BE49-F238E27FC236}">
                <a16:creationId xmlns:a16="http://schemas.microsoft.com/office/drawing/2014/main" id="{5DCDDA3F-5C30-DB80-94A0-3C45D2DFF7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33399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userDrawn="1">
  <p:cSld name="Main 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 rot="-9032846">
            <a:off x="-987263" y="-1999857"/>
            <a:ext cx="3640033" cy="5436557"/>
          </a:xfrm>
          <a:custGeom>
            <a:avLst/>
            <a:gdLst/>
            <a:ahLst/>
            <a:cxnLst/>
            <a:rect l="l" t="t" r="r" b="b"/>
            <a:pathLst>
              <a:path w="86381" h="129014" extrusionOk="0">
                <a:moveTo>
                  <a:pt x="9095" y="105033"/>
                </a:moveTo>
                <a:cubicBezTo>
                  <a:pt x="3143" y="98547"/>
                  <a:pt x="0" y="89581"/>
                  <a:pt x="598" y="80807"/>
                </a:cubicBezTo>
                <a:cubicBezTo>
                  <a:pt x="1196" y="72027"/>
                  <a:pt x="5528" y="63569"/>
                  <a:pt x="12303" y="57944"/>
                </a:cubicBezTo>
                <a:cubicBezTo>
                  <a:pt x="17503" y="53625"/>
                  <a:pt x="24534" y="50225"/>
                  <a:pt x="26032" y="43637"/>
                </a:cubicBezTo>
                <a:cubicBezTo>
                  <a:pt x="27947" y="35197"/>
                  <a:pt x="19302" y="26674"/>
                  <a:pt x="22053" y="18466"/>
                </a:cubicBezTo>
                <a:cubicBezTo>
                  <a:pt x="22902" y="15940"/>
                  <a:pt x="24740" y="13877"/>
                  <a:pt x="26694" y="12071"/>
                </a:cubicBezTo>
                <a:cubicBezTo>
                  <a:pt x="32922" y="6325"/>
                  <a:pt x="40655" y="2455"/>
                  <a:pt x="48991" y="913"/>
                </a:cubicBezTo>
                <a:cubicBezTo>
                  <a:pt x="53336" y="116"/>
                  <a:pt x="57958" y="0"/>
                  <a:pt x="62039" y="1691"/>
                </a:cubicBezTo>
                <a:cubicBezTo>
                  <a:pt x="67278" y="3863"/>
                  <a:pt x="70903" y="8684"/>
                  <a:pt x="73821" y="13537"/>
                </a:cubicBezTo>
                <a:cubicBezTo>
                  <a:pt x="81695" y="26629"/>
                  <a:pt x="86380" y="41824"/>
                  <a:pt x="85885" y="57090"/>
                </a:cubicBezTo>
                <a:cubicBezTo>
                  <a:pt x="85596" y="66037"/>
                  <a:pt x="83565" y="74836"/>
                  <a:pt x="81052" y="83430"/>
                </a:cubicBezTo>
                <a:cubicBezTo>
                  <a:pt x="79021" y="90352"/>
                  <a:pt x="76655" y="97236"/>
                  <a:pt x="72998" y="103452"/>
                </a:cubicBezTo>
                <a:cubicBezTo>
                  <a:pt x="67445" y="112894"/>
                  <a:pt x="52475" y="129014"/>
                  <a:pt x="39999" y="127458"/>
                </a:cubicBezTo>
                <a:cubicBezTo>
                  <a:pt x="35140" y="126854"/>
                  <a:pt x="31624" y="122181"/>
                  <a:pt x="27967" y="119360"/>
                </a:cubicBezTo>
                <a:cubicBezTo>
                  <a:pt x="21713" y="114533"/>
                  <a:pt x="14488" y="110914"/>
                  <a:pt x="9095" y="10503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8"/>
          <p:cNvSpPr/>
          <p:nvPr/>
        </p:nvSpPr>
        <p:spPr>
          <a:xfrm rot="10083165">
            <a:off x="-1194237" y="-737593"/>
            <a:ext cx="5110253" cy="3530065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8"/>
          <p:cNvSpPr/>
          <p:nvPr/>
        </p:nvSpPr>
        <p:spPr>
          <a:xfrm>
            <a:off x="10253634" y="-167943"/>
            <a:ext cx="1470465" cy="1340403"/>
          </a:xfrm>
          <a:custGeom>
            <a:avLst/>
            <a:gdLst/>
            <a:ahLst/>
            <a:cxnLst/>
            <a:rect l="l" t="t" r="r" b="b"/>
            <a:pathLst>
              <a:path w="26354" h="24023" extrusionOk="0">
                <a:moveTo>
                  <a:pt x="11235" y="0"/>
                </a:moveTo>
                <a:cubicBezTo>
                  <a:pt x="9867" y="0"/>
                  <a:pt x="8467" y="285"/>
                  <a:pt x="7041" y="949"/>
                </a:cubicBezTo>
                <a:cubicBezTo>
                  <a:pt x="2047" y="3384"/>
                  <a:pt x="0" y="9525"/>
                  <a:pt x="1279" y="14898"/>
                </a:cubicBezTo>
                <a:cubicBezTo>
                  <a:pt x="2794" y="20655"/>
                  <a:pt x="8677" y="24022"/>
                  <a:pt x="14288" y="24022"/>
                </a:cubicBezTo>
                <a:cubicBezTo>
                  <a:pt x="18650" y="24022"/>
                  <a:pt x="22847" y="21987"/>
                  <a:pt x="24695" y="17456"/>
                </a:cubicBezTo>
                <a:cubicBezTo>
                  <a:pt x="25719" y="14898"/>
                  <a:pt x="26353" y="11572"/>
                  <a:pt x="25330" y="8880"/>
                </a:cubicBezTo>
                <a:cubicBezTo>
                  <a:pt x="24440" y="6322"/>
                  <a:pt x="22393" y="4786"/>
                  <a:pt x="20213" y="3384"/>
                </a:cubicBezTo>
                <a:lnTo>
                  <a:pt x="20213" y="3384"/>
                </a:lnTo>
                <a:lnTo>
                  <a:pt x="22004" y="4786"/>
                </a:lnTo>
                <a:cubicBezTo>
                  <a:pt x="18782" y="2323"/>
                  <a:pt x="15140" y="0"/>
                  <a:pt x="1123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8"/>
          <p:cNvSpPr/>
          <p:nvPr/>
        </p:nvSpPr>
        <p:spPr>
          <a:xfrm rot="9499793" flipH="1">
            <a:off x="6398766" y="4990478"/>
            <a:ext cx="8384849" cy="5609255"/>
          </a:xfrm>
          <a:custGeom>
            <a:avLst/>
            <a:gdLst/>
            <a:ahLst/>
            <a:cxnLst/>
            <a:rect l="l" t="t" r="r" b="b"/>
            <a:pathLst>
              <a:path w="198985" h="133116" extrusionOk="0">
                <a:moveTo>
                  <a:pt x="7508" y="44717"/>
                </a:moveTo>
                <a:cubicBezTo>
                  <a:pt x="1684" y="54358"/>
                  <a:pt x="0" y="67515"/>
                  <a:pt x="6723" y="76546"/>
                </a:cubicBezTo>
                <a:cubicBezTo>
                  <a:pt x="16937" y="90269"/>
                  <a:pt x="39298" y="87319"/>
                  <a:pt x="52140" y="98618"/>
                </a:cubicBezTo>
                <a:cubicBezTo>
                  <a:pt x="62624" y="107835"/>
                  <a:pt x="60843" y="124116"/>
                  <a:pt x="74708" y="130068"/>
                </a:cubicBezTo>
                <a:cubicBezTo>
                  <a:pt x="81810" y="133115"/>
                  <a:pt x="90455" y="132209"/>
                  <a:pt x="96773" y="127761"/>
                </a:cubicBezTo>
                <a:cubicBezTo>
                  <a:pt x="101646" y="124329"/>
                  <a:pt x="104956" y="119174"/>
                  <a:pt x="108896" y="114700"/>
                </a:cubicBezTo>
                <a:cubicBezTo>
                  <a:pt x="118197" y="104127"/>
                  <a:pt x="131521" y="97191"/>
                  <a:pt x="145507" y="95649"/>
                </a:cubicBezTo>
                <a:cubicBezTo>
                  <a:pt x="152372" y="94890"/>
                  <a:pt x="159371" y="95372"/>
                  <a:pt x="166140" y="94003"/>
                </a:cubicBezTo>
                <a:cubicBezTo>
                  <a:pt x="177144" y="91779"/>
                  <a:pt x="187004" y="84446"/>
                  <a:pt x="192300" y="74541"/>
                </a:cubicBezTo>
                <a:cubicBezTo>
                  <a:pt x="198985" y="62058"/>
                  <a:pt x="198772" y="34934"/>
                  <a:pt x="187993" y="24348"/>
                </a:cubicBezTo>
                <a:cubicBezTo>
                  <a:pt x="182427" y="18885"/>
                  <a:pt x="174785" y="16153"/>
                  <a:pt x="167322" y="13865"/>
                </a:cubicBezTo>
                <a:cubicBezTo>
                  <a:pt x="136798" y="4513"/>
                  <a:pt x="103754" y="0"/>
                  <a:pt x="72992" y="8575"/>
                </a:cubicBezTo>
                <a:cubicBezTo>
                  <a:pt x="60792" y="11975"/>
                  <a:pt x="46092" y="14540"/>
                  <a:pt x="34503" y="19129"/>
                </a:cubicBezTo>
                <a:cubicBezTo>
                  <a:pt x="24258" y="23185"/>
                  <a:pt x="13093" y="35481"/>
                  <a:pt x="7508" y="4471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8"/>
          <p:cNvSpPr/>
          <p:nvPr/>
        </p:nvSpPr>
        <p:spPr>
          <a:xfrm rot="8613206">
            <a:off x="8249646" y="5281017"/>
            <a:ext cx="4683271" cy="3569003"/>
          </a:xfrm>
          <a:custGeom>
            <a:avLst/>
            <a:gdLst/>
            <a:ahLst/>
            <a:cxnLst/>
            <a:rect l="l" t="t" r="r" b="b"/>
            <a:pathLst>
              <a:path w="111140" h="84697" extrusionOk="0">
                <a:moveTo>
                  <a:pt x="46761" y="1119"/>
                </a:moveTo>
                <a:cubicBezTo>
                  <a:pt x="46003" y="1048"/>
                  <a:pt x="45238" y="990"/>
                  <a:pt x="44480" y="952"/>
                </a:cubicBezTo>
                <a:cubicBezTo>
                  <a:pt x="28179" y="0"/>
                  <a:pt x="5452" y="3786"/>
                  <a:pt x="1158" y="22150"/>
                </a:cubicBezTo>
                <a:cubicBezTo>
                  <a:pt x="1" y="27112"/>
                  <a:pt x="1331" y="33301"/>
                  <a:pt x="5606" y="36785"/>
                </a:cubicBezTo>
                <a:cubicBezTo>
                  <a:pt x="11911" y="41934"/>
                  <a:pt x="19791" y="41034"/>
                  <a:pt x="27029" y="43155"/>
                </a:cubicBezTo>
                <a:cubicBezTo>
                  <a:pt x="41504" y="47391"/>
                  <a:pt x="42378" y="64391"/>
                  <a:pt x="53491" y="72677"/>
                </a:cubicBezTo>
                <a:cubicBezTo>
                  <a:pt x="62438" y="79348"/>
                  <a:pt x="68686" y="69868"/>
                  <a:pt x="76945" y="69971"/>
                </a:cubicBezTo>
                <a:cubicBezTo>
                  <a:pt x="86561" y="70093"/>
                  <a:pt x="90649" y="83963"/>
                  <a:pt x="100065" y="84490"/>
                </a:cubicBezTo>
                <a:cubicBezTo>
                  <a:pt x="103697" y="84696"/>
                  <a:pt x="105689" y="80840"/>
                  <a:pt x="106557" y="77362"/>
                </a:cubicBezTo>
                <a:cubicBezTo>
                  <a:pt x="111140" y="59037"/>
                  <a:pt x="103716" y="37421"/>
                  <a:pt x="90064" y="22432"/>
                </a:cubicBezTo>
                <a:cubicBezTo>
                  <a:pt x="78604" y="9854"/>
                  <a:pt x="62560" y="2597"/>
                  <a:pt x="46761" y="1119"/>
                </a:cubicBezTo>
                <a:close/>
              </a:path>
            </a:pathLst>
          </a:custGeom>
          <a:noFill/>
          <a:ln w="12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33;p4">
            <a:extLst>
              <a:ext uri="{FF2B5EF4-FFF2-40B4-BE49-F238E27FC236}">
                <a16:creationId xmlns:a16="http://schemas.microsoft.com/office/drawing/2014/main" id="{8D6716AD-9F00-93B2-3DE0-5102AAAA55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3" name="Google Shape;60;p7">
            <a:extLst>
              <a:ext uri="{FF2B5EF4-FFF2-40B4-BE49-F238E27FC236}">
                <a16:creationId xmlns:a16="http://schemas.microsoft.com/office/drawing/2014/main" id="{08BDAA1A-69FE-12DB-D393-92DDC2B624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6167" y="717133"/>
            <a:ext cx="102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7632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14" name="Google Shape;114;p13"/>
          <p:cNvSpPr/>
          <p:nvPr/>
        </p:nvSpPr>
        <p:spPr>
          <a:xfrm rot="2385671">
            <a:off x="10962819" y="-546389"/>
            <a:ext cx="2083199" cy="1965073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13"/>
          <p:cNvSpPr/>
          <p:nvPr/>
        </p:nvSpPr>
        <p:spPr>
          <a:xfrm rot="-1752073">
            <a:off x="-1566983" y="4467846"/>
            <a:ext cx="3328385" cy="3084353"/>
          </a:xfrm>
          <a:custGeom>
            <a:avLst/>
            <a:gdLst/>
            <a:ahLst/>
            <a:cxnLst/>
            <a:rect l="l" t="t" r="r" b="b"/>
            <a:pathLst>
              <a:path w="70337" h="65180" extrusionOk="0">
                <a:moveTo>
                  <a:pt x="35808" y="1"/>
                </a:moveTo>
                <a:cubicBezTo>
                  <a:pt x="32964" y="1"/>
                  <a:pt x="30129" y="285"/>
                  <a:pt x="27352" y="892"/>
                </a:cubicBezTo>
                <a:cubicBezTo>
                  <a:pt x="21724" y="1915"/>
                  <a:pt x="16095" y="4474"/>
                  <a:pt x="11745" y="8568"/>
                </a:cubicBezTo>
                <a:cubicBezTo>
                  <a:pt x="6391" y="13435"/>
                  <a:pt x="3815" y="20617"/>
                  <a:pt x="1374" y="27472"/>
                </a:cubicBezTo>
                <a:lnTo>
                  <a:pt x="1374" y="27472"/>
                </a:lnTo>
                <a:cubicBezTo>
                  <a:pt x="1493" y="26887"/>
                  <a:pt x="1624" y="26300"/>
                  <a:pt x="1767" y="25710"/>
                </a:cubicBezTo>
                <a:lnTo>
                  <a:pt x="1767" y="25710"/>
                </a:lnTo>
                <a:lnTo>
                  <a:pt x="999" y="28524"/>
                </a:lnTo>
                <a:cubicBezTo>
                  <a:pt x="1124" y="28174"/>
                  <a:pt x="1249" y="27824"/>
                  <a:pt x="1374" y="27472"/>
                </a:cubicBezTo>
                <a:lnTo>
                  <a:pt x="1374" y="27472"/>
                </a:lnTo>
                <a:cubicBezTo>
                  <a:pt x="0" y="34229"/>
                  <a:pt x="281" y="40587"/>
                  <a:pt x="3814" y="46946"/>
                </a:cubicBezTo>
                <a:cubicBezTo>
                  <a:pt x="7140" y="53086"/>
                  <a:pt x="12257" y="59482"/>
                  <a:pt x="18397" y="63064"/>
                </a:cubicBezTo>
                <a:cubicBezTo>
                  <a:pt x="21085" y="64530"/>
                  <a:pt x="24064" y="65180"/>
                  <a:pt x="27083" y="65180"/>
                </a:cubicBezTo>
                <a:cubicBezTo>
                  <a:pt x="30389" y="65180"/>
                  <a:pt x="33744" y="64401"/>
                  <a:pt x="36819" y="63064"/>
                </a:cubicBezTo>
                <a:cubicBezTo>
                  <a:pt x="43471" y="60250"/>
                  <a:pt x="47565" y="54621"/>
                  <a:pt x="49356" y="47713"/>
                </a:cubicBezTo>
                <a:cubicBezTo>
                  <a:pt x="50124" y="44643"/>
                  <a:pt x="50379" y="41829"/>
                  <a:pt x="51659" y="39014"/>
                </a:cubicBezTo>
                <a:cubicBezTo>
                  <a:pt x="52682" y="36200"/>
                  <a:pt x="54473" y="34153"/>
                  <a:pt x="56776" y="32362"/>
                </a:cubicBezTo>
                <a:cubicBezTo>
                  <a:pt x="61381" y="29036"/>
                  <a:pt x="69824" y="25710"/>
                  <a:pt x="70080" y="18802"/>
                </a:cubicBezTo>
                <a:cubicBezTo>
                  <a:pt x="70336" y="10358"/>
                  <a:pt x="58567" y="5241"/>
                  <a:pt x="52170" y="2939"/>
                </a:cubicBezTo>
                <a:cubicBezTo>
                  <a:pt x="46928" y="1079"/>
                  <a:pt x="41351" y="1"/>
                  <a:pt x="3580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3"/>
          <p:cNvSpPr/>
          <p:nvPr/>
        </p:nvSpPr>
        <p:spPr>
          <a:xfrm rot="3362079">
            <a:off x="-1853203" y="5271642"/>
            <a:ext cx="5185049" cy="2951327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2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13"/>
          <p:cNvSpPr/>
          <p:nvPr/>
        </p:nvSpPr>
        <p:spPr>
          <a:xfrm>
            <a:off x="9354720" y="-1098359"/>
            <a:ext cx="3353224" cy="2387185"/>
          </a:xfrm>
          <a:custGeom>
            <a:avLst/>
            <a:gdLst/>
            <a:ahLst/>
            <a:cxnLst/>
            <a:rect l="l" t="t" r="r" b="b"/>
            <a:pathLst>
              <a:path w="23918" h="17027" extrusionOk="0">
                <a:moveTo>
                  <a:pt x="4687" y="2944"/>
                </a:moveTo>
                <a:cubicBezTo>
                  <a:pt x="1627" y="4634"/>
                  <a:pt x="1" y="8838"/>
                  <a:pt x="1743" y="11859"/>
                </a:cubicBezTo>
                <a:cubicBezTo>
                  <a:pt x="2418" y="13035"/>
                  <a:pt x="3497" y="13929"/>
                  <a:pt x="4654" y="14636"/>
                </a:cubicBezTo>
                <a:cubicBezTo>
                  <a:pt x="6891" y="16011"/>
                  <a:pt x="9449" y="16782"/>
                  <a:pt x="12072" y="16866"/>
                </a:cubicBezTo>
                <a:cubicBezTo>
                  <a:pt x="17072" y="17027"/>
                  <a:pt x="23918" y="12482"/>
                  <a:pt x="19174" y="7501"/>
                </a:cubicBezTo>
                <a:cubicBezTo>
                  <a:pt x="15549" y="3696"/>
                  <a:pt x="10009" y="0"/>
                  <a:pt x="4687" y="2944"/>
                </a:cubicBezTo>
                <a:close/>
              </a:path>
            </a:pathLst>
          </a:custGeom>
          <a:noFill/>
          <a:ln w="12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33;p4">
            <a:extLst>
              <a:ext uri="{FF2B5EF4-FFF2-40B4-BE49-F238E27FC236}">
                <a16:creationId xmlns:a16="http://schemas.microsoft.com/office/drawing/2014/main" id="{8611B08D-1A3C-42E1-2427-97706E6B0E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713733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"/>
          <p:cNvSpPr txBox="1">
            <a:spLocks noGrp="1"/>
          </p:cNvSpPr>
          <p:nvPr>
            <p:ph type="title"/>
          </p:nvPr>
        </p:nvSpPr>
        <p:spPr>
          <a:xfrm>
            <a:off x="956167" y="717133"/>
            <a:ext cx="102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144" name="Google Shape;144;p16"/>
          <p:cNvSpPr/>
          <p:nvPr/>
        </p:nvSpPr>
        <p:spPr>
          <a:xfrm rot="4605974" flipH="1">
            <a:off x="-5699633" y="2482011"/>
            <a:ext cx="8385036" cy="5609380"/>
          </a:xfrm>
          <a:custGeom>
            <a:avLst/>
            <a:gdLst/>
            <a:ahLst/>
            <a:cxnLst/>
            <a:rect l="l" t="t" r="r" b="b"/>
            <a:pathLst>
              <a:path w="198985" h="133116" extrusionOk="0">
                <a:moveTo>
                  <a:pt x="7508" y="44717"/>
                </a:moveTo>
                <a:cubicBezTo>
                  <a:pt x="1684" y="54358"/>
                  <a:pt x="0" y="67515"/>
                  <a:pt x="6723" y="76546"/>
                </a:cubicBezTo>
                <a:cubicBezTo>
                  <a:pt x="16937" y="90269"/>
                  <a:pt x="39298" y="87319"/>
                  <a:pt x="52140" y="98618"/>
                </a:cubicBezTo>
                <a:cubicBezTo>
                  <a:pt x="62624" y="107835"/>
                  <a:pt x="60843" y="124116"/>
                  <a:pt x="74708" y="130068"/>
                </a:cubicBezTo>
                <a:cubicBezTo>
                  <a:pt x="81810" y="133115"/>
                  <a:pt x="90455" y="132209"/>
                  <a:pt x="96773" y="127761"/>
                </a:cubicBezTo>
                <a:cubicBezTo>
                  <a:pt x="101646" y="124329"/>
                  <a:pt x="104956" y="119174"/>
                  <a:pt x="108896" y="114700"/>
                </a:cubicBezTo>
                <a:cubicBezTo>
                  <a:pt x="118197" y="104127"/>
                  <a:pt x="131521" y="97191"/>
                  <a:pt x="145507" y="95649"/>
                </a:cubicBezTo>
                <a:cubicBezTo>
                  <a:pt x="152372" y="94890"/>
                  <a:pt x="159371" y="95372"/>
                  <a:pt x="166140" y="94003"/>
                </a:cubicBezTo>
                <a:cubicBezTo>
                  <a:pt x="177144" y="91779"/>
                  <a:pt x="187004" y="84446"/>
                  <a:pt x="192300" y="74541"/>
                </a:cubicBezTo>
                <a:cubicBezTo>
                  <a:pt x="198985" y="62058"/>
                  <a:pt x="198772" y="34934"/>
                  <a:pt x="187993" y="24348"/>
                </a:cubicBezTo>
                <a:cubicBezTo>
                  <a:pt x="182427" y="18885"/>
                  <a:pt x="174785" y="16153"/>
                  <a:pt x="167322" y="13865"/>
                </a:cubicBezTo>
                <a:cubicBezTo>
                  <a:pt x="136798" y="4513"/>
                  <a:pt x="103754" y="0"/>
                  <a:pt x="72992" y="8575"/>
                </a:cubicBezTo>
                <a:cubicBezTo>
                  <a:pt x="60792" y="11975"/>
                  <a:pt x="46092" y="14540"/>
                  <a:pt x="34503" y="19129"/>
                </a:cubicBezTo>
                <a:cubicBezTo>
                  <a:pt x="24258" y="23185"/>
                  <a:pt x="13093" y="35481"/>
                  <a:pt x="7508" y="4471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6"/>
          <p:cNvSpPr/>
          <p:nvPr/>
        </p:nvSpPr>
        <p:spPr>
          <a:xfrm rot="-7293457">
            <a:off x="-2623968" y="2165823"/>
            <a:ext cx="4683253" cy="3568989"/>
          </a:xfrm>
          <a:custGeom>
            <a:avLst/>
            <a:gdLst/>
            <a:ahLst/>
            <a:cxnLst/>
            <a:rect l="l" t="t" r="r" b="b"/>
            <a:pathLst>
              <a:path w="111140" h="84697" extrusionOk="0">
                <a:moveTo>
                  <a:pt x="46761" y="1119"/>
                </a:moveTo>
                <a:cubicBezTo>
                  <a:pt x="46003" y="1048"/>
                  <a:pt x="45238" y="990"/>
                  <a:pt x="44480" y="952"/>
                </a:cubicBezTo>
                <a:cubicBezTo>
                  <a:pt x="28179" y="0"/>
                  <a:pt x="5452" y="3786"/>
                  <a:pt x="1158" y="22150"/>
                </a:cubicBezTo>
                <a:cubicBezTo>
                  <a:pt x="1" y="27112"/>
                  <a:pt x="1331" y="33301"/>
                  <a:pt x="5606" y="36785"/>
                </a:cubicBezTo>
                <a:cubicBezTo>
                  <a:pt x="11911" y="41934"/>
                  <a:pt x="19791" y="41034"/>
                  <a:pt x="27029" y="43155"/>
                </a:cubicBezTo>
                <a:cubicBezTo>
                  <a:pt x="41504" y="47391"/>
                  <a:pt x="42378" y="64391"/>
                  <a:pt x="53491" y="72677"/>
                </a:cubicBezTo>
                <a:cubicBezTo>
                  <a:pt x="62438" y="79348"/>
                  <a:pt x="68686" y="69868"/>
                  <a:pt x="76945" y="69971"/>
                </a:cubicBezTo>
                <a:cubicBezTo>
                  <a:pt x="86561" y="70093"/>
                  <a:pt x="90649" y="83963"/>
                  <a:pt x="100065" y="84490"/>
                </a:cubicBezTo>
                <a:cubicBezTo>
                  <a:pt x="103697" y="84696"/>
                  <a:pt x="105689" y="80840"/>
                  <a:pt x="106557" y="77362"/>
                </a:cubicBezTo>
                <a:cubicBezTo>
                  <a:pt x="111140" y="59037"/>
                  <a:pt x="103716" y="37421"/>
                  <a:pt x="90064" y="22432"/>
                </a:cubicBezTo>
                <a:cubicBezTo>
                  <a:pt x="78604" y="9854"/>
                  <a:pt x="62560" y="2597"/>
                  <a:pt x="46761" y="1119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16"/>
          <p:cNvSpPr/>
          <p:nvPr/>
        </p:nvSpPr>
        <p:spPr>
          <a:xfrm rot="-4803113" flipH="1">
            <a:off x="10240545" y="181130"/>
            <a:ext cx="2764148" cy="2135247"/>
          </a:xfrm>
          <a:custGeom>
            <a:avLst/>
            <a:gdLst/>
            <a:ahLst/>
            <a:cxnLst/>
            <a:rect l="l" t="t" r="r" b="b"/>
            <a:pathLst>
              <a:path w="65594" h="50670" extrusionOk="0">
                <a:moveTo>
                  <a:pt x="18544" y="2296"/>
                </a:moveTo>
                <a:cubicBezTo>
                  <a:pt x="22696" y="258"/>
                  <a:pt x="27690" y="1"/>
                  <a:pt x="32022" y="1608"/>
                </a:cubicBezTo>
                <a:cubicBezTo>
                  <a:pt x="36361" y="3215"/>
                  <a:pt x="39986" y="6653"/>
                  <a:pt x="41818" y="10909"/>
                </a:cubicBezTo>
                <a:cubicBezTo>
                  <a:pt x="43225" y="14174"/>
                  <a:pt x="43894" y="18223"/>
                  <a:pt x="46992" y="19959"/>
                </a:cubicBezTo>
                <a:cubicBezTo>
                  <a:pt x="50964" y="22182"/>
                  <a:pt x="56550" y="19084"/>
                  <a:pt x="60278" y="21694"/>
                </a:cubicBezTo>
                <a:cubicBezTo>
                  <a:pt x="61428" y="22497"/>
                  <a:pt x="62193" y="23731"/>
                  <a:pt x="62817" y="24985"/>
                </a:cubicBezTo>
                <a:cubicBezTo>
                  <a:pt x="64790" y="28983"/>
                  <a:pt x="65593" y="33456"/>
                  <a:pt x="65131" y="37885"/>
                </a:cubicBezTo>
                <a:cubicBezTo>
                  <a:pt x="64886" y="40199"/>
                  <a:pt x="64256" y="42545"/>
                  <a:pt x="62797" y="44357"/>
                </a:cubicBezTo>
                <a:cubicBezTo>
                  <a:pt x="60927" y="46671"/>
                  <a:pt x="57957" y="47783"/>
                  <a:pt x="55071" y="48535"/>
                </a:cubicBezTo>
                <a:cubicBezTo>
                  <a:pt x="47301" y="50560"/>
                  <a:pt x="38938" y="50669"/>
                  <a:pt x="31315" y="48150"/>
                </a:cubicBezTo>
                <a:cubicBezTo>
                  <a:pt x="26848" y="46671"/>
                  <a:pt x="22709" y="44338"/>
                  <a:pt x="18749" y="41793"/>
                </a:cubicBezTo>
                <a:cubicBezTo>
                  <a:pt x="15555" y="39743"/>
                  <a:pt x="12437" y="37525"/>
                  <a:pt x="9847" y="34761"/>
                </a:cubicBezTo>
                <a:cubicBezTo>
                  <a:pt x="5907" y="30558"/>
                  <a:pt x="0" y="20608"/>
                  <a:pt x="2642" y="14547"/>
                </a:cubicBezTo>
                <a:cubicBezTo>
                  <a:pt x="3670" y="12188"/>
                  <a:pt x="6550" y="11108"/>
                  <a:pt x="8517" y="9681"/>
                </a:cubicBezTo>
                <a:cubicBezTo>
                  <a:pt x="11878" y="7245"/>
                  <a:pt x="14777" y="4140"/>
                  <a:pt x="18544" y="22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16"/>
          <p:cNvSpPr/>
          <p:nvPr/>
        </p:nvSpPr>
        <p:spPr>
          <a:xfrm rot="2153843" flipH="1">
            <a:off x="10441069" y="2038570"/>
            <a:ext cx="3987168" cy="2269493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33;p4">
            <a:extLst>
              <a:ext uri="{FF2B5EF4-FFF2-40B4-BE49-F238E27FC236}">
                <a16:creationId xmlns:a16="http://schemas.microsoft.com/office/drawing/2014/main" id="{D9DD5EE4-1AB6-5CFF-D319-F343786231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003951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userDrawn="1">
  <p:cSld name="Title only 2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 txBox="1">
            <a:spLocks noGrp="1"/>
          </p:cNvSpPr>
          <p:nvPr>
            <p:ph type="title"/>
          </p:nvPr>
        </p:nvSpPr>
        <p:spPr>
          <a:xfrm>
            <a:off x="956167" y="717133"/>
            <a:ext cx="1027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 dirty="0"/>
              <a:t>Clique para editar o título Mestre</a:t>
            </a:r>
            <a:endParaRPr dirty="0"/>
          </a:p>
        </p:txBody>
      </p:sp>
      <p:sp>
        <p:nvSpPr>
          <p:cNvPr id="160" name="Google Shape;160;p18"/>
          <p:cNvSpPr/>
          <p:nvPr/>
        </p:nvSpPr>
        <p:spPr>
          <a:xfrm rot="-4706737" flipH="1">
            <a:off x="7406962" y="4732839"/>
            <a:ext cx="3639857" cy="5436295"/>
          </a:xfrm>
          <a:custGeom>
            <a:avLst/>
            <a:gdLst/>
            <a:ahLst/>
            <a:cxnLst/>
            <a:rect l="l" t="t" r="r" b="b"/>
            <a:pathLst>
              <a:path w="86381" h="129014" extrusionOk="0">
                <a:moveTo>
                  <a:pt x="9095" y="105033"/>
                </a:moveTo>
                <a:cubicBezTo>
                  <a:pt x="3143" y="98547"/>
                  <a:pt x="0" y="89581"/>
                  <a:pt x="598" y="80807"/>
                </a:cubicBezTo>
                <a:cubicBezTo>
                  <a:pt x="1196" y="72027"/>
                  <a:pt x="5528" y="63569"/>
                  <a:pt x="12303" y="57944"/>
                </a:cubicBezTo>
                <a:cubicBezTo>
                  <a:pt x="17503" y="53625"/>
                  <a:pt x="24534" y="50225"/>
                  <a:pt x="26032" y="43637"/>
                </a:cubicBezTo>
                <a:cubicBezTo>
                  <a:pt x="27947" y="35197"/>
                  <a:pt x="19302" y="26674"/>
                  <a:pt x="22053" y="18466"/>
                </a:cubicBezTo>
                <a:cubicBezTo>
                  <a:pt x="22902" y="15940"/>
                  <a:pt x="24740" y="13877"/>
                  <a:pt x="26694" y="12071"/>
                </a:cubicBezTo>
                <a:cubicBezTo>
                  <a:pt x="32922" y="6325"/>
                  <a:pt x="40655" y="2455"/>
                  <a:pt x="48991" y="913"/>
                </a:cubicBezTo>
                <a:cubicBezTo>
                  <a:pt x="53336" y="116"/>
                  <a:pt x="57958" y="0"/>
                  <a:pt x="62039" y="1691"/>
                </a:cubicBezTo>
                <a:cubicBezTo>
                  <a:pt x="67278" y="3863"/>
                  <a:pt x="70903" y="8684"/>
                  <a:pt x="73821" y="13537"/>
                </a:cubicBezTo>
                <a:cubicBezTo>
                  <a:pt x="81695" y="26629"/>
                  <a:pt x="86380" y="41824"/>
                  <a:pt x="85885" y="57090"/>
                </a:cubicBezTo>
                <a:cubicBezTo>
                  <a:pt x="85596" y="66037"/>
                  <a:pt x="83565" y="74836"/>
                  <a:pt x="81052" y="83430"/>
                </a:cubicBezTo>
                <a:cubicBezTo>
                  <a:pt x="79021" y="90352"/>
                  <a:pt x="76655" y="97236"/>
                  <a:pt x="72998" y="103452"/>
                </a:cubicBezTo>
                <a:cubicBezTo>
                  <a:pt x="67445" y="112894"/>
                  <a:pt x="52475" y="129014"/>
                  <a:pt x="39999" y="127458"/>
                </a:cubicBezTo>
                <a:cubicBezTo>
                  <a:pt x="35140" y="126854"/>
                  <a:pt x="31624" y="122181"/>
                  <a:pt x="27967" y="119360"/>
                </a:cubicBezTo>
                <a:cubicBezTo>
                  <a:pt x="21713" y="114533"/>
                  <a:pt x="14488" y="110914"/>
                  <a:pt x="9095" y="105033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18"/>
          <p:cNvSpPr/>
          <p:nvPr/>
        </p:nvSpPr>
        <p:spPr>
          <a:xfrm rot="-2054363" flipH="1">
            <a:off x="6646239" y="4953244"/>
            <a:ext cx="5110285" cy="3530088"/>
          </a:xfrm>
          <a:custGeom>
            <a:avLst/>
            <a:gdLst/>
            <a:ahLst/>
            <a:cxnLst/>
            <a:rect l="l" t="t" r="r" b="b"/>
            <a:pathLst>
              <a:path w="121270" h="83771" extrusionOk="0">
                <a:moveTo>
                  <a:pt x="101100" y="55618"/>
                </a:moveTo>
                <a:cubicBezTo>
                  <a:pt x="101569" y="55020"/>
                  <a:pt x="102032" y="54410"/>
                  <a:pt x="102481" y="53799"/>
                </a:cubicBezTo>
                <a:cubicBezTo>
                  <a:pt x="112123" y="40616"/>
                  <a:pt x="121269" y="19470"/>
                  <a:pt x="108170" y="5908"/>
                </a:cubicBezTo>
                <a:cubicBezTo>
                  <a:pt x="104635" y="2244"/>
                  <a:pt x="98708" y="1"/>
                  <a:pt x="93470" y="1698"/>
                </a:cubicBezTo>
                <a:cubicBezTo>
                  <a:pt x="85718" y="4204"/>
                  <a:pt x="82203" y="11313"/>
                  <a:pt x="76495" y="16243"/>
                </a:cubicBezTo>
                <a:cubicBezTo>
                  <a:pt x="65086" y="26097"/>
                  <a:pt x="50322" y="17612"/>
                  <a:pt x="37338" y="22452"/>
                </a:cubicBezTo>
                <a:cubicBezTo>
                  <a:pt x="26880" y="26347"/>
                  <a:pt x="31450" y="36741"/>
                  <a:pt x="26887" y="43624"/>
                </a:cubicBezTo>
                <a:cubicBezTo>
                  <a:pt x="21571" y="51633"/>
                  <a:pt x="7694" y="47545"/>
                  <a:pt x="2141" y="55168"/>
                </a:cubicBezTo>
                <a:cubicBezTo>
                  <a:pt x="0" y="58106"/>
                  <a:pt x="2160" y="61879"/>
                  <a:pt x="4609" y="64488"/>
                </a:cubicBezTo>
                <a:cubicBezTo>
                  <a:pt x="17516" y="78275"/>
                  <a:pt x="39703" y="83771"/>
                  <a:pt x="59700" y="80435"/>
                </a:cubicBezTo>
                <a:cubicBezTo>
                  <a:pt x="76488" y="77633"/>
                  <a:pt x="91285" y="68094"/>
                  <a:pt x="101100" y="55618"/>
                </a:cubicBezTo>
                <a:close/>
              </a:path>
            </a:pathLst>
          </a:custGeom>
          <a:noFill/>
          <a:ln w="12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18"/>
          <p:cNvSpPr/>
          <p:nvPr/>
        </p:nvSpPr>
        <p:spPr>
          <a:xfrm rot="-8273152" flipH="1">
            <a:off x="10209159" y="-846341"/>
            <a:ext cx="3121423" cy="2006239"/>
          </a:xfrm>
          <a:custGeom>
            <a:avLst/>
            <a:gdLst/>
            <a:ahLst/>
            <a:cxnLst/>
            <a:rect l="l" t="t" r="r" b="b"/>
            <a:pathLst>
              <a:path w="93644" h="60188" extrusionOk="0">
                <a:moveTo>
                  <a:pt x="70897" y="1"/>
                </a:moveTo>
                <a:cubicBezTo>
                  <a:pt x="66659" y="1"/>
                  <a:pt x="62112" y="1497"/>
                  <a:pt x="59103" y="3329"/>
                </a:cubicBezTo>
                <a:cubicBezTo>
                  <a:pt x="52963" y="7422"/>
                  <a:pt x="48869" y="15610"/>
                  <a:pt x="40937" y="16889"/>
                </a:cubicBezTo>
                <a:cubicBezTo>
                  <a:pt x="40231" y="16999"/>
                  <a:pt x="39543" y="17051"/>
                  <a:pt x="38873" y="17051"/>
                </a:cubicBezTo>
                <a:cubicBezTo>
                  <a:pt x="31769" y="17051"/>
                  <a:pt x="26525" y="11295"/>
                  <a:pt x="20213" y="8958"/>
                </a:cubicBezTo>
                <a:cubicBezTo>
                  <a:pt x="18829" y="8482"/>
                  <a:pt x="17562" y="8269"/>
                  <a:pt x="16388" y="8269"/>
                </a:cubicBezTo>
                <a:cubicBezTo>
                  <a:pt x="10620" y="8269"/>
                  <a:pt x="7110" y="13405"/>
                  <a:pt x="3071" y="17657"/>
                </a:cubicBezTo>
                <a:cubicBezTo>
                  <a:pt x="2815" y="19192"/>
                  <a:pt x="2303" y="20471"/>
                  <a:pt x="1791" y="22006"/>
                </a:cubicBezTo>
                <a:cubicBezTo>
                  <a:pt x="0" y="30193"/>
                  <a:pt x="4350" y="39404"/>
                  <a:pt x="8699" y="46056"/>
                </a:cubicBezTo>
                <a:cubicBezTo>
                  <a:pt x="11770" y="50662"/>
                  <a:pt x="15352" y="54755"/>
                  <a:pt x="20213" y="57314"/>
                </a:cubicBezTo>
                <a:cubicBezTo>
                  <a:pt x="24789" y="59493"/>
                  <a:pt x="29922" y="60187"/>
                  <a:pt x="34979" y="60187"/>
                </a:cubicBezTo>
                <a:cubicBezTo>
                  <a:pt x="35860" y="60187"/>
                  <a:pt x="36738" y="60166"/>
                  <a:pt x="37611" y="60128"/>
                </a:cubicBezTo>
                <a:cubicBezTo>
                  <a:pt x="44519" y="59617"/>
                  <a:pt x="51172" y="58593"/>
                  <a:pt x="57824" y="57570"/>
                </a:cubicBezTo>
                <a:cubicBezTo>
                  <a:pt x="63708" y="56802"/>
                  <a:pt x="69849" y="55779"/>
                  <a:pt x="75478" y="53988"/>
                </a:cubicBezTo>
                <a:cubicBezTo>
                  <a:pt x="80339" y="52453"/>
                  <a:pt x="85200" y="50150"/>
                  <a:pt x="88782" y="46568"/>
                </a:cubicBezTo>
                <a:cubicBezTo>
                  <a:pt x="91085" y="44010"/>
                  <a:pt x="93644" y="40172"/>
                  <a:pt x="92620" y="36590"/>
                </a:cubicBezTo>
                <a:cubicBezTo>
                  <a:pt x="91597" y="33264"/>
                  <a:pt x="88015" y="31984"/>
                  <a:pt x="85200" y="30961"/>
                </a:cubicBezTo>
                <a:cubicBezTo>
                  <a:pt x="82898" y="29938"/>
                  <a:pt x="79060" y="29426"/>
                  <a:pt x="78036" y="26612"/>
                </a:cubicBezTo>
                <a:cubicBezTo>
                  <a:pt x="77013" y="23541"/>
                  <a:pt x="79060" y="19703"/>
                  <a:pt x="80083" y="16889"/>
                </a:cubicBezTo>
                <a:cubicBezTo>
                  <a:pt x="81107" y="13307"/>
                  <a:pt x="82386" y="8958"/>
                  <a:pt x="80595" y="5120"/>
                </a:cubicBezTo>
                <a:cubicBezTo>
                  <a:pt x="78719" y="1368"/>
                  <a:pt x="74949" y="1"/>
                  <a:pt x="7089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18"/>
          <p:cNvSpPr/>
          <p:nvPr/>
        </p:nvSpPr>
        <p:spPr>
          <a:xfrm rot="-5046336" flipH="1">
            <a:off x="584017" y="-2079412"/>
            <a:ext cx="2401112" cy="3448539"/>
          </a:xfrm>
          <a:custGeom>
            <a:avLst/>
            <a:gdLst/>
            <a:ahLst/>
            <a:cxnLst/>
            <a:rect l="l" t="t" r="r" b="b"/>
            <a:pathLst>
              <a:path w="10624" h="9344" extrusionOk="0">
                <a:moveTo>
                  <a:pt x="5610" y="1"/>
                </a:moveTo>
                <a:cubicBezTo>
                  <a:pt x="3777" y="1"/>
                  <a:pt x="2022" y="955"/>
                  <a:pt x="1280" y="2721"/>
                </a:cubicBezTo>
                <a:cubicBezTo>
                  <a:pt x="1" y="5403"/>
                  <a:pt x="1" y="7450"/>
                  <a:pt x="2948" y="8606"/>
                </a:cubicBezTo>
                <a:cubicBezTo>
                  <a:pt x="3992" y="9080"/>
                  <a:pt x="4982" y="9344"/>
                  <a:pt x="5880" y="9344"/>
                </a:cubicBezTo>
                <a:cubicBezTo>
                  <a:pt x="7404" y="9344"/>
                  <a:pt x="8662" y="8586"/>
                  <a:pt x="9467" y="6815"/>
                </a:cubicBezTo>
                <a:cubicBezTo>
                  <a:pt x="10624" y="4512"/>
                  <a:pt x="10235" y="1442"/>
                  <a:pt x="7676" y="419"/>
                </a:cubicBezTo>
                <a:cubicBezTo>
                  <a:pt x="7010" y="138"/>
                  <a:pt x="6305" y="1"/>
                  <a:pt x="561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18"/>
          <p:cNvSpPr/>
          <p:nvPr/>
        </p:nvSpPr>
        <p:spPr>
          <a:xfrm rot="1752103">
            <a:off x="7349518" y="-2122597"/>
            <a:ext cx="3987223" cy="2269525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18"/>
          <p:cNvSpPr/>
          <p:nvPr/>
        </p:nvSpPr>
        <p:spPr>
          <a:xfrm rot="3078798" flipH="1">
            <a:off x="-2355424" y="4826999"/>
            <a:ext cx="5185013" cy="2951307"/>
          </a:xfrm>
          <a:custGeom>
            <a:avLst/>
            <a:gdLst/>
            <a:ahLst/>
            <a:cxnLst/>
            <a:rect l="l" t="t" r="r" b="b"/>
            <a:pathLst>
              <a:path w="123043" h="70036" extrusionOk="0">
                <a:moveTo>
                  <a:pt x="86464" y="64893"/>
                </a:moveTo>
                <a:cubicBezTo>
                  <a:pt x="87190" y="64649"/>
                  <a:pt x="87903" y="64386"/>
                  <a:pt x="88617" y="64116"/>
                </a:cubicBezTo>
                <a:cubicBezTo>
                  <a:pt x="103869" y="58286"/>
                  <a:pt x="123043" y="45502"/>
                  <a:pt x="119411" y="26997"/>
                </a:cubicBezTo>
                <a:cubicBezTo>
                  <a:pt x="118434" y="22002"/>
                  <a:pt x="114674" y="16899"/>
                  <a:pt x="109352" y="15478"/>
                </a:cubicBezTo>
                <a:cubicBezTo>
                  <a:pt x="101485" y="13377"/>
                  <a:pt x="94672" y="17432"/>
                  <a:pt x="87203" y="18474"/>
                </a:cubicBezTo>
                <a:cubicBezTo>
                  <a:pt x="72265" y="20550"/>
                  <a:pt x="64481" y="5406"/>
                  <a:pt x="50951" y="2411"/>
                </a:cubicBezTo>
                <a:cubicBezTo>
                  <a:pt x="40057" y="1"/>
                  <a:pt x="38244" y="11211"/>
                  <a:pt x="30679" y="14508"/>
                </a:cubicBezTo>
                <a:cubicBezTo>
                  <a:pt x="21860" y="18345"/>
                  <a:pt x="12437" y="7380"/>
                  <a:pt x="3632" y="10761"/>
                </a:cubicBezTo>
                <a:cubicBezTo>
                  <a:pt x="238" y="12065"/>
                  <a:pt x="0" y="16404"/>
                  <a:pt x="636" y="19926"/>
                </a:cubicBezTo>
                <a:cubicBezTo>
                  <a:pt x="3985" y="38515"/>
                  <a:pt x="19630" y="55181"/>
                  <a:pt x="38231" y="63242"/>
                </a:cubicBezTo>
                <a:cubicBezTo>
                  <a:pt x="53850" y="70010"/>
                  <a:pt x="71455" y="70035"/>
                  <a:pt x="86464" y="64893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Google Shape;33;p4">
            <a:extLst>
              <a:ext uri="{FF2B5EF4-FFF2-40B4-BE49-F238E27FC236}">
                <a16:creationId xmlns:a16="http://schemas.microsoft.com/office/drawing/2014/main" id="{8DDD2DFD-ACC2-C0E4-0A95-8F617D78FD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4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  <a:buChar char="●"/>
              <a:defRPr sz="240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76718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6167" y="694967"/>
            <a:ext cx="10279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Hammersmith One"/>
              <a:buNone/>
              <a:defRPr sz="3000">
                <a:solidFill>
                  <a:schemeClr val="dk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6167" y="1638233"/>
            <a:ext cx="10279600" cy="4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●"/>
              <a:defRPr sz="18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●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●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○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87521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4" r:id="rId5"/>
    <p:sldLayoutId id="2147483762" r:id="rId6"/>
    <p:sldLayoutId id="2147483767" r:id="rId7"/>
    <p:sldLayoutId id="2147483770" r:id="rId8"/>
    <p:sldLayoutId id="2147483772" r:id="rId9"/>
    <p:sldLayoutId id="2147483773" r:id="rId10"/>
    <p:sldLayoutId id="2147483774" r:id="rId11"/>
    <p:sldLayoutId id="2147483775" r:id="rId12"/>
    <p:sldLayoutId id="2147483778" r:id="rId13"/>
    <p:sldLayoutId id="2147483756" r:id="rId14"/>
    <p:sldLayoutId id="2147483757" r:id="rId15"/>
    <p:sldLayoutId id="2147483763" r:id="rId16"/>
    <p:sldLayoutId id="2147483765" r:id="rId17"/>
    <p:sldLayoutId id="2147483766" r:id="rId18"/>
    <p:sldLayoutId id="2147483768" r:id="rId19"/>
    <p:sldLayoutId id="2147483769" r:id="rId20"/>
    <p:sldLayoutId id="2147483771" r:id="rId21"/>
    <p:sldLayoutId id="2147483776" r:id="rId22"/>
    <p:sldLayoutId id="2147483777" r:id="rId23"/>
    <p:sldLayoutId id="2147483779" r:id="rId24"/>
    <p:sldLayoutId id="2147483780" r:id="rId25"/>
    <p:sldLayoutId id="2147483781" r:id="rId26"/>
    <p:sldLayoutId id="2147483782" r:id="rId27"/>
    <p:sldLayoutId id="2147483783" r:id="rId28"/>
    <p:sldLayoutId id="2147483784" r:id="rId29"/>
    <p:sldLayoutId id="2147483785" r:id="rId30"/>
    <p:sldLayoutId id="2147483786" r:id="rId31"/>
    <p:sldLayoutId id="2147483787" r:id="rId32"/>
    <p:sldLayoutId id="2147483788" r:id="rId33"/>
    <p:sldLayoutId id="2147483789" r:id="rId34"/>
    <p:sldLayoutId id="2147483790" r:id="rId35"/>
    <p:sldLayoutId id="2147483791" r:id="rId36"/>
    <p:sldLayoutId id="2147483792" r:id="rId37"/>
    <p:sldLayoutId id="2147483793" r:id="rId3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9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382" name="Google Shape;382;p39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04409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9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tudoglobal.com/files/2010/04/Chuvas.jpg%20rel=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osdeelsalvador.com/uploads/curriculum/4/8354-03hemorragia-subconjuntival-alergia-ocular.jpg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7DF462-9FDA-4F77-8571-AF7CB3B77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6B70B150-B6F4-41FE-B17D-E82C38753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57" y="604546"/>
            <a:ext cx="8532241" cy="5688161"/>
          </a:xfrm>
        </p:spPr>
      </p:pic>
    </p:spTree>
    <p:extLst>
      <p:ext uri="{BB962C8B-B14F-4D97-AF65-F5344CB8AC3E}">
        <p14:creationId xmlns:p14="http://schemas.microsoft.com/office/powerpoint/2010/main" val="2457701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770FBA-AE91-8DD6-00D6-7F4279915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Critérios para uma boa indicação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B355F2-4C58-46AE-B792-6C58567B2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752" y="1628800"/>
            <a:ext cx="10279600" cy="47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400" dirty="0"/>
              <a:t>E, por fim, conhecer a sensibilidade dos agentes aos antibióticos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Método de Gram</a:t>
            </a:r>
          </a:p>
        </p:txBody>
      </p:sp>
    </p:spTree>
    <p:extLst>
      <p:ext uri="{BB962C8B-B14F-4D97-AF65-F5344CB8AC3E}">
        <p14:creationId xmlns:p14="http://schemas.microsoft.com/office/powerpoint/2010/main" val="3485422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E74846-D1C9-21E7-BF8A-A57034649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Gram positivos x Gram negativos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AFB538-2DEC-2433-D423-C36C0AA269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Todos os cocos são Gram positivos, exceto as </a:t>
            </a:r>
            <a:r>
              <a:rPr lang="pt-BR" sz="2800" dirty="0" err="1"/>
              <a:t>Neisserias</a:t>
            </a:r>
            <a:endParaRPr lang="pt-BR" sz="2800" dirty="0"/>
          </a:p>
          <a:p>
            <a:pPr marL="0" indent="0">
              <a:buNone/>
            </a:pPr>
            <a:r>
              <a:rPr lang="pt-BR" sz="2800" dirty="0"/>
              <a:t>           (Meningococo e Gonococo)</a:t>
            </a:r>
          </a:p>
          <a:p>
            <a:r>
              <a:rPr lang="pt-BR" sz="2800" dirty="0"/>
              <a:t>Todos os bacilos são Gram negativos, exceto os dos gêneros:</a:t>
            </a:r>
          </a:p>
          <a:p>
            <a:pPr marL="0" indent="0">
              <a:buNone/>
            </a:pPr>
            <a:r>
              <a:rPr lang="pt-BR" sz="2800" dirty="0"/>
              <a:t>       -  </a:t>
            </a:r>
            <a:r>
              <a:rPr lang="pt-BR" sz="2800" b="1" dirty="0"/>
              <a:t>B</a:t>
            </a:r>
            <a:r>
              <a:rPr lang="pt-BR" sz="2800" b="1" i="1" dirty="0"/>
              <a:t>acillus </a:t>
            </a:r>
            <a:r>
              <a:rPr lang="pt-BR" sz="2800" i="1" dirty="0"/>
              <a:t>– Bacillus </a:t>
            </a:r>
            <a:r>
              <a:rPr lang="pt-BR" sz="2800" i="1" dirty="0" err="1"/>
              <a:t>anthracis</a:t>
            </a:r>
            <a:r>
              <a:rPr lang="pt-BR" sz="2800" i="1" dirty="0"/>
              <a:t> </a:t>
            </a:r>
            <a:r>
              <a:rPr lang="pt-BR" sz="2800" dirty="0"/>
              <a:t>(carbúnculo, antraz)</a:t>
            </a:r>
          </a:p>
          <a:p>
            <a:pPr marL="0" indent="0">
              <a:buNone/>
            </a:pPr>
            <a:r>
              <a:rPr lang="pt-BR" sz="2800" dirty="0"/>
              <a:t>       -  </a:t>
            </a:r>
            <a:r>
              <a:rPr lang="pt-BR" sz="2800" b="1" dirty="0"/>
              <a:t>C</a:t>
            </a:r>
            <a:r>
              <a:rPr lang="pt-BR" sz="2800" b="1" i="1" dirty="0"/>
              <a:t>lostridium</a:t>
            </a:r>
            <a:r>
              <a:rPr lang="pt-BR" sz="2800" i="1" dirty="0"/>
              <a:t> – </a:t>
            </a:r>
            <a:r>
              <a:rPr lang="pt-BR" sz="2800" i="1" dirty="0" err="1"/>
              <a:t>C.tetani</a:t>
            </a:r>
            <a:r>
              <a:rPr lang="pt-BR" sz="2800" i="1" dirty="0"/>
              <a:t>, </a:t>
            </a:r>
            <a:r>
              <a:rPr lang="pt-BR" sz="2800" i="1" dirty="0" err="1"/>
              <a:t>C.perfringens</a:t>
            </a:r>
            <a:r>
              <a:rPr lang="pt-BR" sz="2800" i="1" dirty="0"/>
              <a:t>, </a:t>
            </a:r>
            <a:r>
              <a:rPr lang="pt-BR" sz="2800" i="1" dirty="0" err="1"/>
              <a:t>C.difficile</a:t>
            </a:r>
            <a:endParaRPr lang="pt-BR" sz="2800" i="1" dirty="0"/>
          </a:p>
          <a:p>
            <a:pPr marL="0" indent="0">
              <a:buNone/>
            </a:pPr>
            <a:r>
              <a:rPr lang="pt-BR" sz="2800" i="1" dirty="0"/>
              <a:t>                                          C. </a:t>
            </a:r>
            <a:r>
              <a:rPr lang="pt-BR" sz="2800" i="1" dirty="0" err="1"/>
              <a:t>botulinum</a:t>
            </a:r>
            <a:endParaRPr lang="pt-BR" sz="2800" i="1" dirty="0"/>
          </a:p>
          <a:p>
            <a:pPr marL="0" indent="0">
              <a:buNone/>
            </a:pPr>
            <a:r>
              <a:rPr lang="pt-BR" sz="2800" i="1" dirty="0"/>
              <a:t>       - </a:t>
            </a:r>
            <a:r>
              <a:rPr lang="pt-BR" sz="2800" b="1" dirty="0"/>
              <a:t> </a:t>
            </a:r>
            <a:r>
              <a:rPr lang="pt-BR" sz="2800" b="1" dirty="0" err="1"/>
              <a:t>C</a:t>
            </a:r>
            <a:r>
              <a:rPr lang="pt-BR" sz="2800" b="1" i="1" dirty="0" err="1"/>
              <a:t>orynebacterium</a:t>
            </a:r>
            <a:r>
              <a:rPr lang="pt-BR" sz="2800" b="1" i="1" dirty="0"/>
              <a:t> </a:t>
            </a:r>
            <a:r>
              <a:rPr lang="pt-BR" sz="2800" i="1" dirty="0"/>
              <a:t>– C. </a:t>
            </a:r>
            <a:r>
              <a:rPr lang="pt-BR" sz="2800" i="1" dirty="0" err="1"/>
              <a:t>diphtheriae</a:t>
            </a:r>
            <a:endParaRPr lang="pt-BR" sz="2800" dirty="0"/>
          </a:p>
          <a:p>
            <a:pPr marL="0" indent="0">
              <a:buNone/>
            </a:pPr>
            <a:r>
              <a:rPr lang="pt-BR" sz="2800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80657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36EAC7-4690-2D06-4B63-79F5B5634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423592" y="2204864"/>
            <a:ext cx="6711950" cy="3762127"/>
          </a:xfrm>
        </p:spPr>
        <p:txBody>
          <a:bodyPr/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algn="ctr">
              <a:buNone/>
            </a:pPr>
            <a:r>
              <a:rPr lang="pt-BR" sz="4400" dirty="0">
                <a:latin typeface="Hammersmith One" panose="02010703030501060504" pitchFamily="2" charset="0"/>
              </a:rPr>
              <a:t>PELE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body" idx="4294967295"/>
          </p:nvPr>
        </p:nvSpPr>
        <p:spPr>
          <a:xfrm>
            <a:off x="3215680" y="2552483"/>
            <a:ext cx="5140000" cy="296880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endParaRPr lang="pt-BR" sz="2400" dirty="0"/>
          </a:p>
          <a:p>
            <a:pPr marL="114300" indent="0">
              <a:buNone/>
            </a:pPr>
            <a:endParaRPr lang="pt-BR" sz="2400" dirty="0"/>
          </a:p>
          <a:p>
            <a:pPr marL="114300" indent="0">
              <a:buNone/>
            </a:pPr>
            <a:r>
              <a:rPr lang="pt-BR" sz="2400" dirty="0"/>
              <a:t>      </a:t>
            </a:r>
          </a:p>
          <a:p>
            <a:pPr marL="114300" indent="0">
              <a:buNone/>
            </a:pPr>
            <a:endParaRPr lang="pt-BR" sz="2400" dirty="0"/>
          </a:p>
          <a:p>
            <a:pPr marL="114300" indent="0">
              <a:buNone/>
            </a:pPr>
            <a:endParaRPr lang="pt-BR" sz="2400" dirty="0"/>
          </a:p>
          <a:p>
            <a:pPr marL="114300" indent="0">
              <a:buNone/>
            </a:pPr>
            <a:endParaRPr lang="pt-BR" sz="3600" dirty="0"/>
          </a:p>
          <a:p>
            <a:pPr marL="114300" indent="0">
              <a:buNone/>
            </a:pPr>
            <a:r>
              <a:rPr lang="pt-BR" sz="3600" dirty="0"/>
              <a:t> </a:t>
            </a:r>
            <a:endParaRPr lang="pt-BR" sz="2400" dirty="0"/>
          </a:p>
          <a:p>
            <a:pPr marL="0" indent="0" algn="ctr">
              <a:buNone/>
            </a:pPr>
            <a:r>
              <a:rPr lang="pt-BR" sz="2800" i="1" dirty="0"/>
              <a:t>Streptococcus </a:t>
            </a:r>
            <a:r>
              <a:rPr lang="pt-BR" sz="2800" i="1" dirty="0" err="1"/>
              <a:t>pyogenes</a:t>
            </a:r>
            <a:endParaRPr lang="pt-BR" sz="28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C4BED12-A891-4195-B8AE-2D49BC590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167" y="717133"/>
            <a:ext cx="9748346" cy="763600"/>
          </a:xfrm>
        </p:spPr>
        <p:txBody>
          <a:bodyPr/>
          <a:lstStyle/>
          <a:p>
            <a:r>
              <a:rPr lang="pt-BR" sz="3600" dirty="0"/>
              <a:t>Infecções superficiais (impetigo crostoso)</a:t>
            </a:r>
            <a:endParaRPr lang="pt-BR" sz="2400" dirty="0"/>
          </a:p>
        </p:txBody>
      </p:sp>
      <p:pic>
        <p:nvPicPr>
          <p:cNvPr id="6" name="Picture 2" descr="C:\Users\Jose\Documents\José\Imagens\Pele e anexos\impetig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3" y="2132856"/>
            <a:ext cx="416960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254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INFECÇÃO ESTREPTOCÓCICA DA PELE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type="body" idx="1"/>
          </p:nvPr>
        </p:nvSpPr>
        <p:spPr>
          <a:xfrm>
            <a:off x="956167" y="2060847"/>
            <a:ext cx="10279600" cy="4079951"/>
          </a:xfrm>
        </p:spPr>
        <p:txBody>
          <a:bodyPr>
            <a:noAutofit/>
          </a:bodyPr>
          <a:lstStyle/>
          <a:p>
            <a:r>
              <a:rPr lang="pt-BR" sz="2400" dirty="0"/>
              <a:t>Poucas lesões</a:t>
            </a:r>
          </a:p>
          <a:p>
            <a:pPr lvl="1"/>
            <a:r>
              <a:rPr lang="pt-BR" sz="2400" dirty="0"/>
              <a:t>Quem não tem cão caça com </a:t>
            </a:r>
          </a:p>
          <a:p>
            <a:pPr marL="457207" lvl="1" indent="0">
              <a:buNone/>
            </a:pPr>
            <a:r>
              <a:rPr lang="pt-BR" sz="2400" dirty="0"/>
              <a:t>    Neomicina</a:t>
            </a:r>
          </a:p>
          <a:p>
            <a:pPr>
              <a:buNone/>
            </a:pPr>
            <a:r>
              <a:rPr lang="pt-BR" sz="2400" dirty="0"/>
              <a:t>                          </a:t>
            </a:r>
          </a:p>
          <a:p>
            <a:pPr>
              <a:buNone/>
            </a:pPr>
            <a:endParaRPr lang="pt-BR" sz="2400" dirty="0"/>
          </a:p>
          <a:p>
            <a:pPr>
              <a:buNone/>
            </a:pPr>
            <a:r>
              <a:rPr lang="pt-BR" sz="2400" dirty="0"/>
              <a:t>      </a:t>
            </a:r>
          </a:p>
          <a:p>
            <a:r>
              <a:rPr lang="pt-BR" sz="2400" dirty="0" err="1"/>
              <a:t>Mupirocina</a:t>
            </a:r>
            <a:r>
              <a:rPr lang="pt-BR" sz="2400" dirty="0"/>
              <a:t> ou Ácido </a:t>
            </a:r>
            <a:r>
              <a:rPr lang="pt-BR" sz="2400" dirty="0" err="1"/>
              <a:t>Fusídico</a:t>
            </a:r>
            <a:endParaRPr lang="pt-BR" sz="2400" dirty="0"/>
          </a:p>
          <a:p>
            <a:pPr lvl="1"/>
            <a:r>
              <a:rPr lang="pt-BR" sz="2400" dirty="0"/>
              <a:t>Acrescentar Permanganato de Potássio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61A87E-C5E8-4661-ADDD-3244C918FB06}"/>
              </a:ext>
            </a:extLst>
          </p:cNvPr>
          <p:cNvSpPr/>
          <p:nvPr/>
        </p:nvSpPr>
        <p:spPr>
          <a:xfrm>
            <a:off x="3071664" y="3543887"/>
            <a:ext cx="6855761" cy="818087"/>
          </a:xfrm>
          <a:prstGeom prst="rect">
            <a:avLst/>
          </a:prstGeom>
          <a:ln w="19050"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Único Aminoglicosídio com ação sobre Estreptococo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84944F-9567-46FF-85C5-7CC32D556E05}"/>
              </a:ext>
            </a:extLst>
          </p:cNvPr>
          <p:cNvSpPr/>
          <p:nvPr/>
        </p:nvSpPr>
        <p:spPr>
          <a:xfrm>
            <a:off x="2855607" y="5893804"/>
            <a:ext cx="6480720" cy="872716"/>
          </a:xfrm>
          <a:prstGeom prst="rect">
            <a:avLst/>
          </a:prstGeom>
          <a:ln w="19050"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t-BR" sz="2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01 comprimido em 1 litro de água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3F7F38-A1F2-4A68-9E78-4202B84C7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1324352"/>
            <a:ext cx="2850009" cy="1900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DBEF7-09A9-1698-8C87-E592F94F0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AB5648-8CF2-999F-8456-266EA096B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00" y="1536633"/>
            <a:ext cx="7303840" cy="4555200"/>
          </a:xfrm>
        </p:spPr>
        <p:txBody>
          <a:bodyPr/>
          <a:lstStyle/>
          <a:p>
            <a:r>
              <a:rPr lang="pt-BR" sz="3600" dirty="0">
                <a:solidFill>
                  <a:schemeClr val="bg1">
                    <a:lumMod val="50000"/>
                  </a:schemeClr>
                </a:solidFill>
              </a:rPr>
              <a:t>Impetigo crostoso (estreptococo)</a:t>
            </a:r>
          </a:p>
          <a:p>
            <a:endParaRPr lang="pt-BR" sz="3600" dirty="0">
              <a:solidFill>
                <a:schemeClr val="bg1">
                  <a:lumMod val="50000"/>
                </a:schemeClr>
              </a:solidFill>
            </a:endParaRPr>
          </a:p>
          <a:p>
            <a:pPr marL="114300" indent="0">
              <a:buNone/>
            </a:pPr>
            <a:endParaRPr lang="pt-BR" sz="3600" dirty="0">
              <a:solidFill>
                <a:schemeClr val="bg1">
                  <a:lumMod val="50000"/>
                </a:schemeClr>
              </a:solidFill>
            </a:endParaRPr>
          </a:p>
          <a:p>
            <a:pPr marL="114300" indent="0">
              <a:buNone/>
            </a:pPr>
            <a:endParaRPr lang="pt-BR" sz="3600" dirty="0">
              <a:solidFill>
                <a:schemeClr val="bg1">
                  <a:lumMod val="50000"/>
                </a:schemeClr>
              </a:solidFill>
            </a:endParaRPr>
          </a:p>
          <a:p>
            <a:pPr marL="114300" indent="0">
              <a:buNone/>
            </a:pPr>
            <a:endParaRPr lang="pt-BR" sz="36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3600" dirty="0">
                <a:solidFill>
                  <a:schemeClr val="bg1">
                    <a:lumMod val="50000"/>
                  </a:schemeClr>
                </a:solidFill>
              </a:rPr>
              <a:t>No impetigo bolhoso (estafilococo)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D358F49-E68C-F500-677E-87EFA0015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296" y="1598017"/>
            <a:ext cx="2959646" cy="221621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127B72C-0C12-B6AE-AEC7-00697FD84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0296" y="4293096"/>
            <a:ext cx="2959646" cy="221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63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166018" y="1656644"/>
            <a:ext cx="7620000" cy="4800600"/>
          </a:xfrm>
        </p:spPr>
        <p:txBody>
          <a:bodyPr>
            <a:normAutofit/>
          </a:bodyPr>
          <a:lstStyle/>
          <a:p>
            <a:r>
              <a:rPr lang="pt-BR" sz="2400" dirty="0"/>
              <a:t>PEN. V (Pen V Oral) </a:t>
            </a:r>
          </a:p>
          <a:p>
            <a:pPr marL="114300" indent="0">
              <a:buNone/>
            </a:pPr>
            <a:r>
              <a:rPr lang="pt-BR" sz="1200" dirty="0"/>
              <a:t> </a:t>
            </a:r>
            <a:endParaRPr lang="pt-BR" sz="1800" dirty="0"/>
          </a:p>
          <a:p>
            <a:pPr marL="114300" indent="0">
              <a:buNone/>
            </a:pPr>
            <a:endParaRPr lang="pt-BR" sz="300" dirty="0"/>
          </a:p>
          <a:p>
            <a:r>
              <a:rPr lang="pt-BR" sz="2400" dirty="0"/>
              <a:t>AMOXICILINA     </a:t>
            </a:r>
          </a:p>
          <a:p>
            <a:pPr marL="114300" indent="0">
              <a:buNone/>
            </a:pPr>
            <a:endParaRPr lang="pt-BR" sz="1600" dirty="0"/>
          </a:p>
          <a:p>
            <a:r>
              <a:rPr lang="pt-BR" sz="2400" dirty="0"/>
              <a:t>ERITROMICINA </a:t>
            </a:r>
          </a:p>
          <a:p>
            <a:endParaRPr lang="pt-BR" sz="2400" dirty="0"/>
          </a:p>
          <a:p>
            <a:endParaRPr lang="pt-BR" sz="2400" dirty="0"/>
          </a:p>
          <a:p>
            <a:pPr marL="114300" indent="0">
              <a:buNone/>
            </a:pPr>
            <a:r>
              <a:rPr lang="pt-BR" sz="1500" dirty="0"/>
              <a:t>    </a:t>
            </a:r>
          </a:p>
          <a:p>
            <a:r>
              <a:rPr lang="pt-BR" sz="2400" dirty="0"/>
              <a:t>AZITROMICINA  </a:t>
            </a:r>
          </a:p>
          <a:p>
            <a:pPr marL="114300" indent="0">
              <a:buNone/>
            </a:pPr>
            <a:endParaRPr lang="pt-BR" sz="2400" dirty="0"/>
          </a:p>
          <a:p>
            <a:r>
              <a:rPr lang="pt-BR" sz="2400" dirty="0"/>
              <a:t>BENZETACIL  </a:t>
            </a:r>
          </a:p>
          <a:p>
            <a:pPr>
              <a:buNone/>
            </a:pPr>
            <a:r>
              <a:rPr lang="pt-BR" sz="2400" dirty="0"/>
              <a:t>                             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102E35-8582-484B-97FF-638D241CD97C}"/>
              </a:ext>
            </a:extLst>
          </p:cNvPr>
          <p:cNvCxnSpPr>
            <a:cxnSpLocks/>
          </p:cNvCxnSpPr>
          <p:nvPr/>
        </p:nvCxnSpPr>
        <p:spPr>
          <a:xfrm flipH="1">
            <a:off x="1702568" y="4653136"/>
            <a:ext cx="5522923" cy="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/>
              <a:t>INFECÇÃO ESTREPTOCÓCICA DA PELE: Várias lesões</a:t>
            </a:r>
            <a:endParaRPr lang="pt-BR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D2B3F5-F23B-489E-9E6D-C9D7FECB720C}"/>
              </a:ext>
            </a:extLst>
          </p:cNvPr>
          <p:cNvSpPr/>
          <p:nvPr/>
        </p:nvSpPr>
        <p:spPr>
          <a:xfrm>
            <a:off x="4856823" y="1957832"/>
            <a:ext cx="3330114" cy="373527"/>
          </a:xfrm>
          <a:prstGeom prst="rect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1 comp. ou 5mL 6/6h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28229A-31D2-4B4C-B108-02FC4E0DA568}"/>
              </a:ext>
            </a:extLst>
          </p:cNvPr>
          <p:cNvSpPr/>
          <p:nvPr/>
        </p:nvSpPr>
        <p:spPr>
          <a:xfrm>
            <a:off x="4865209" y="2545107"/>
            <a:ext cx="3330115" cy="533159"/>
          </a:xfrm>
          <a:prstGeom prst="rect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25 a 50 mg/Kg/dia – de 8/8 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AB9D30-E4C8-464A-907F-03B221AD629A}"/>
              </a:ext>
            </a:extLst>
          </p:cNvPr>
          <p:cNvSpPr/>
          <p:nvPr/>
        </p:nvSpPr>
        <p:spPr>
          <a:xfrm>
            <a:off x="4865209" y="3261879"/>
            <a:ext cx="3330115" cy="718784"/>
          </a:xfrm>
          <a:prstGeom prst="rect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Crianças – 30 mg/kg/dia </a:t>
            </a:r>
          </a:p>
          <a:p>
            <a:pPr algn="ctr"/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Adultos – 500 mg 8/8h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AA5B0B-86CD-42FF-8A9B-C43A72B42260}"/>
              </a:ext>
            </a:extLst>
          </p:cNvPr>
          <p:cNvSpPr/>
          <p:nvPr/>
        </p:nvSpPr>
        <p:spPr>
          <a:xfrm>
            <a:off x="4886415" y="4322630"/>
            <a:ext cx="2823353" cy="839811"/>
          </a:xfrm>
          <a:prstGeom prst="rect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Crianças – 10 mg/kg/dia </a:t>
            </a:r>
          </a:p>
          <a:p>
            <a:pPr algn="ctr"/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Adultos – 500 mg/dia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9D408187-E484-4DE0-990D-FB9F055D14FE}"/>
              </a:ext>
            </a:extLst>
          </p:cNvPr>
          <p:cNvSpPr/>
          <p:nvPr/>
        </p:nvSpPr>
        <p:spPr>
          <a:xfrm>
            <a:off x="8288983" y="1852848"/>
            <a:ext cx="288032" cy="2204096"/>
          </a:xfrm>
          <a:prstGeom prst="rightBrace">
            <a:avLst/>
          </a:prstGeom>
          <a:ln w="28575">
            <a:solidFill>
              <a:srgbClr val="E6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3B5DFB-016F-43E3-BB1E-95DB86DA4746}"/>
              </a:ext>
            </a:extLst>
          </p:cNvPr>
          <p:cNvSpPr/>
          <p:nvPr/>
        </p:nvSpPr>
        <p:spPr>
          <a:xfrm>
            <a:off x="8670674" y="2723520"/>
            <a:ext cx="971846" cy="528454"/>
          </a:xfrm>
          <a:prstGeom prst="rect">
            <a:avLst/>
          </a:prstGeom>
          <a:ln w="19050">
            <a:solidFill>
              <a:srgbClr val="DDDBC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10 dias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E65B4C-6A61-43B7-80BE-30ABF871A600}"/>
              </a:ext>
            </a:extLst>
          </p:cNvPr>
          <p:cNvSpPr/>
          <p:nvPr/>
        </p:nvSpPr>
        <p:spPr>
          <a:xfrm>
            <a:off x="4856822" y="5322980"/>
            <a:ext cx="3330115" cy="607461"/>
          </a:xfrm>
          <a:prstGeom prst="rect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1.200.000 U. Repetir após 5 dias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2F35CF-E098-4F8A-B616-5053882C3770}"/>
              </a:ext>
            </a:extLst>
          </p:cNvPr>
          <p:cNvSpPr/>
          <p:nvPr/>
        </p:nvSpPr>
        <p:spPr>
          <a:xfrm>
            <a:off x="7810344" y="4194411"/>
            <a:ext cx="1944216" cy="1006945"/>
          </a:xfrm>
          <a:prstGeom prst="rect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algn="ctr"/>
            <a:r>
              <a:rPr lang="pt-BR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1x ao dia, 3 a 5 dias </a:t>
            </a:r>
          </a:p>
          <a:p>
            <a:pPr marL="114300" algn="ctr"/>
            <a:r>
              <a:rPr lang="pt-BR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Longe das refeições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DC2657-012C-4FE5-B374-33A5FD2FBEA8}"/>
              </a:ext>
            </a:extLst>
          </p:cNvPr>
          <p:cNvCxnSpPr>
            <a:cxnSpLocks/>
          </p:cNvCxnSpPr>
          <p:nvPr/>
        </p:nvCxnSpPr>
        <p:spPr>
          <a:xfrm flipH="1" flipV="1">
            <a:off x="1702568" y="2121712"/>
            <a:ext cx="3157966" cy="22884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8E8497-2005-43EF-84A3-8BF0E143C771}"/>
              </a:ext>
            </a:extLst>
          </p:cNvPr>
          <p:cNvCxnSpPr>
            <a:cxnSpLocks/>
          </p:cNvCxnSpPr>
          <p:nvPr/>
        </p:nvCxnSpPr>
        <p:spPr>
          <a:xfrm flipH="1">
            <a:off x="1652516" y="2723520"/>
            <a:ext cx="3204307" cy="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9E59AD-6232-4112-B481-EF6A80D7B25D}"/>
              </a:ext>
            </a:extLst>
          </p:cNvPr>
          <p:cNvCxnSpPr>
            <a:cxnSpLocks/>
          </p:cNvCxnSpPr>
          <p:nvPr/>
        </p:nvCxnSpPr>
        <p:spPr>
          <a:xfrm flipH="1">
            <a:off x="1671261" y="3310818"/>
            <a:ext cx="3185562" cy="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79BF349-ECDE-49FD-9E02-C2B1CE92C069}"/>
              </a:ext>
            </a:extLst>
          </p:cNvPr>
          <p:cNvCxnSpPr>
            <a:cxnSpLocks/>
          </p:cNvCxnSpPr>
          <p:nvPr/>
        </p:nvCxnSpPr>
        <p:spPr>
          <a:xfrm flipH="1">
            <a:off x="1702568" y="5373216"/>
            <a:ext cx="3154254" cy="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85943984-A002-414E-ADF8-69369F1FB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900" y="1734325"/>
            <a:ext cx="3369938" cy="4196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5480" y="904368"/>
            <a:ext cx="9748345" cy="1099200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dirty="0"/>
              <a:t>Infecções profundas da pele</a:t>
            </a:r>
            <a:br>
              <a:rPr lang="pt-BR" sz="4000" dirty="0"/>
            </a:br>
            <a:r>
              <a:rPr lang="pt-BR" sz="4000" dirty="0"/>
              <a:t>Estafilococo (por quê?) 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FC2DF49A-47ED-F308-DA1F-A7361B24D7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6426" y="3102289"/>
            <a:ext cx="5140000" cy="2078800"/>
          </a:xfrm>
        </p:spPr>
        <p:txBody>
          <a:bodyPr/>
          <a:lstStyle/>
          <a:p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674" y="2684360"/>
            <a:ext cx="3817558" cy="2475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http://1.bp.blogspot.com/-LlEr8I-s3uc/Ui3GFq6QJOI/AAAAAAAAMCM/Qve2fyXP2bs/s1600/FURUNCU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229" y="2311858"/>
            <a:ext cx="3396838" cy="3396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7" name="Picture 9" descr="http://4.bp.blogspot.com/_o8-SDVmUY14/TM9O9LpCWiI/AAAAAAAAAO0/DrW_BqQxl30/s1600/abscesso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2780928"/>
            <a:ext cx="3455097" cy="2673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9" name="Picture 11" descr="http://www.medfoco.com.br/wp-content/uploads/2012/04/hord%C3%A9olo-ter%C3%A7ol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787" y="2424098"/>
            <a:ext cx="3624908" cy="342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512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16C9A7-89CA-4247-8D29-DC5DCC780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600" y="1099157"/>
            <a:ext cx="10279600" cy="2618000"/>
          </a:xfrm>
        </p:spPr>
        <p:txBody>
          <a:bodyPr/>
          <a:lstStyle/>
          <a:p>
            <a:pPr algn="l"/>
            <a:r>
              <a:rPr lang="pt-BR" sz="4800" dirty="0"/>
              <a:t> Infecção </a:t>
            </a:r>
            <a:r>
              <a:rPr lang="pt-BR" sz="4800" dirty="0" err="1"/>
              <a:t>Estafilocócicas</a:t>
            </a:r>
            <a:endParaRPr lang="pt-BR" sz="4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34CD08-6B7E-4639-9BD7-37790FA86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200" y="3053960"/>
            <a:ext cx="10279600" cy="784800"/>
          </a:xfrm>
        </p:spPr>
        <p:txBody>
          <a:bodyPr/>
          <a:lstStyle/>
          <a:p>
            <a:pPr marL="114300" indent="0" algn="ctr">
              <a:buNone/>
            </a:pPr>
            <a:r>
              <a:rPr lang="pt-BR" sz="3600" dirty="0"/>
              <a:t>Pelo amor de Deus, não mais Benzetacil</a:t>
            </a:r>
            <a:endParaRPr lang="pt-B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BC995C-7961-4B17-9600-D4C905D53B22}"/>
              </a:ext>
            </a:extLst>
          </p:cNvPr>
          <p:cNvSpPr/>
          <p:nvPr/>
        </p:nvSpPr>
        <p:spPr>
          <a:xfrm>
            <a:off x="3380910" y="4077072"/>
            <a:ext cx="5430179" cy="1268837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Resistência = 100%</a:t>
            </a:r>
          </a:p>
        </p:txBody>
      </p:sp>
    </p:spTree>
    <p:extLst>
      <p:ext uri="{BB962C8B-B14F-4D97-AF65-F5344CB8AC3E}">
        <p14:creationId xmlns:p14="http://schemas.microsoft.com/office/powerpoint/2010/main" val="1051392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Estafilococcias</a:t>
            </a:r>
            <a:r>
              <a:rPr lang="pt-BR" dirty="0"/>
              <a:t> da pele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956167" y="1772815"/>
            <a:ext cx="10279600" cy="4367983"/>
          </a:xfrm>
        </p:spPr>
        <p:txBody>
          <a:bodyPr/>
          <a:lstStyle/>
          <a:p>
            <a:r>
              <a:rPr lang="pt-BR" sz="2800" dirty="0"/>
              <a:t>Vamos começar com o que temos ( em Maceió)</a:t>
            </a:r>
          </a:p>
          <a:p>
            <a:pPr>
              <a:buNone/>
            </a:pPr>
            <a:r>
              <a:rPr lang="pt-BR" sz="2800" dirty="0"/>
              <a:t>     -  Cefalexina – 30 a 50 mg / kg / dia  (6 / 6 horas)</a:t>
            </a:r>
          </a:p>
          <a:p>
            <a:pPr>
              <a:buNone/>
            </a:pPr>
            <a:r>
              <a:rPr lang="pt-BR" sz="2800" dirty="0"/>
              <a:t>     -  </a:t>
            </a:r>
            <a:r>
              <a:rPr lang="pt-BR" sz="2800" dirty="0" err="1"/>
              <a:t>Azitromicina</a:t>
            </a:r>
            <a:r>
              <a:rPr lang="pt-BR" sz="2800" dirty="0"/>
              <a:t> – posologia já vista</a:t>
            </a:r>
          </a:p>
          <a:p>
            <a:pPr>
              <a:buNone/>
            </a:pPr>
            <a:r>
              <a:rPr lang="pt-BR" sz="2800" dirty="0"/>
              <a:t>     -  </a:t>
            </a:r>
            <a:r>
              <a:rPr lang="pt-BR" sz="2800" dirty="0" err="1"/>
              <a:t>Sulfametoxazol</a:t>
            </a:r>
            <a:r>
              <a:rPr lang="pt-BR" sz="2800" dirty="0"/>
              <a:t> – </a:t>
            </a:r>
            <a:r>
              <a:rPr lang="pt-BR" sz="2800" dirty="0" err="1"/>
              <a:t>Trimetoprim</a:t>
            </a:r>
            <a:r>
              <a:rPr lang="pt-BR" sz="2800" dirty="0"/>
              <a:t>  - criança: 30 mg/Kg/ dia</a:t>
            </a:r>
          </a:p>
          <a:p>
            <a:pPr>
              <a:buNone/>
            </a:pPr>
            <a:r>
              <a:rPr lang="pt-BR" sz="2800" dirty="0"/>
              <a:t>     -  Eritromicina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E3B1D4-2149-4EB8-8743-2DDAA0F5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4183" y="404664"/>
            <a:ext cx="7183634" cy="1400530"/>
          </a:xfrm>
        </p:spPr>
        <p:txBody>
          <a:bodyPr/>
          <a:lstStyle/>
          <a:p>
            <a:pPr algn="ctr"/>
            <a:r>
              <a:rPr lang="pt-BR" sz="4000" dirty="0"/>
              <a:t>Programa de educação continuada</a:t>
            </a: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br>
              <a:rPr lang="pt-BR" sz="4000" dirty="0"/>
            </a:br>
            <a:endParaRPr lang="pt-BR" sz="4000" dirty="0"/>
          </a:p>
        </p:txBody>
      </p:sp>
      <p:pic>
        <p:nvPicPr>
          <p:cNvPr id="6" name="Espaço Reservado para Conteúdo 4">
            <a:extLst>
              <a:ext uri="{FF2B5EF4-FFF2-40B4-BE49-F238E27FC236}">
                <a16:creationId xmlns:a16="http://schemas.microsoft.com/office/drawing/2014/main" id="{F4326487-72BF-4707-BF91-16114CA85D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7" b="25249"/>
          <a:stretch/>
        </p:blipFill>
        <p:spPr>
          <a:xfrm>
            <a:off x="3566690" y="3429000"/>
            <a:ext cx="5058620" cy="182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Estafilococcias</a:t>
            </a:r>
            <a:r>
              <a:rPr lang="pt-BR" dirty="0"/>
              <a:t> da pele – o que seria mais eficaz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956167" y="2132855"/>
            <a:ext cx="10279600" cy="400794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800" dirty="0"/>
              <a:t>Amoxicilina + </a:t>
            </a:r>
            <a:r>
              <a:rPr lang="pt-BR" sz="2800" dirty="0" err="1"/>
              <a:t>Clavulanato</a:t>
            </a:r>
            <a:r>
              <a:rPr lang="pt-BR" sz="2800" dirty="0"/>
              <a:t> 30 a 50 mg / Kg/ dia (8 / 8 h.)</a:t>
            </a:r>
          </a:p>
          <a:p>
            <a:pPr>
              <a:lnSpc>
                <a:spcPct val="150000"/>
              </a:lnSpc>
            </a:pPr>
            <a:r>
              <a:rPr lang="pt-BR" sz="2800" dirty="0" err="1"/>
              <a:t>Cefaclor</a:t>
            </a:r>
            <a:r>
              <a:rPr lang="pt-BR" sz="2800" dirty="0"/>
              <a:t> : 20 a 40 mg / Kg / dia (12 / 12 h)</a:t>
            </a:r>
          </a:p>
          <a:p>
            <a:pPr>
              <a:lnSpc>
                <a:spcPct val="150000"/>
              </a:lnSpc>
            </a:pPr>
            <a:r>
              <a:rPr lang="pt-BR" sz="2800" dirty="0" err="1"/>
              <a:t>Axetil-Cefuroxime</a:t>
            </a:r>
            <a:r>
              <a:rPr lang="pt-BR" sz="2800" dirty="0"/>
              <a:t>: adultos 250 a 500 mg  12 / 12 h.</a:t>
            </a:r>
          </a:p>
          <a:p>
            <a:pPr>
              <a:lnSpc>
                <a:spcPct val="150000"/>
              </a:lnSpc>
              <a:buNone/>
            </a:pPr>
            <a:r>
              <a:rPr lang="pt-BR" sz="2800" dirty="0"/>
              <a:t>                                                criança 25 a 50 mg / Kg / dia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Usar Neomicina nos bordos nasais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200" y="717132"/>
            <a:ext cx="10279600" cy="911667"/>
          </a:xfrm>
        </p:spPr>
        <p:txBody>
          <a:bodyPr>
            <a:normAutofit/>
          </a:bodyPr>
          <a:lstStyle/>
          <a:p>
            <a:r>
              <a:rPr lang="pt-BR" sz="4000" dirty="0"/>
              <a:t>Ainda estafilococo x pele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623392" y="1844824"/>
            <a:ext cx="9793288" cy="4752975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pt-BR" sz="2400" b="1" dirty="0"/>
              <a:t>SÍNDROME DA PELE ESCALDADA</a:t>
            </a:r>
          </a:p>
          <a:p>
            <a:pPr>
              <a:spcAft>
                <a:spcPts val="1800"/>
              </a:spcAft>
            </a:pPr>
            <a:r>
              <a:rPr lang="pt-BR" sz="2400" dirty="0"/>
              <a:t>Cepas de Estafilococo – </a:t>
            </a:r>
            <a:r>
              <a:rPr lang="pt-BR" sz="2400" b="1" dirty="0" err="1"/>
              <a:t>esfoliatina</a:t>
            </a:r>
            <a:r>
              <a:rPr lang="pt-BR" sz="2400" b="1" dirty="0"/>
              <a:t> </a:t>
            </a:r>
            <a:r>
              <a:rPr lang="pt-BR" sz="2400" dirty="0"/>
              <a:t>– ação sobre a </a:t>
            </a:r>
            <a:r>
              <a:rPr lang="pt-BR" sz="2400" b="1" dirty="0" err="1"/>
              <a:t>desmogleína</a:t>
            </a:r>
            <a:r>
              <a:rPr lang="pt-BR" sz="2400" b="1" dirty="0"/>
              <a:t> </a:t>
            </a:r>
            <a:r>
              <a:rPr lang="pt-BR" sz="2400" dirty="0"/>
              <a:t>(proteína que mantém a aderência da epiderme à derme)</a:t>
            </a:r>
          </a:p>
          <a:p>
            <a:pPr>
              <a:spcAft>
                <a:spcPts val="1800"/>
              </a:spcAft>
            </a:pPr>
            <a:r>
              <a:rPr lang="pt-BR" sz="2400" dirty="0"/>
              <a:t>A epiderme “descola”, lembrando uma queimadura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body" idx="4294967295"/>
          </p:nvPr>
        </p:nvSpPr>
        <p:spPr>
          <a:xfrm>
            <a:off x="767408" y="1700808"/>
            <a:ext cx="10873208" cy="3212592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pt-BR" sz="2400" dirty="0"/>
              <a:t>Tratamento hospitalar, com drogas injetáveis</a:t>
            </a:r>
          </a:p>
          <a:p>
            <a:pPr>
              <a:spcAft>
                <a:spcPts val="1200"/>
              </a:spcAft>
              <a:buNone/>
            </a:pPr>
            <a:r>
              <a:rPr lang="pt-BR" sz="2400" dirty="0"/>
              <a:t>    </a:t>
            </a:r>
            <a:r>
              <a:rPr lang="pt-BR" sz="2400" b="1" dirty="0" err="1"/>
              <a:t>Oxacilina</a:t>
            </a:r>
            <a:r>
              <a:rPr lang="pt-BR" sz="2400" dirty="0"/>
              <a:t> (Penicilina semi-sintética), </a:t>
            </a:r>
            <a:r>
              <a:rPr lang="pt-BR" sz="2400" b="1" dirty="0" err="1"/>
              <a:t>Cefuroxime</a:t>
            </a:r>
            <a:r>
              <a:rPr lang="pt-BR" sz="2400" b="1" dirty="0"/>
              <a:t> </a:t>
            </a:r>
            <a:r>
              <a:rPr lang="pt-BR" sz="2400" dirty="0"/>
              <a:t>(</a:t>
            </a:r>
            <a:r>
              <a:rPr lang="pt-BR" sz="2400" dirty="0" err="1"/>
              <a:t>Cef</a:t>
            </a:r>
            <a:r>
              <a:rPr lang="pt-BR" sz="2400" dirty="0"/>
              <a:t> 2ª geração), </a:t>
            </a:r>
            <a:r>
              <a:rPr lang="pt-BR" sz="2400" b="1" dirty="0" err="1"/>
              <a:t>Cefepima</a:t>
            </a:r>
            <a:r>
              <a:rPr lang="pt-BR" sz="2400" b="1" dirty="0"/>
              <a:t> </a:t>
            </a:r>
            <a:r>
              <a:rPr lang="pt-BR" sz="2400" dirty="0"/>
              <a:t>(</a:t>
            </a:r>
            <a:r>
              <a:rPr lang="pt-BR" sz="2400" dirty="0" err="1"/>
              <a:t>Cef</a:t>
            </a:r>
            <a:r>
              <a:rPr lang="pt-BR" sz="2400" dirty="0"/>
              <a:t> 4ª geração), </a:t>
            </a:r>
            <a:r>
              <a:rPr lang="pt-BR" sz="2400" b="1" dirty="0" err="1"/>
              <a:t>Carbapenemas</a:t>
            </a:r>
            <a:endParaRPr lang="pt-BR" sz="2400" b="1" dirty="0"/>
          </a:p>
          <a:p>
            <a:pPr>
              <a:spcAft>
                <a:spcPts val="1200"/>
              </a:spcAft>
              <a:buNone/>
            </a:pPr>
            <a:r>
              <a:rPr lang="pt-BR" sz="2400" b="1" dirty="0"/>
              <a:t>    </a:t>
            </a:r>
            <a:r>
              <a:rPr lang="pt-BR" sz="2400" dirty="0"/>
              <a:t>Atenção: </a:t>
            </a:r>
            <a:r>
              <a:rPr lang="pt-BR" sz="2400" b="1" dirty="0"/>
              <a:t>Ceftriaxona </a:t>
            </a:r>
            <a:r>
              <a:rPr lang="pt-BR" sz="2400" dirty="0"/>
              <a:t>não age bem sobre Gram positivos (exceto Pneumococo)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167" y="717132"/>
            <a:ext cx="10279600" cy="983675"/>
          </a:xfrm>
        </p:spPr>
        <p:txBody>
          <a:bodyPr>
            <a:normAutofit/>
          </a:bodyPr>
          <a:lstStyle/>
          <a:p>
            <a:r>
              <a:rPr lang="pt-BR" sz="4000" dirty="0"/>
              <a:t>Síndrome da pele escaldada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53FED20-3D4D-4F01-8739-C90A9C950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748" y="4149080"/>
            <a:ext cx="475252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0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167" y="638437"/>
            <a:ext cx="10279600" cy="756400"/>
          </a:xfrm>
        </p:spPr>
        <p:txBody>
          <a:bodyPr/>
          <a:lstStyle/>
          <a:p>
            <a:r>
              <a:rPr lang="pt-BR" dirty="0"/>
              <a:t>Erisipela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1800"/>
              </a:spcAft>
            </a:pPr>
            <a:r>
              <a:rPr lang="pt-BR" sz="2400" dirty="0"/>
              <a:t>Afeta pele, tecido celular subcutâneo e circulação linfática</a:t>
            </a:r>
          </a:p>
          <a:p>
            <a:pPr algn="just">
              <a:spcAft>
                <a:spcPts val="1800"/>
              </a:spcAft>
            </a:pPr>
            <a:r>
              <a:rPr lang="pt-BR" sz="2400" dirty="0"/>
              <a:t>Febre alta, calafrios. Em seguida dor, edema e eritema da área afetada. </a:t>
            </a:r>
            <a:endParaRPr lang="pt-BR" sz="1800" dirty="0">
              <a:solidFill>
                <a:srgbClr val="FFC000"/>
              </a:solidFill>
            </a:endParaRPr>
          </a:p>
          <a:p>
            <a:pPr algn="just">
              <a:spcAft>
                <a:spcPts val="1800"/>
              </a:spcAft>
            </a:pPr>
            <a:r>
              <a:rPr lang="pt-BR" sz="2400" dirty="0"/>
              <a:t>Etiologia</a:t>
            </a:r>
            <a:endParaRPr lang="pt-BR" dirty="0"/>
          </a:p>
          <a:p>
            <a:pPr marL="0" indent="0" algn="just">
              <a:buNone/>
            </a:pPr>
            <a:endParaRPr lang="pt-BR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873025-09D0-4096-AF10-08B0D371C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97209"/>
            <a:ext cx="4614126" cy="3043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601A9D-BCE8-40B4-93D4-B18F58427F82}"/>
              </a:ext>
            </a:extLst>
          </p:cNvPr>
          <p:cNvSpPr/>
          <p:nvPr/>
        </p:nvSpPr>
        <p:spPr>
          <a:xfrm>
            <a:off x="1086950" y="4691470"/>
            <a:ext cx="3032317" cy="1152128"/>
          </a:xfrm>
          <a:prstGeom prst="rect">
            <a:avLst/>
          </a:prstGeom>
          <a:solidFill>
            <a:schemeClr val="accent5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Estreptococo Beta hemolítico do Grupo A (</a:t>
            </a:r>
            <a:r>
              <a:rPr lang="pt-BR" sz="19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Lancefield</a:t>
            </a:r>
            <a:r>
              <a:rPr lang="pt-BR" sz="19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B879BA-97C9-4CBA-AD31-AEC409544DD5}"/>
              </a:ext>
            </a:extLst>
          </p:cNvPr>
          <p:cNvCxnSpPr>
            <a:cxnSpLocks/>
          </p:cNvCxnSpPr>
          <p:nvPr/>
        </p:nvCxnSpPr>
        <p:spPr>
          <a:xfrm>
            <a:off x="2258403" y="4055142"/>
            <a:ext cx="0" cy="432048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C98270-2998-4D88-B073-E8D16E7FE57C}"/>
              </a:ext>
            </a:extLst>
          </p:cNvPr>
          <p:cNvCxnSpPr>
            <a:cxnSpLocks/>
          </p:cNvCxnSpPr>
          <p:nvPr/>
        </p:nvCxnSpPr>
        <p:spPr>
          <a:xfrm flipH="1">
            <a:off x="1642029" y="4055142"/>
            <a:ext cx="1275093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15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0937" y="466998"/>
            <a:ext cx="10279600" cy="756400"/>
          </a:xfrm>
        </p:spPr>
        <p:txBody>
          <a:bodyPr>
            <a:normAutofit fontScale="90000"/>
          </a:bodyPr>
          <a:lstStyle/>
          <a:p>
            <a:r>
              <a:rPr lang="pt-BR" sz="4000" dirty="0"/>
              <a:t>Erisipela - tratamento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956167" y="1700807"/>
            <a:ext cx="10279600" cy="4439991"/>
          </a:xfrm>
        </p:spPr>
        <p:txBody>
          <a:bodyPr>
            <a:normAutofit fontScale="92500" lnSpcReduction="20000"/>
          </a:bodyPr>
          <a:lstStyle/>
          <a:p>
            <a:r>
              <a:rPr lang="pt-BR" sz="2400" dirty="0"/>
              <a:t>Penicilina G </a:t>
            </a:r>
            <a:r>
              <a:rPr lang="pt-BR" sz="2400" dirty="0" err="1"/>
              <a:t>Benzatina</a:t>
            </a:r>
            <a:endParaRPr lang="pt-BR" sz="2400" dirty="0"/>
          </a:p>
          <a:p>
            <a:pPr marL="457200" lvl="1" indent="0">
              <a:buNone/>
            </a:pPr>
            <a:endParaRPr lang="pt-BR" sz="2400" dirty="0"/>
          </a:p>
          <a:p>
            <a:pPr marL="457200" lvl="1" indent="0">
              <a:buNone/>
            </a:pPr>
            <a:endParaRPr lang="pt-BR" sz="2400" dirty="0"/>
          </a:p>
          <a:p>
            <a:r>
              <a:rPr lang="pt-BR" sz="2400" dirty="0"/>
              <a:t>Amoxicilina </a:t>
            </a:r>
          </a:p>
          <a:p>
            <a:endParaRPr lang="pt-BR" sz="3900" dirty="0"/>
          </a:p>
          <a:p>
            <a:r>
              <a:rPr lang="pt-BR" sz="2400" dirty="0"/>
              <a:t>Penicilina V</a:t>
            </a:r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Observação: Ceftriaxona não age bem sobre estreptococo</a:t>
            </a:r>
          </a:p>
          <a:p>
            <a:pPr marL="0" indent="0">
              <a:buNone/>
            </a:pPr>
            <a:endParaRPr lang="pt-BR" sz="1400" dirty="0"/>
          </a:p>
          <a:p>
            <a:pPr lvl="1"/>
            <a:endParaRPr lang="pt-BR" sz="2400" b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DC7B0A-2F4B-4E81-A20C-AC4D5477F2E5}"/>
              </a:ext>
            </a:extLst>
          </p:cNvPr>
          <p:cNvCxnSpPr>
            <a:cxnSpLocks/>
          </p:cNvCxnSpPr>
          <p:nvPr/>
        </p:nvCxnSpPr>
        <p:spPr>
          <a:xfrm flipH="1">
            <a:off x="1631504" y="2132856"/>
            <a:ext cx="4387887" cy="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26F3CB-0C88-4278-B5B8-073018A79E2C}"/>
              </a:ext>
            </a:extLst>
          </p:cNvPr>
          <p:cNvCxnSpPr>
            <a:cxnSpLocks/>
          </p:cNvCxnSpPr>
          <p:nvPr/>
        </p:nvCxnSpPr>
        <p:spPr>
          <a:xfrm flipH="1">
            <a:off x="1631504" y="3212976"/>
            <a:ext cx="4690815" cy="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4D1958-8ADD-413E-96A5-F7EFA644480D}"/>
              </a:ext>
            </a:extLst>
          </p:cNvPr>
          <p:cNvCxnSpPr>
            <a:cxnSpLocks/>
          </p:cNvCxnSpPr>
          <p:nvPr/>
        </p:nvCxnSpPr>
        <p:spPr>
          <a:xfrm flipH="1">
            <a:off x="1631504" y="4221088"/>
            <a:ext cx="4715497" cy="0"/>
          </a:xfrm>
          <a:prstGeom prst="line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C7EF82A-DF82-4001-BD6B-9D5613BF980E}"/>
              </a:ext>
            </a:extLst>
          </p:cNvPr>
          <p:cNvSpPr/>
          <p:nvPr/>
        </p:nvSpPr>
        <p:spPr>
          <a:xfrm>
            <a:off x="2191655" y="2373815"/>
            <a:ext cx="648072" cy="36004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</a:rPr>
              <a:t>OU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BF43E7-6D7A-4B72-BD08-445BAA383219}"/>
              </a:ext>
            </a:extLst>
          </p:cNvPr>
          <p:cNvSpPr/>
          <p:nvPr/>
        </p:nvSpPr>
        <p:spPr>
          <a:xfrm>
            <a:off x="2191655" y="3407544"/>
            <a:ext cx="648072" cy="36004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</a:rPr>
              <a:t>OU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8592A5-840C-4F31-8406-E63057275829}"/>
              </a:ext>
            </a:extLst>
          </p:cNvPr>
          <p:cNvSpPr/>
          <p:nvPr/>
        </p:nvSpPr>
        <p:spPr>
          <a:xfrm>
            <a:off x="6020725" y="1481796"/>
            <a:ext cx="4176464" cy="1152128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1 </a:t>
            </a:r>
            <a:r>
              <a:rPr lang="pt-BR" sz="22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amp</a:t>
            </a:r>
            <a:r>
              <a:rPr lang="pt-BR" sz="2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 (1.200.000 U.I.) hoje</a:t>
            </a:r>
          </a:p>
          <a:p>
            <a:pPr algn="ctr"/>
            <a:r>
              <a:rPr lang="pt-BR" sz="2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1 amp 3 dias depois;</a:t>
            </a:r>
          </a:p>
          <a:p>
            <a:pPr algn="ctr"/>
            <a:r>
              <a:rPr lang="pt-BR" sz="2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1 </a:t>
            </a:r>
            <a:r>
              <a:rPr lang="pt-BR" sz="22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amp</a:t>
            </a:r>
            <a:r>
              <a:rPr lang="pt-BR" sz="2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 5 dias após a 2ª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D7D600-E283-475F-8841-8CA7A7EDAD30}"/>
              </a:ext>
            </a:extLst>
          </p:cNvPr>
          <p:cNvSpPr/>
          <p:nvPr/>
        </p:nvSpPr>
        <p:spPr>
          <a:xfrm>
            <a:off x="6019391" y="3058918"/>
            <a:ext cx="4176464" cy="504056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50 mg/kg/dia – 10 a 15 dias</a:t>
            </a:r>
            <a:endParaRPr lang="pt-BR" sz="2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mmersmith One" panose="02010703030501060504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79D2A2-479D-4EE8-AF6C-B64C7D6D0913}"/>
              </a:ext>
            </a:extLst>
          </p:cNvPr>
          <p:cNvSpPr/>
          <p:nvPr/>
        </p:nvSpPr>
        <p:spPr>
          <a:xfrm>
            <a:off x="6019390" y="3987968"/>
            <a:ext cx="4325081" cy="83869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500.000 U. 6 / 6 horas – via oral  </a:t>
            </a:r>
          </a:p>
          <a:p>
            <a:pPr algn="ctr"/>
            <a:r>
              <a:rPr lang="pt-BR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10 a 15 dias</a:t>
            </a:r>
            <a:endParaRPr lang="pt-BR" sz="2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mmersmith One" panose="020107030305010605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10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Erisipela e alergia a Penicilina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956167" y="1772815"/>
            <a:ext cx="10279600" cy="4367983"/>
          </a:xfrm>
        </p:spPr>
        <p:txBody>
          <a:bodyPr>
            <a:normAutofit/>
          </a:bodyPr>
          <a:lstStyle/>
          <a:p>
            <a:r>
              <a:rPr lang="pt-BR" sz="2400" dirty="0" err="1"/>
              <a:t>Macrolídios</a:t>
            </a:r>
            <a:endParaRPr lang="pt-BR" sz="2400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pt-BR" sz="2400" dirty="0"/>
              <a:t>Via oral: Eritromicina </a:t>
            </a:r>
          </a:p>
          <a:p>
            <a:pPr>
              <a:buNone/>
            </a:pPr>
            <a:r>
              <a:rPr lang="pt-BR" sz="2400" dirty="0"/>
              <a:t>                                            Azitromicina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t-BR" sz="2400" dirty="0"/>
              <a:t>Via parenteral: </a:t>
            </a:r>
            <a:r>
              <a:rPr lang="pt-BR" sz="2400" dirty="0" err="1"/>
              <a:t>Claritromicina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166" y="260648"/>
            <a:ext cx="11548545" cy="1212885"/>
          </a:xfrm>
        </p:spPr>
        <p:txBody>
          <a:bodyPr/>
          <a:lstStyle/>
          <a:p>
            <a:r>
              <a:rPr lang="pt-BR" dirty="0"/>
              <a:t>Erisipela – profilaxia</a:t>
            </a:r>
            <a:br>
              <a:rPr lang="pt-BR" dirty="0"/>
            </a:br>
            <a:r>
              <a:rPr lang="pt-BR" dirty="0"/>
              <a:t>por quê 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956167" y="1916831"/>
            <a:ext cx="10279600" cy="4223967"/>
          </a:xfrm>
        </p:spPr>
        <p:txBody>
          <a:bodyPr>
            <a:normAutofit/>
          </a:bodyPr>
          <a:lstStyle/>
          <a:p>
            <a:r>
              <a:rPr lang="pt-BR" sz="2400" dirty="0"/>
              <a:t>É doença da pele e do tecido celular subcutâneo</a:t>
            </a:r>
          </a:p>
          <a:p>
            <a:r>
              <a:rPr lang="pt-BR" sz="2400" dirty="0"/>
              <a:t>Afeta a circulação linfática</a:t>
            </a:r>
          </a:p>
          <a:p>
            <a:r>
              <a:rPr lang="pt-BR" sz="2400" dirty="0"/>
              <a:t>Tende a recidivar - + de 80 tipos do Estreptococos no grupo A</a:t>
            </a:r>
          </a:p>
          <a:p>
            <a:r>
              <a:rPr lang="pt-BR" sz="2400" dirty="0"/>
              <a:t>Recidivas = edema linfático – duro – “elefantíase </a:t>
            </a:r>
            <a:r>
              <a:rPr lang="pt-BR" sz="2400" dirty="0" err="1"/>
              <a:t>nostra</a:t>
            </a:r>
            <a:r>
              <a:rPr lang="pt-BR" sz="2400" dirty="0"/>
              <a:t>”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E952E9D-0ECD-4AB2-9DC6-90E1654FBE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9" r="15898"/>
          <a:stretch/>
        </p:blipFill>
        <p:spPr>
          <a:xfrm>
            <a:off x="4539947" y="4077072"/>
            <a:ext cx="3112106" cy="22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body" idx="4294967295"/>
          </p:nvPr>
        </p:nvSpPr>
        <p:spPr>
          <a:xfrm>
            <a:off x="357485" y="2420888"/>
            <a:ext cx="11477029" cy="2391200"/>
          </a:xfrm>
        </p:spPr>
        <p:txBody>
          <a:bodyPr>
            <a:normAutofit/>
          </a:bodyPr>
          <a:lstStyle/>
          <a:p>
            <a:pPr algn="l"/>
            <a:r>
              <a:rPr lang="pt-BR" sz="2800" dirty="0"/>
              <a:t>Profilaxia – </a:t>
            </a:r>
            <a:r>
              <a:rPr lang="pt-BR" sz="2800" dirty="0" err="1"/>
              <a:t>Benzetacil</a:t>
            </a:r>
            <a:r>
              <a:rPr lang="pt-BR" sz="2800" dirty="0"/>
              <a:t>  1.200.000 U -  IM cada 21 dias – GLÚTEO</a:t>
            </a:r>
          </a:p>
          <a:p>
            <a:endParaRPr lang="pt-BR" sz="900" dirty="0"/>
          </a:p>
          <a:p>
            <a:endParaRPr lang="pt-BR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5480" y="620688"/>
            <a:ext cx="10280650" cy="763588"/>
          </a:xfrm>
        </p:spPr>
        <p:txBody>
          <a:bodyPr/>
          <a:lstStyle/>
          <a:p>
            <a:r>
              <a:rPr lang="pt-BR" sz="4400" dirty="0"/>
              <a:t>Erisipela – profilaxia</a:t>
            </a:r>
            <a:br>
              <a:rPr lang="pt-BR" sz="4400" dirty="0"/>
            </a:br>
            <a:endParaRPr lang="pt-BR" sz="4400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167" y="717132"/>
            <a:ext cx="10279600" cy="983675"/>
          </a:xfrm>
        </p:spPr>
        <p:txBody>
          <a:bodyPr>
            <a:normAutofit/>
          </a:bodyPr>
          <a:lstStyle/>
          <a:p>
            <a:r>
              <a:rPr lang="pt-BR" sz="4000" dirty="0"/>
              <a:t>Erisipela bolhosa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866073" y="1901241"/>
            <a:ext cx="8459788" cy="544671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>
              <a:buNone/>
            </a:pPr>
            <a:endParaRPr lang="pt-BR" dirty="0"/>
          </a:p>
          <a:p>
            <a:pPr marL="114300" indent="0" algn="ctr">
              <a:buNone/>
            </a:pPr>
            <a:r>
              <a:rPr lang="pt-BR" sz="2800" dirty="0"/>
              <a:t>Participação de ESTAFILOCOCO</a:t>
            </a:r>
          </a:p>
          <a:p>
            <a:pPr marL="114300" indent="0" algn="ctr">
              <a:buNone/>
            </a:pPr>
            <a:r>
              <a:rPr lang="pt-BR" sz="2800" dirty="0"/>
              <a:t>(Cefalexina, </a:t>
            </a:r>
            <a:r>
              <a:rPr lang="pt-BR" sz="2800" dirty="0" err="1"/>
              <a:t>Ciprofloxacino</a:t>
            </a:r>
            <a:r>
              <a:rPr lang="pt-BR" sz="2800" dirty="0"/>
              <a:t>, </a:t>
            </a:r>
            <a:r>
              <a:rPr lang="pt-BR" sz="2800" dirty="0" err="1"/>
              <a:t>Cefaclor</a:t>
            </a:r>
            <a:r>
              <a:rPr lang="pt-BR" sz="2800" dirty="0"/>
              <a:t>)</a:t>
            </a:r>
          </a:p>
          <a:p>
            <a:pPr marL="114300" indent="0" algn="ctr">
              <a:buNone/>
            </a:pPr>
            <a:r>
              <a:rPr lang="pt-BR" sz="2800" dirty="0"/>
              <a:t>Pode precisar de internação hospitalar</a:t>
            </a:r>
          </a:p>
          <a:p>
            <a:pPr marL="114300" indent="0" algn="ctr">
              <a:buNone/>
            </a:pPr>
            <a:r>
              <a:rPr lang="pt-BR" sz="2800" dirty="0"/>
              <a:t>Atenção: ceftriaxona x estafilococo</a:t>
            </a:r>
          </a:p>
        </p:txBody>
      </p:sp>
      <p:pic>
        <p:nvPicPr>
          <p:cNvPr id="22530" name="Picture 2" descr="https://4.bp.blogspot.com/-WO519t_wUps/WnJRQekJHaI/AAAAAAAAFfs/S-tc4oVv8DwVGdquqrz1Lm7T3nJiHHNvwCLcBGAs/s1600/ERISIPELA-NA-PERN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3752" y="1556792"/>
            <a:ext cx="4954087" cy="2228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623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956200" y="2996952"/>
            <a:ext cx="10279600" cy="784800"/>
          </a:xfrm>
        </p:spPr>
        <p:txBody>
          <a:bodyPr/>
          <a:lstStyle/>
          <a:p>
            <a:pPr marL="152396" indent="0">
              <a:buNone/>
            </a:pPr>
            <a:r>
              <a:rPr lang="pt-BR" sz="4400" dirty="0">
                <a:solidFill>
                  <a:schemeClr val="bg2"/>
                </a:solidFill>
                <a:latin typeface="Hammersmith One" panose="02010703030501060504" pitchFamily="2" charset="0"/>
              </a:rPr>
              <a:t>VIAS AÉREAS SUPERIORES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198" y="1579406"/>
            <a:ext cx="10279600" cy="1656184"/>
          </a:xfrm>
        </p:spPr>
        <p:txBody>
          <a:bodyPr>
            <a:noAutofit/>
          </a:bodyPr>
          <a:lstStyle/>
          <a:p>
            <a:pPr algn="ctr"/>
            <a:r>
              <a:rPr lang="pt-BR" sz="4800" dirty="0"/>
              <a:t>USO EMPÍRICO DE ANTIBIÓTICOS SEGUNDO O LOCAL DA INFECÇÃO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3833811" y="3235590"/>
            <a:ext cx="4524375" cy="969962"/>
          </a:xfrm>
        </p:spPr>
        <p:txBody>
          <a:bodyPr/>
          <a:lstStyle/>
          <a:p>
            <a:pPr marL="114300" indent="0" algn="ctr">
              <a:buNone/>
            </a:pPr>
            <a:r>
              <a:rPr lang="pt-BR" sz="2400" dirty="0"/>
              <a:t>José Maria C. Constant</a:t>
            </a:r>
          </a:p>
        </p:txBody>
      </p:sp>
      <p:pic>
        <p:nvPicPr>
          <p:cNvPr id="4" name="Picture 8" descr="http://upload.wikimedia.org/wikipedia/commons/d/d5/Ufal.png">
            <a:extLst>
              <a:ext uri="{FF2B5EF4-FFF2-40B4-BE49-F238E27FC236}">
                <a16:creationId xmlns:a16="http://schemas.microsoft.com/office/drawing/2014/main" id="{85F93205-D915-4BBC-5B79-849D93F1C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3574025"/>
            <a:ext cx="917307" cy="152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http://lavavascular.com/wp-content/uploads/2011/09/logo-uncisal-219x300.png">
            <a:extLst>
              <a:ext uri="{FF2B5EF4-FFF2-40B4-BE49-F238E27FC236}">
                <a16:creationId xmlns:a16="http://schemas.microsoft.com/office/drawing/2014/main" id="{084DB3FF-EF99-8CEC-B041-96D479A2E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747" y="3574025"/>
            <a:ext cx="1105784" cy="151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6">
            <a:extLst>
              <a:ext uri="{FF2B5EF4-FFF2-40B4-BE49-F238E27FC236}">
                <a16:creationId xmlns:a16="http://schemas.microsoft.com/office/drawing/2014/main" id="{375F7E51-9E4A-6E6F-48FF-40B64CD8D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563" y="5161535"/>
            <a:ext cx="13681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000" dirty="0"/>
              <a:t>UNCISAL</a:t>
            </a:r>
          </a:p>
        </p:txBody>
      </p:sp>
      <p:sp>
        <p:nvSpPr>
          <p:cNvPr id="7" name="CaixaDeTexto 7">
            <a:extLst>
              <a:ext uri="{FF2B5EF4-FFF2-40B4-BE49-F238E27FC236}">
                <a16:creationId xmlns:a16="http://schemas.microsoft.com/office/drawing/2014/main" id="{5B9DD263-49A1-3983-E299-47727113E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961" y="5136695"/>
            <a:ext cx="11714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400" dirty="0"/>
              <a:t>UFAL</a:t>
            </a:r>
            <a:endParaRPr lang="pt-BR" sz="3200" dirty="0"/>
          </a:p>
        </p:txBody>
      </p:sp>
      <p:pic>
        <p:nvPicPr>
          <p:cNvPr id="8" name="Espaço Reservado para Conteúdo 4">
            <a:extLst>
              <a:ext uri="{FF2B5EF4-FFF2-40B4-BE49-F238E27FC236}">
                <a16:creationId xmlns:a16="http://schemas.microsoft.com/office/drawing/2014/main" id="{3280EC2A-7581-99AE-7908-EBB6E453B1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7" b="25249"/>
          <a:stretch/>
        </p:blipFill>
        <p:spPr>
          <a:xfrm>
            <a:off x="4219276" y="4205552"/>
            <a:ext cx="3753446" cy="135609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 err="1"/>
              <a:t>Faringotonsilite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400" dirty="0"/>
              <a:t>Estreptococo</a:t>
            </a:r>
          </a:p>
          <a:p>
            <a:pPr lvl="1"/>
            <a:r>
              <a:rPr lang="pt-BR" sz="2400" dirty="0"/>
              <a:t>Penicilinas G ou V</a:t>
            </a:r>
          </a:p>
          <a:p>
            <a:pPr lvl="1"/>
            <a:r>
              <a:rPr lang="pt-BR" sz="2400" dirty="0" err="1"/>
              <a:t>Amoxicilina</a:t>
            </a:r>
            <a:endParaRPr lang="pt-BR" sz="2400" dirty="0"/>
          </a:p>
          <a:p>
            <a:pPr lvl="1"/>
            <a:r>
              <a:rPr lang="pt-BR" sz="2400" dirty="0" err="1"/>
              <a:t>Macrolídios</a:t>
            </a:r>
            <a:endParaRPr lang="pt-BR" sz="2400" dirty="0"/>
          </a:p>
          <a:p>
            <a:pPr lvl="1"/>
            <a:r>
              <a:rPr lang="pt-BR" sz="2400" dirty="0"/>
              <a:t>Sulfa-</a:t>
            </a:r>
            <a:r>
              <a:rPr lang="pt-BR" sz="2400" dirty="0" err="1"/>
              <a:t>Trimetoprim</a:t>
            </a:r>
            <a:r>
              <a:rPr lang="pt-BR" sz="2400" dirty="0"/>
              <a:t>                             </a:t>
            </a:r>
          </a:p>
          <a:p>
            <a:endParaRPr lang="pt-BR" sz="2400" dirty="0"/>
          </a:p>
          <a:p>
            <a:pPr>
              <a:buNone/>
            </a:pPr>
            <a:endParaRPr lang="pt-BR" sz="2400" dirty="0"/>
          </a:p>
          <a:p>
            <a:r>
              <a:rPr lang="pt-BR" sz="2400" dirty="0"/>
              <a:t>Anaeróbios</a:t>
            </a:r>
          </a:p>
          <a:p>
            <a:pPr lvl="1"/>
            <a:r>
              <a:rPr lang="pt-BR" sz="2400" dirty="0"/>
              <a:t>Penicilinas</a:t>
            </a:r>
          </a:p>
          <a:p>
            <a:pPr lvl="1"/>
            <a:r>
              <a:rPr lang="pt-BR" sz="2400" dirty="0" err="1"/>
              <a:t>Clindamicina</a:t>
            </a:r>
            <a:endParaRPr lang="pt-BR" sz="2400" dirty="0"/>
          </a:p>
        </p:txBody>
      </p:sp>
      <p:pic>
        <p:nvPicPr>
          <p:cNvPr id="4" name="Picture 12" descr="André 1 - 214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879" y="4293097"/>
            <a:ext cx="3240088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André 11 - Tonsillitis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541" y="1412777"/>
            <a:ext cx="3276426" cy="249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434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C55078-01F8-FF7B-5D0F-D14B12549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Febre, dor na garganta, </a:t>
            </a:r>
            <a:r>
              <a:rPr lang="pt-BR" sz="2800" dirty="0" err="1"/>
              <a:t>odinofagia</a:t>
            </a:r>
            <a:r>
              <a:rPr lang="pt-BR" sz="2800" dirty="0"/>
              <a:t>. </a:t>
            </a:r>
            <a:r>
              <a:rPr lang="pt-BR" sz="2800" dirty="0" err="1"/>
              <a:t>Exsudato</a:t>
            </a:r>
            <a:r>
              <a:rPr lang="pt-BR" sz="2800" dirty="0"/>
              <a:t> pseudomembranoso recobrindo as tonsilas. Parece difteria, mas a vacinação está em dia. </a:t>
            </a:r>
            <a:r>
              <a:rPr lang="pt-BR" sz="2800" dirty="0" err="1"/>
              <a:t>Antibioticoterapia</a:t>
            </a:r>
            <a:r>
              <a:rPr lang="pt-BR" sz="2800" dirty="0"/>
              <a:t> cobrindo infecção por estreptococo, estafilococo e anaeróbio, não resolveu.</a:t>
            </a:r>
          </a:p>
        </p:txBody>
      </p:sp>
      <p:pic>
        <p:nvPicPr>
          <p:cNvPr id="5" name="Picture 8" descr="mononucleose infecciosa">
            <a:extLst>
              <a:ext uri="{FF2B5EF4-FFF2-40B4-BE49-F238E27FC236}">
                <a16:creationId xmlns:a16="http://schemas.microsoft.com/office/drawing/2014/main" id="{E3FA8FC3-65CB-4FB6-9F8E-3064BE39E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0" y="3967070"/>
            <a:ext cx="3446515" cy="2545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Exame físico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Adenopatias cervicais e de outras cadeias</a:t>
            </a:r>
          </a:p>
          <a:p>
            <a:r>
              <a:rPr lang="pt-BR" dirty="0" err="1"/>
              <a:t>Esplenomegalia</a:t>
            </a:r>
            <a:endParaRPr lang="pt-BR" dirty="0"/>
          </a:p>
          <a:p>
            <a:r>
              <a:rPr lang="pt-BR" dirty="0"/>
              <a:t>Fica evidente que o problema não se restringe à faringe</a:t>
            </a:r>
          </a:p>
          <a:p>
            <a:r>
              <a:rPr lang="pt-BR" dirty="0"/>
              <a:t>Hemograma: Leucocitose, </a:t>
            </a:r>
            <a:r>
              <a:rPr lang="pt-BR" dirty="0" err="1"/>
              <a:t>linfocitose</a:t>
            </a:r>
            <a:r>
              <a:rPr lang="pt-BR" dirty="0"/>
              <a:t> e </a:t>
            </a:r>
            <a:r>
              <a:rPr lang="pt-BR" dirty="0" err="1"/>
              <a:t>atipias</a:t>
            </a:r>
            <a:r>
              <a:rPr lang="pt-BR" dirty="0"/>
              <a:t> linfocitárias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479376" y="2852936"/>
            <a:ext cx="10279600" cy="4347455"/>
          </a:xfrm>
        </p:spPr>
        <p:txBody>
          <a:bodyPr>
            <a:normAutofit/>
          </a:bodyPr>
          <a:lstStyle/>
          <a:p>
            <a:r>
              <a:rPr lang="pt-BR" sz="2800" dirty="0"/>
              <a:t>Agente – vírus </a:t>
            </a:r>
            <a:r>
              <a:rPr lang="pt-BR" sz="2800" i="1" dirty="0" err="1"/>
              <a:t>Epstein-Barr</a:t>
            </a:r>
            <a:r>
              <a:rPr lang="pt-BR" sz="2800" i="1" dirty="0"/>
              <a:t> </a:t>
            </a:r>
            <a:r>
              <a:rPr lang="pt-BR" sz="2800" dirty="0"/>
              <a:t>(</a:t>
            </a:r>
            <a:r>
              <a:rPr lang="pt-BR" sz="2800" dirty="0" err="1"/>
              <a:t>herpes-vírus</a:t>
            </a:r>
            <a:r>
              <a:rPr lang="pt-BR" sz="2800" dirty="0"/>
              <a:t>)</a:t>
            </a:r>
            <a:endParaRPr lang="pt-BR" sz="2800" i="1" dirty="0"/>
          </a:p>
          <a:p>
            <a:r>
              <a:rPr lang="pt-BR" sz="2800" dirty="0"/>
              <a:t>Transmissão – direta</a:t>
            </a:r>
          </a:p>
          <a:p>
            <a:r>
              <a:rPr lang="pt-BR" sz="2800" dirty="0"/>
              <a:t>“Doença do beijo”</a:t>
            </a:r>
          </a:p>
          <a:p>
            <a:r>
              <a:rPr lang="pt-BR" sz="2800" dirty="0"/>
              <a:t>alta infectividade, baixa patogenicidade    </a:t>
            </a:r>
          </a:p>
          <a:p>
            <a:pPr>
              <a:buNone/>
            </a:pPr>
            <a:endParaRPr lang="pt-BR" sz="2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Mononucleose infecciosa</a:t>
            </a:r>
          </a:p>
        </p:txBody>
      </p:sp>
      <p:pic>
        <p:nvPicPr>
          <p:cNvPr id="4" name="Picture 13" descr="beijo">
            <a:extLst>
              <a:ext uri="{FF2B5EF4-FFF2-40B4-BE49-F238E27FC236}">
                <a16:creationId xmlns:a16="http://schemas.microsoft.com/office/drawing/2014/main" id="{8648FF0B-F370-4888-8987-5ADCC3698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2264" y="2024844"/>
            <a:ext cx="3549866" cy="2808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167" y="717132"/>
            <a:ext cx="10279600" cy="911667"/>
          </a:xfrm>
        </p:spPr>
        <p:txBody>
          <a:bodyPr>
            <a:normAutofit/>
          </a:bodyPr>
          <a:lstStyle/>
          <a:p>
            <a:r>
              <a:rPr lang="pt-BR" dirty="0"/>
              <a:t>Mononucleose infecciosa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Pode confundir com </a:t>
            </a:r>
            <a:r>
              <a:rPr lang="pt-BR" sz="2800" dirty="0" err="1"/>
              <a:t>faringotonsilite</a:t>
            </a:r>
            <a:r>
              <a:rPr lang="pt-BR" sz="2800" dirty="0"/>
              <a:t> bacteriana</a:t>
            </a:r>
          </a:p>
          <a:p>
            <a:r>
              <a:rPr lang="pt-BR" sz="2800" dirty="0"/>
              <a:t>Dúvida?</a:t>
            </a:r>
            <a:endParaRPr lang="pt-BR" sz="2800" b="1" dirty="0"/>
          </a:p>
          <a:p>
            <a:r>
              <a:rPr lang="pt-BR" sz="2800" dirty="0"/>
              <a:t>Hemograma </a:t>
            </a:r>
          </a:p>
        </p:txBody>
      </p:sp>
    </p:spTree>
    <p:extLst>
      <p:ext uri="{BB962C8B-B14F-4D97-AF65-F5344CB8AC3E}">
        <p14:creationId xmlns:p14="http://schemas.microsoft.com/office/powerpoint/2010/main" val="297959141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/>
              <a:t>Leucograma “bacteriano”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t-BR" sz="2400"/>
              <a:t>Neutrófilos fagocitam bactérias</a:t>
            </a:r>
          </a:p>
          <a:p>
            <a:r>
              <a:rPr lang="pt-BR" sz="2400"/>
              <a:t>Leucócitos : 15.000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/>
              <a:t>Neutrófilos 85 %</a:t>
            </a:r>
          </a:p>
          <a:p>
            <a:pPr>
              <a:buNone/>
            </a:pPr>
            <a:r>
              <a:rPr lang="pt-BR" sz="2400"/>
              <a:t>              </a:t>
            </a:r>
            <a:r>
              <a:rPr lang="pt-BR" sz="2400" b="1"/>
              <a:t>segmentados – 72 %</a:t>
            </a:r>
          </a:p>
          <a:p>
            <a:pPr>
              <a:buNone/>
            </a:pPr>
            <a:r>
              <a:rPr lang="pt-BR" sz="2400" b="1"/>
              <a:t>              bastonetes – 13 %  </a:t>
            </a:r>
            <a:r>
              <a:rPr lang="pt-BR" sz="2400"/>
              <a:t>(desvio à Esq.)</a:t>
            </a:r>
            <a:r>
              <a:rPr lang="pt-BR" sz="2400" b="1"/>
              <a:t>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/>
              <a:t>Linfócitos – 10 %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/>
              <a:t>Eosinófios – 00 %   (estresse)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/>
              <a:t>Monócitos – 05 %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400"/>
              <a:t>Basófilos – 00 %         </a:t>
            </a:r>
            <a:endParaRPr lang="pt-BR" sz="2400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Hemograma de Mononucleose Infecciosa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1199455" y="1793343"/>
            <a:ext cx="10036311" cy="434745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BR" dirty="0"/>
              <a:t>Vírus </a:t>
            </a:r>
            <a:r>
              <a:rPr lang="pt-BR" dirty="0" err="1"/>
              <a:t>E.B.</a:t>
            </a:r>
            <a:r>
              <a:rPr lang="pt-BR" dirty="0"/>
              <a:t> ataca linfócitos B. </a:t>
            </a:r>
            <a:r>
              <a:rPr lang="pt-BR" dirty="0" err="1"/>
              <a:t>Linfoproliferação</a:t>
            </a:r>
            <a:r>
              <a:rPr lang="pt-BR" dirty="0"/>
              <a:t> às custas de Linfócitos T</a:t>
            </a:r>
          </a:p>
          <a:p>
            <a:pPr>
              <a:buNone/>
            </a:pPr>
            <a:r>
              <a:rPr lang="pt-BR" dirty="0"/>
              <a:t> </a:t>
            </a:r>
          </a:p>
          <a:p>
            <a:pPr>
              <a:buNone/>
            </a:pPr>
            <a:r>
              <a:rPr lang="pt-BR" dirty="0"/>
              <a:t> </a:t>
            </a:r>
            <a:r>
              <a:rPr lang="pt-BR" b="1" dirty="0"/>
              <a:t>Leucócitos </a:t>
            </a:r>
            <a:r>
              <a:rPr lang="pt-BR" dirty="0"/>
              <a:t>– 15.000 / </a:t>
            </a:r>
            <a:r>
              <a:rPr lang="pt-BR" dirty="0" err="1"/>
              <a:t>mm³</a:t>
            </a:r>
            <a:r>
              <a:rPr lang="pt-BR" dirty="0"/>
              <a:t>  (</a:t>
            </a:r>
            <a:r>
              <a:rPr lang="pt-BR" dirty="0" err="1"/>
              <a:t>V.N.</a:t>
            </a:r>
            <a:r>
              <a:rPr lang="pt-BR" dirty="0"/>
              <a:t> 5.000 a 10.000 – média 8.000)</a:t>
            </a:r>
          </a:p>
          <a:p>
            <a:pPr>
              <a:buNone/>
            </a:pPr>
            <a:r>
              <a:rPr lang="pt-BR" dirty="0"/>
              <a:t>     Neutrófilos - 20 %  (V. N. 60%)</a:t>
            </a:r>
          </a:p>
          <a:p>
            <a:pPr>
              <a:buNone/>
            </a:pPr>
            <a:r>
              <a:rPr lang="pt-BR" dirty="0"/>
              <a:t>     </a:t>
            </a:r>
            <a:r>
              <a:rPr lang="pt-BR" b="1" dirty="0"/>
              <a:t>Linfócitos - 75 %  (V. N. 30%)</a:t>
            </a:r>
          </a:p>
          <a:p>
            <a:pPr>
              <a:buNone/>
            </a:pPr>
            <a:r>
              <a:rPr lang="pt-BR" dirty="0"/>
              <a:t>     Eosinófilos - 00 % (V. N. 2 a 4 %)</a:t>
            </a:r>
          </a:p>
          <a:p>
            <a:pPr>
              <a:buNone/>
            </a:pPr>
            <a:r>
              <a:rPr lang="pt-BR" dirty="0"/>
              <a:t>     Monócitos - 05 %</a:t>
            </a:r>
          </a:p>
          <a:p>
            <a:pPr>
              <a:buNone/>
            </a:pPr>
            <a:r>
              <a:rPr lang="pt-BR" dirty="0"/>
              <a:t>     Basófilos - 00 %</a:t>
            </a:r>
          </a:p>
          <a:p>
            <a:pPr>
              <a:buNone/>
            </a:pPr>
            <a:r>
              <a:rPr lang="pt-BR" dirty="0"/>
              <a:t>     Presença de 8 % de linfócitos atípicos</a:t>
            </a:r>
          </a:p>
          <a:p>
            <a:pPr>
              <a:buNone/>
            </a:pPr>
            <a:r>
              <a:rPr lang="pt-BR" dirty="0"/>
              <a:t>   </a:t>
            </a:r>
            <a:r>
              <a:rPr lang="pt-BR" b="1" dirty="0"/>
              <a:t> Plaquetas - </a:t>
            </a:r>
            <a:r>
              <a:rPr lang="pt-BR" dirty="0"/>
              <a:t> 85.000 </a:t>
            </a:r>
            <a:r>
              <a:rPr lang="pt-BR" dirty="0" err="1"/>
              <a:t>mm³</a:t>
            </a:r>
            <a:r>
              <a:rPr lang="pt-BR" dirty="0"/>
              <a:t> ( </a:t>
            </a:r>
            <a:r>
              <a:rPr lang="pt-BR" dirty="0" err="1"/>
              <a:t>V.N.</a:t>
            </a:r>
            <a:r>
              <a:rPr lang="pt-BR" dirty="0"/>
              <a:t> 150.000 a 400.000)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DA3B6938-3F57-1B30-76A5-0F34062A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17" y="2204864"/>
            <a:ext cx="10279600" cy="2140736"/>
          </a:xfrm>
        </p:spPr>
        <p:txBody>
          <a:bodyPr/>
          <a:lstStyle/>
          <a:p>
            <a:r>
              <a:rPr lang="pt-BR" sz="3600" dirty="0"/>
              <a:t>Infecções que não requerem uso de antibióticos, porém a tentação é grande</a:t>
            </a:r>
            <a:br>
              <a:rPr lang="pt-BR" sz="3600" dirty="0"/>
            </a:br>
            <a:endParaRPr lang="pt-BR" sz="4800" dirty="0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DB18C82F-33C7-1748-23C3-BCD6A60E6B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CD3B1A-93D8-A2F8-3F11-D253D5003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FBF4BD"/>
                </a:solidFill>
              </a:rPr>
              <a:t> </a:t>
            </a:r>
            <a:r>
              <a:rPr lang="pt-BR" sz="2800" dirty="0"/>
              <a:t>Febre, dor na garganta, odinofagia, bom estado geral.</a:t>
            </a:r>
            <a:endParaRPr lang="pt-BR" sz="2400" dirty="0"/>
          </a:p>
          <a:p>
            <a:pPr>
              <a:defRPr/>
            </a:pPr>
            <a:r>
              <a:rPr lang="pt-BR" sz="2800" dirty="0"/>
              <a:t>Faringite viral</a:t>
            </a:r>
          </a:p>
          <a:p>
            <a:pPr>
              <a:defRPr/>
            </a:pPr>
            <a:r>
              <a:rPr lang="pt-BR" sz="2800" dirty="0"/>
              <a:t>O que fazer?</a:t>
            </a:r>
          </a:p>
          <a:p>
            <a:pPr marL="0" indent="0">
              <a:buNone/>
              <a:defRPr/>
            </a:pPr>
            <a:r>
              <a:rPr lang="pt-BR" sz="2800" dirty="0"/>
              <a:t>    Sintomáticos</a:t>
            </a:r>
            <a:r>
              <a:rPr lang="pt-BR" sz="2800" b="1" dirty="0"/>
              <a:t>                                                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3140968"/>
            <a:ext cx="3840426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9CE77-7F3E-23DB-A61D-52C7D7345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701073"/>
            <a:ext cx="10279600" cy="1775763"/>
          </a:xfrm>
        </p:spPr>
        <p:txBody>
          <a:bodyPr/>
          <a:lstStyle/>
          <a:p>
            <a:r>
              <a:rPr lang="pt-BR" dirty="0"/>
              <a:t>Síndromes “gripais” – virais</a:t>
            </a:r>
            <a:br>
              <a:rPr lang="pt-BR" dirty="0"/>
            </a:br>
            <a:r>
              <a:rPr lang="pt-BR" sz="3600" dirty="0"/>
              <a:t>(influenza, v. sincicial, </a:t>
            </a:r>
            <a:r>
              <a:rPr lang="pt-BR" sz="3600" dirty="0" err="1"/>
              <a:t>metapneumovirus</a:t>
            </a:r>
            <a:r>
              <a:rPr lang="pt-BR" sz="3600" dirty="0"/>
              <a:t>, rinovírus, adenovírus, Sars </a:t>
            </a:r>
            <a:r>
              <a:rPr lang="pt-BR" sz="3600" dirty="0" err="1"/>
              <a:t>cov</a:t>
            </a:r>
            <a:r>
              <a:rPr lang="pt-BR" sz="3600" dirty="0"/>
              <a:t> 2, etc.)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4157BE-B107-926A-3356-4BCA2CB68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167" y="2708920"/>
            <a:ext cx="10279600" cy="3431878"/>
          </a:xfrm>
        </p:spPr>
        <p:txBody>
          <a:bodyPr>
            <a:normAutofit/>
          </a:bodyPr>
          <a:lstStyle/>
          <a:p>
            <a:r>
              <a:rPr lang="pt-BR" sz="2800" dirty="0"/>
              <a:t>Febre, coriza, tosse</a:t>
            </a:r>
          </a:p>
          <a:p>
            <a:pPr marL="0" indent="0">
              <a:buNone/>
            </a:pPr>
            <a:r>
              <a:rPr lang="pt-BR" sz="2800" dirty="0"/>
              <a:t>   Bom estado geral, eupneico, M.V. normal</a:t>
            </a:r>
          </a:p>
          <a:p>
            <a:pPr marL="0" indent="0">
              <a:buNone/>
            </a:pPr>
            <a:r>
              <a:rPr lang="pt-BR" sz="2800" dirty="0"/>
              <a:t>   Orofaringe hiperemiado</a:t>
            </a:r>
          </a:p>
          <a:p>
            <a:r>
              <a:rPr lang="pt-BR" sz="2800" dirty="0"/>
              <a:t>Monitorar. Evitar, se possível, corticoide</a:t>
            </a:r>
          </a:p>
          <a:p>
            <a:r>
              <a:rPr lang="pt-BR" sz="2800" dirty="0"/>
              <a:t>Casos graves: internar</a:t>
            </a:r>
          </a:p>
        </p:txBody>
      </p:sp>
    </p:spTree>
    <p:extLst>
      <p:ext uri="{BB962C8B-B14F-4D97-AF65-F5344CB8AC3E}">
        <p14:creationId xmlns:p14="http://schemas.microsoft.com/office/powerpoint/2010/main" val="2708644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USO EMPÍRICO DE ANTIBIÓTICOS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800" dirty="0"/>
              <a:t>Situações em que fazemos o diagnóstico baseado em evidências clínicas e não dispomos de exames que possam confirmá-lo, ou não podemos esperar pelos resultados, para começar o tratamento 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Com a chegada dos exames complementares, podemos mudar a conduta, guiados pelo caminho apontado pelo laboratório, desde que o mesmo seja coerente com as normas da antibioticoterapia e com nossa experiência acumulada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/>
              <a:t>Laringites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err="1"/>
              <a:t>Frequentemente</a:t>
            </a:r>
            <a:r>
              <a:rPr lang="pt-BR" sz="2400" dirty="0"/>
              <a:t> virais, podem eventualmente ser bacterianas. “In dubio, pro reo”, ou seja, em dúvida, antibióticos de amplo espectro.</a:t>
            </a:r>
          </a:p>
          <a:p>
            <a:r>
              <a:rPr lang="pt-BR" sz="2400" b="1" dirty="0"/>
              <a:t>Laringite estridulosa </a:t>
            </a:r>
            <a:r>
              <a:rPr lang="pt-BR" sz="2400" dirty="0"/>
              <a:t>(</a:t>
            </a:r>
            <a:r>
              <a:rPr lang="pt-BR" sz="2400" b="1" dirty="0"/>
              <a:t>alérgica)</a:t>
            </a:r>
            <a:r>
              <a:rPr lang="pt-BR" sz="2400" dirty="0"/>
              <a:t> -  súbita, à noite: disfonia, tosse rouca (“de cachorro”), dispneia, tiragem, cornagem. Sem febre. Tratamento: corticóide, </a:t>
            </a:r>
            <a:r>
              <a:rPr lang="pt-BR" sz="2400" dirty="0" err="1"/>
              <a:t>antihistamínico</a:t>
            </a:r>
            <a:r>
              <a:rPr lang="pt-BR" sz="2400" dirty="0"/>
              <a:t>. Umidificar o ar ambiente.  </a:t>
            </a:r>
          </a:p>
          <a:p>
            <a:r>
              <a:rPr lang="pt-BR" sz="2400" dirty="0"/>
              <a:t>Possibilidade de traqueostomia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956167" y="2104367"/>
            <a:ext cx="10279600" cy="4036431"/>
          </a:xfrm>
        </p:spPr>
        <p:txBody>
          <a:bodyPr>
            <a:normAutofit/>
          </a:bodyPr>
          <a:lstStyle/>
          <a:p>
            <a:r>
              <a:rPr lang="pt-BR" sz="2400" dirty="0"/>
              <a:t>Agentes mais frequentes    </a:t>
            </a:r>
          </a:p>
          <a:p>
            <a:endParaRPr lang="pt-BR" sz="2400" b="1" dirty="0">
              <a:solidFill>
                <a:srgbClr val="FFC000"/>
              </a:solidFill>
            </a:endParaRPr>
          </a:p>
          <a:p>
            <a:endParaRPr lang="pt-BR" sz="2400" b="1" dirty="0">
              <a:solidFill>
                <a:srgbClr val="FFC000"/>
              </a:solidFill>
            </a:endParaRPr>
          </a:p>
          <a:p>
            <a:r>
              <a:rPr lang="pt-BR" sz="2400" b="1" dirty="0"/>
              <a:t>Antibióticos</a:t>
            </a:r>
            <a:r>
              <a:rPr lang="pt-BR" sz="2400" b="1" dirty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pt-BR" sz="2200" b="1" dirty="0"/>
              <a:t>Amoxicilina</a:t>
            </a:r>
          </a:p>
          <a:p>
            <a:pPr lvl="1"/>
            <a:r>
              <a:rPr lang="pt-BR" sz="2400" dirty="0"/>
              <a:t>Amoxicilina + Ácido </a:t>
            </a:r>
            <a:r>
              <a:rPr lang="pt-BR" sz="2400" dirty="0" err="1"/>
              <a:t>Clavulânico</a:t>
            </a:r>
            <a:r>
              <a:rPr lang="pt-BR" sz="2400" dirty="0"/>
              <a:t> – 50 mg/Kg/dia </a:t>
            </a:r>
          </a:p>
          <a:p>
            <a:pPr lvl="1"/>
            <a:r>
              <a:rPr lang="pt-BR" sz="2400" dirty="0"/>
              <a:t>Azitromicina – adultos 500 mg/ dia – 7 dias</a:t>
            </a:r>
          </a:p>
          <a:p>
            <a:pPr lvl="1">
              <a:buNone/>
            </a:pPr>
            <a:r>
              <a:rPr lang="pt-BR" sz="2400" dirty="0"/>
              <a:t>                                      crianças 10 mg/Kg/  - 7 dias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EDAF73-9B59-4E48-A49D-A3E81300AD0F}"/>
              </a:ext>
            </a:extLst>
          </p:cNvPr>
          <p:cNvCxnSpPr>
            <a:cxnSpLocks/>
          </p:cNvCxnSpPr>
          <p:nvPr/>
        </p:nvCxnSpPr>
        <p:spPr>
          <a:xfrm flipH="1">
            <a:off x="1631504" y="2564904"/>
            <a:ext cx="4248472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/>
              <a:t>Otites e Sinusites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5AE1CF-86A3-470A-B684-0859A2767BC7}"/>
              </a:ext>
            </a:extLst>
          </p:cNvPr>
          <p:cNvSpPr/>
          <p:nvPr/>
        </p:nvSpPr>
        <p:spPr>
          <a:xfrm>
            <a:off x="5447928" y="1700808"/>
            <a:ext cx="4463675" cy="208820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Estreptococo B hemolítico</a:t>
            </a:r>
          </a:p>
          <a:p>
            <a:r>
              <a:rPr lang="pt-BR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Estafilococo</a:t>
            </a:r>
          </a:p>
          <a:p>
            <a:r>
              <a:rPr lang="pt-BR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Pneumococo</a:t>
            </a:r>
          </a:p>
          <a:p>
            <a:r>
              <a:rPr lang="pt-BR" sz="2400" i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Moraxella</a:t>
            </a:r>
            <a:r>
              <a:rPr lang="pt-BR" sz="24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 catarrhalis</a:t>
            </a:r>
          </a:p>
          <a:p>
            <a:r>
              <a:rPr lang="pt-BR" sz="2400" b="1" i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Haemophilus</a:t>
            </a:r>
            <a:r>
              <a:rPr lang="pt-BR" sz="24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 </a:t>
            </a:r>
            <a:r>
              <a:rPr lang="pt-BR" sz="2400" b="1" i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influenzae</a:t>
            </a:r>
            <a:r>
              <a:rPr lang="pt-BR" sz="2400" b="1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7092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9567" y="717133"/>
            <a:ext cx="10279600" cy="1076210"/>
          </a:xfrm>
        </p:spPr>
        <p:txBody>
          <a:bodyPr>
            <a:normAutofit/>
          </a:bodyPr>
          <a:lstStyle/>
          <a:p>
            <a:r>
              <a:rPr lang="pt-BR" dirty="0"/>
              <a:t>Otites e Sinusites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479376" y="1793343"/>
            <a:ext cx="10756391" cy="4347455"/>
          </a:xfrm>
        </p:spPr>
        <p:txBody>
          <a:bodyPr>
            <a:normAutofit/>
          </a:bodyPr>
          <a:lstStyle/>
          <a:p>
            <a:pPr lvl="1"/>
            <a:r>
              <a:rPr lang="pt-BR" sz="2800" dirty="0" err="1"/>
              <a:t>Claritromicina</a:t>
            </a:r>
            <a:endParaRPr lang="pt-BR" sz="2800" dirty="0"/>
          </a:p>
          <a:p>
            <a:pPr lvl="3"/>
            <a:r>
              <a:rPr lang="pt-BR" sz="2800" dirty="0"/>
              <a:t>Crianças – 15 mg/Kg/dia – 12/12 h.</a:t>
            </a:r>
          </a:p>
          <a:p>
            <a:pPr lvl="3"/>
            <a:r>
              <a:rPr lang="pt-BR" sz="2800" dirty="0"/>
              <a:t>Adultos  - 250 mg 12/12 h.</a:t>
            </a:r>
          </a:p>
          <a:p>
            <a:pPr lvl="1" indent="-342900"/>
            <a:r>
              <a:rPr lang="pt-BR" sz="2800" dirty="0" err="1"/>
              <a:t>Cefaclor</a:t>
            </a:r>
            <a:r>
              <a:rPr lang="pt-BR" sz="2800" dirty="0"/>
              <a:t>  - 20 a 40 mg/Kg/dia  (12 / 12 h.)</a:t>
            </a:r>
          </a:p>
          <a:p>
            <a:pPr lvl="1" indent="-342900"/>
            <a:r>
              <a:rPr lang="pt-BR" sz="2800" dirty="0" err="1"/>
              <a:t>Axetil-Cefuroxime</a:t>
            </a:r>
            <a:r>
              <a:rPr lang="pt-BR" sz="2800" dirty="0"/>
              <a:t> –  500  mg 12 / 12 h.</a:t>
            </a:r>
          </a:p>
          <a:p>
            <a:pPr lvl="1" indent="-342900"/>
            <a:r>
              <a:rPr lang="pt-BR" sz="2800" dirty="0" err="1"/>
              <a:t>Levofloxacino</a:t>
            </a:r>
            <a:r>
              <a:rPr lang="pt-BR" sz="2800" dirty="0"/>
              <a:t> – 500 mg/dia</a:t>
            </a:r>
          </a:p>
        </p:txBody>
      </p:sp>
    </p:spTree>
    <p:extLst>
      <p:ext uri="{BB962C8B-B14F-4D97-AF65-F5344CB8AC3E}">
        <p14:creationId xmlns:p14="http://schemas.microsoft.com/office/powerpoint/2010/main" val="396004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FB9CF3-99D0-4A25-A640-D226CFB30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4000" dirty="0" err="1"/>
              <a:t>Quinolonas</a:t>
            </a:r>
            <a:r>
              <a:rPr lang="pt-BR" sz="4000" dirty="0"/>
              <a:t> abaixo dos 12 anos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1211CF-DFEC-4E59-A716-2F3666E89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167" y="1793343"/>
            <a:ext cx="10279600" cy="321983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 Erosão articular. Lesão de tendão (de </a:t>
            </a:r>
            <a:r>
              <a:rPr lang="pt-BR" dirty="0"/>
              <a:t>A</a:t>
            </a:r>
            <a:r>
              <a:rPr lang="pt-BR" sz="2400" dirty="0"/>
              <a:t>quiles) 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(no entanto, nas UTIs neonatais)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240909C-16B0-8572-90DD-4BF7A7299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064" y="2924944"/>
            <a:ext cx="4958198" cy="340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6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i="1" dirty="0" err="1"/>
              <a:t>Haemophilus</a:t>
            </a:r>
            <a:r>
              <a:rPr lang="pt-BR" sz="4000" i="1" dirty="0"/>
              <a:t> </a:t>
            </a:r>
            <a:r>
              <a:rPr lang="pt-BR" sz="4000" i="1" dirty="0" err="1"/>
              <a:t>influenzae</a:t>
            </a:r>
            <a:r>
              <a:rPr lang="pt-BR" sz="4000" i="1" dirty="0"/>
              <a:t> B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956167" y="1793343"/>
            <a:ext cx="10279600" cy="4155937"/>
          </a:xfrm>
        </p:spPr>
        <p:txBody>
          <a:bodyPr>
            <a:noAutofit/>
          </a:bodyPr>
          <a:lstStyle/>
          <a:p>
            <a:r>
              <a:rPr lang="pt-BR" sz="2800" dirty="0"/>
              <a:t>Era presença marcante em sinusites e otites</a:t>
            </a:r>
          </a:p>
          <a:p>
            <a:r>
              <a:rPr lang="pt-BR" sz="2800" dirty="0"/>
              <a:t>2ª causa de meningites bacterianas</a:t>
            </a:r>
          </a:p>
          <a:p>
            <a:pPr>
              <a:buNone/>
            </a:pPr>
            <a:r>
              <a:rPr lang="pt-BR" sz="2800" dirty="0"/>
              <a:t>    Até a introdução da vacinação no </a:t>
            </a:r>
            <a:r>
              <a:rPr lang="pt-BR" sz="2800" dirty="0" err="1"/>
              <a:t>P.N.I.</a:t>
            </a:r>
            <a:endParaRPr lang="pt-BR" sz="2800" dirty="0"/>
          </a:p>
          <a:p>
            <a:pPr>
              <a:buNone/>
            </a:pPr>
            <a:r>
              <a:rPr lang="pt-BR" sz="2800" dirty="0"/>
              <a:t>    Foi, então, rebaixado para o 4º lugar. Aí deu o troco</a:t>
            </a:r>
          </a:p>
          <a:p>
            <a:pPr>
              <a:buNone/>
            </a:pPr>
            <a:r>
              <a:rPr lang="pt-BR" sz="2800" dirty="0"/>
              <a:t>    </a:t>
            </a:r>
            <a:r>
              <a:rPr lang="pt-BR" sz="2800" i="1" dirty="0"/>
              <a:t>   </a:t>
            </a:r>
            <a:r>
              <a:rPr lang="pt-BR" sz="2800" i="1" dirty="0" err="1"/>
              <a:t>Haemophilus</a:t>
            </a:r>
            <a:r>
              <a:rPr lang="pt-BR" sz="2800" i="1" dirty="0"/>
              <a:t> </a:t>
            </a:r>
            <a:r>
              <a:rPr lang="pt-BR" sz="2800" i="1" dirty="0" err="1"/>
              <a:t>influenzae</a:t>
            </a:r>
            <a:r>
              <a:rPr lang="pt-BR" sz="2800" i="1" dirty="0"/>
              <a:t> </a:t>
            </a:r>
            <a:r>
              <a:rPr lang="pt-BR" sz="2800" i="1" dirty="0" err="1"/>
              <a:t>aegyptius</a:t>
            </a:r>
            <a:r>
              <a:rPr lang="pt-BR" sz="2800" i="1" dirty="0"/>
              <a:t> – </a:t>
            </a:r>
            <a:r>
              <a:rPr lang="pt-BR" sz="2800" dirty="0"/>
              <a:t>febre </a:t>
            </a:r>
            <a:r>
              <a:rPr lang="pt-BR" sz="2800" dirty="0" err="1"/>
              <a:t>purpúrica</a:t>
            </a:r>
            <a:r>
              <a:rPr lang="pt-BR" sz="2800" dirty="0"/>
              <a:t> brasileira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Febre </a:t>
            </a:r>
            <a:r>
              <a:rPr lang="pt-BR" dirty="0" err="1"/>
              <a:t>Purpúrica</a:t>
            </a:r>
            <a:r>
              <a:rPr lang="pt-BR" dirty="0"/>
              <a:t> Brasileira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800" dirty="0"/>
              <a:t>Detectada em 1980 no Paraná e, posteriormente, São Paulo e Mato Grosso.</a:t>
            </a:r>
          </a:p>
          <a:p>
            <a:r>
              <a:rPr lang="pt-BR" sz="2800" dirty="0"/>
              <a:t>Agente: </a:t>
            </a:r>
            <a:r>
              <a:rPr lang="pt-BR" sz="2800" i="1" dirty="0" err="1"/>
              <a:t>Haemophilus</a:t>
            </a:r>
            <a:r>
              <a:rPr lang="pt-BR" sz="2800" i="1" dirty="0"/>
              <a:t> </a:t>
            </a:r>
            <a:r>
              <a:rPr lang="pt-BR" sz="2800" i="1" dirty="0" err="1"/>
              <a:t>influenzae</a:t>
            </a:r>
            <a:r>
              <a:rPr lang="pt-BR" sz="2800" i="1" dirty="0"/>
              <a:t> </a:t>
            </a:r>
            <a:r>
              <a:rPr lang="pt-BR" sz="2800" dirty="0"/>
              <a:t>biótipo </a:t>
            </a:r>
            <a:r>
              <a:rPr lang="pt-BR" sz="2800" i="1" dirty="0" err="1"/>
              <a:t>aegyptius</a:t>
            </a:r>
            <a:r>
              <a:rPr lang="pt-BR" sz="2800" dirty="0"/>
              <a:t>, bactéria que, mercê de uma mutação, adquiriu nova e diferente capacidade de virulência.</a:t>
            </a:r>
          </a:p>
          <a:p>
            <a:endParaRPr lang="pt-BR" sz="2800" dirty="0">
              <a:solidFill>
                <a:srgbClr val="FFC000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08562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Clínica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956167" y="1412777"/>
            <a:ext cx="10279600" cy="4728022"/>
          </a:xfrm>
        </p:spPr>
        <p:txBody>
          <a:bodyPr/>
          <a:lstStyle/>
          <a:p>
            <a:r>
              <a:rPr lang="pt-BR" sz="2400" dirty="0"/>
              <a:t>Comumente apresenta-se como uma doença benigna, de curta duração (3 a 5 dias), com febre, dores abdominais, vômitos fugazes, diarreia leve e conjuntivite purulenta.</a:t>
            </a:r>
          </a:p>
          <a:p>
            <a:r>
              <a:rPr lang="pt-BR" sz="2400" dirty="0"/>
              <a:t>Em alguns pacientes o quadro evolui para septicemia.</a:t>
            </a:r>
          </a:p>
          <a:p>
            <a:r>
              <a:rPr lang="pt-BR" sz="2400" dirty="0"/>
              <a:t>Seguem-se as lesões </a:t>
            </a:r>
            <a:r>
              <a:rPr lang="pt-BR" sz="2400" dirty="0" err="1"/>
              <a:t>purpúricas</a:t>
            </a:r>
            <a:r>
              <a:rPr lang="pt-BR" sz="2400" dirty="0"/>
              <a:t>, mais em extremidades, hemorragias disseminadas, choque e morte.</a:t>
            </a:r>
          </a:p>
          <a:p>
            <a:endParaRPr lang="pt-BR" dirty="0"/>
          </a:p>
        </p:txBody>
      </p:sp>
      <p:pic>
        <p:nvPicPr>
          <p:cNvPr id="4" name="Picture 9" descr="febre maculosa">
            <a:extLst>
              <a:ext uri="{FF2B5EF4-FFF2-40B4-BE49-F238E27FC236}">
                <a16:creationId xmlns:a16="http://schemas.microsoft.com/office/drawing/2014/main" id="{3DBD4F3C-DFA1-6719-75D2-33CA7FD21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080" y="4221088"/>
            <a:ext cx="5854700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55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807BA6-1F84-FA34-D5F4-6F945E73C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Diagnóstico diferencial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088BDA3-C8BC-E1D4-C163-8812DE7530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Se você pensar em </a:t>
            </a:r>
            <a:r>
              <a:rPr lang="pt-BR" b="1" dirty="0"/>
              <a:t>dengue com complicação hemorrágica, </a:t>
            </a:r>
            <a:r>
              <a:rPr lang="pt-BR" dirty="0"/>
              <a:t>dê uma chance para a febre purpúrica brasileira, até porque ela tem indicação para antibiótico (Ceftriaxona, por exemplo).</a:t>
            </a:r>
          </a:p>
          <a:p>
            <a:endParaRPr lang="pt-BR" b="1" dirty="0"/>
          </a:p>
          <a:p>
            <a:r>
              <a:rPr lang="pt-BR" dirty="0"/>
              <a:t>Peça o hemograma</a:t>
            </a:r>
          </a:p>
        </p:txBody>
      </p:sp>
    </p:spTree>
    <p:extLst>
      <p:ext uri="{BB962C8B-B14F-4D97-AF65-F5344CB8AC3E}">
        <p14:creationId xmlns:p14="http://schemas.microsoft.com/office/powerpoint/2010/main" val="212462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595BB-26A6-EBB5-FE9F-B09247F31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>
            <a:extLst>
              <a:ext uri="{FF2B5EF4-FFF2-40B4-BE49-F238E27FC236}">
                <a16:creationId xmlns:a16="http://schemas.microsoft.com/office/drawing/2014/main" id="{6630422C-FA93-EFC8-A9D6-1349DD5F9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561" y="2204739"/>
            <a:ext cx="7896225" cy="4176712"/>
          </a:xfrm>
          <a:prstGeom prst="roundRect">
            <a:avLst/>
          </a:prstGeom>
          <a:solidFill>
            <a:schemeClr val="accent5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pt-BR" sz="1800" b="1" dirty="0">
                <a:solidFill>
                  <a:schemeClr val="bg2"/>
                </a:solidFill>
                <a:latin typeface="Libre Franklin" pitchFamily="2" charset="0"/>
              </a:rPr>
              <a:t> </a:t>
            </a:r>
            <a:r>
              <a:rPr lang="pt-BR" sz="3600" b="1" dirty="0">
                <a:solidFill>
                  <a:schemeClr val="bg2"/>
                </a:solidFill>
                <a:latin typeface="Libre Franklin" pitchFamily="2" charset="0"/>
              </a:rPr>
              <a:t>DENGUE</a:t>
            </a:r>
            <a:r>
              <a:rPr lang="pt-BR" sz="3200" b="1" dirty="0">
                <a:solidFill>
                  <a:schemeClr val="bg2"/>
                </a:solidFill>
                <a:latin typeface="Libre Franklin" pitchFamily="2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pt-BR" sz="1800" b="1" dirty="0">
                <a:solidFill>
                  <a:schemeClr val="bg2"/>
                </a:solidFill>
                <a:latin typeface="Libre Franklin" pitchFamily="2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pt-BR" sz="1800" b="1" dirty="0">
                <a:solidFill>
                  <a:schemeClr val="bg2"/>
                </a:solidFill>
                <a:latin typeface="Libre Franklin" pitchFamily="2" charset="0"/>
              </a:rPr>
              <a:t>   Leucócitos ...........  2.500 - leucopenia</a:t>
            </a:r>
          </a:p>
          <a:p>
            <a:pPr marL="342900" indent="-342900">
              <a:spcBef>
                <a:spcPct val="20000"/>
              </a:spcBef>
            </a:pPr>
            <a:r>
              <a:rPr lang="pt-BR" sz="1800" b="1" dirty="0">
                <a:solidFill>
                  <a:schemeClr val="bg2"/>
                </a:solidFill>
                <a:latin typeface="Libre Franklin" pitchFamily="2" charset="0"/>
              </a:rPr>
              <a:t>	    Neutrófilos.........  22%  - neutropenia</a:t>
            </a:r>
          </a:p>
          <a:p>
            <a:pPr marL="342900" indent="-342900">
              <a:spcBef>
                <a:spcPct val="20000"/>
              </a:spcBef>
            </a:pPr>
            <a:r>
              <a:rPr lang="pt-BR" sz="1800" b="1" dirty="0">
                <a:solidFill>
                  <a:schemeClr val="bg2"/>
                </a:solidFill>
                <a:latin typeface="Libre Franklin" pitchFamily="2" charset="0"/>
              </a:rPr>
              <a:t>	    Linfócitos...........  64%  - linfocitose </a:t>
            </a:r>
            <a:r>
              <a:rPr lang="pt-BR" sz="1800" dirty="0">
                <a:solidFill>
                  <a:schemeClr val="bg2"/>
                </a:solidFill>
                <a:latin typeface="Libre Franklin" pitchFamily="2" charset="0"/>
              </a:rPr>
              <a:t>(Atípicos)</a:t>
            </a:r>
            <a:endParaRPr lang="pt-BR" sz="1800" b="1" dirty="0">
              <a:solidFill>
                <a:schemeClr val="bg2"/>
              </a:solidFill>
              <a:latin typeface="Libre Franklin" pitchFamily="2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pt-BR" sz="1800" b="1" dirty="0">
                <a:solidFill>
                  <a:schemeClr val="bg2"/>
                </a:solidFill>
                <a:latin typeface="Libre Franklin" pitchFamily="2" charset="0"/>
              </a:rPr>
              <a:t>	    Monócitos..........  10%</a:t>
            </a:r>
          </a:p>
          <a:p>
            <a:pPr marL="342900" indent="-342900">
              <a:spcBef>
                <a:spcPct val="20000"/>
              </a:spcBef>
            </a:pPr>
            <a:r>
              <a:rPr lang="pt-BR" sz="1800" b="1" dirty="0">
                <a:solidFill>
                  <a:schemeClr val="bg2"/>
                </a:solidFill>
                <a:latin typeface="Libre Franklin" pitchFamily="2" charset="0"/>
              </a:rPr>
              <a:t>	    Basófilos............  00%</a:t>
            </a:r>
          </a:p>
          <a:p>
            <a:pPr marL="342900" indent="-342900">
              <a:spcBef>
                <a:spcPct val="20000"/>
              </a:spcBef>
            </a:pPr>
            <a:r>
              <a:rPr lang="pt-BR" sz="1800" b="1" dirty="0">
                <a:solidFill>
                  <a:schemeClr val="bg2"/>
                </a:solidFill>
                <a:latin typeface="Libre Franklin" pitchFamily="2" charset="0"/>
              </a:rPr>
              <a:t>	    Eosinófilos.........  04%</a:t>
            </a:r>
          </a:p>
          <a:p>
            <a:pPr marL="342900" indent="-342900">
              <a:spcBef>
                <a:spcPct val="20000"/>
              </a:spcBef>
            </a:pPr>
            <a:endParaRPr lang="pt-BR" sz="1800" b="1" dirty="0">
              <a:solidFill>
                <a:schemeClr val="bg2"/>
              </a:solidFill>
              <a:latin typeface="Libre Franklin" pitchFamily="2" charset="0"/>
            </a:endParaRPr>
          </a:p>
          <a:p>
            <a:pPr marL="342900" indent="-342900">
              <a:spcBef>
                <a:spcPct val="20000"/>
              </a:spcBef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8" name="AutoShape 6">
            <a:extLst>
              <a:ext uri="{FF2B5EF4-FFF2-40B4-BE49-F238E27FC236}">
                <a16:creationId xmlns:a16="http://schemas.microsoft.com/office/drawing/2014/main" id="{BC0F7EFA-891F-9EFB-AA95-C85E73CA8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776" y="678421"/>
            <a:ext cx="3370114" cy="489059"/>
          </a:xfrm>
          <a:prstGeom prst="round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800" dirty="0"/>
              <a:t>HEMOGRAMA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F1DC4FAA-E8D2-50E6-047E-AF05999E4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1897983"/>
            <a:ext cx="6810375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pt-BR" sz="2000" b="1" dirty="0">
              <a:solidFill>
                <a:srgbClr val="000000"/>
              </a:solidFill>
            </a:endParaRP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E500C216-AA39-6CE1-CFA8-A5FA42624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901" y="1988839"/>
            <a:ext cx="7705725" cy="4608513"/>
          </a:xfrm>
          <a:prstGeom prst="roundRect">
            <a:avLst/>
          </a:prstGeom>
          <a:solidFill>
            <a:schemeClr val="accent5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pt-BR" sz="2800" b="1" dirty="0">
                <a:solidFill>
                  <a:schemeClr val="bg2"/>
                </a:solidFill>
                <a:latin typeface="Libre Franklin" pitchFamily="2" charset="0"/>
              </a:rPr>
              <a:t> FEBRE PURPÚRICA BR.</a:t>
            </a:r>
            <a:r>
              <a:rPr lang="pt-BR" sz="2800" dirty="0">
                <a:solidFill>
                  <a:schemeClr val="bg2"/>
                </a:solidFill>
                <a:latin typeface="Libre Franklin" pitchFamily="2" charset="0"/>
              </a:rPr>
              <a:t> </a:t>
            </a:r>
          </a:p>
          <a:p>
            <a:pPr marL="342900" indent="-342900" algn="ctr">
              <a:spcBef>
                <a:spcPct val="20000"/>
              </a:spcBef>
            </a:pPr>
            <a:endParaRPr lang="pt-BR" sz="1200" b="1" dirty="0">
              <a:solidFill>
                <a:schemeClr val="bg2"/>
              </a:solidFill>
              <a:latin typeface="Libre Franklin" pitchFamily="2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pt-BR" sz="1600" b="1" dirty="0">
                <a:solidFill>
                  <a:schemeClr val="bg2"/>
                </a:solidFill>
                <a:latin typeface="Libre Franklin" pitchFamily="2" charset="0"/>
              </a:rPr>
              <a:t>Leucócitos............  16.500 – leucocitose</a:t>
            </a:r>
          </a:p>
          <a:p>
            <a:pPr marL="342900" indent="-342900">
              <a:spcBef>
                <a:spcPct val="20000"/>
              </a:spcBef>
            </a:pPr>
            <a:r>
              <a:rPr lang="pt-BR" sz="1600" b="1" dirty="0">
                <a:solidFill>
                  <a:schemeClr val="bg2"/>
                </a:solidFill>
                <a:latin typeface="Libre Franklin" pitchFamily="2" charset="0"/>
              </a:rPr>
              <a:t>	Neutrófilos.......  72% – neutrofilia  </a:t>
            </a:r>
          </a:p>
          <a:p>
            <a:pPr marL="342900" indent="-342900">
              <a:spcBef>
                <a:spcPct val="20000"/>
              </a:spcBef>
            </a:pPr>
            <a:r>
              <a:rPr lang="pt-BR" sz="1600" b="1" dirty="0">
                <a:solidFill>
                  <a:schemeClr val="bg2"/>
                </a:solidFill>
                <a:latin typeface="Libre Franklin" pitchFamily="2" charset="0"/>
              </a:rPr>
              <a:t>             Segmentados....... 63%</a:t>
            </a:r>
          </a:p>
          <a:p>
            <a:pPr marL="342900" indent="-342900">
              <a:spcBef>
                <a:spcPct val="20000"/>
              </a:spcBef>
            </a:pPr>
            <a:r>
              <a:rPr lang="pt-BR" sz="1600" b="1" dirty="0">
                <a:solidFill>
                  <a:schemeClr val="bg2"/>
                </a:solidFill>
                <a:latin typeface="Libre Franklin" pitchFamily="2" charset="0"/>
              </a:rPr>
              <a:t>	       </a:t>
            </a:r>
            <a:r>
              <a:rPr lang="pt-BR" sz="1800" b="1" dirty="0">
                <a:solidFill>
                  <a:schemeClr val="bg2"/>
                </a:solidFill>
                <a:latin typeface="Libre Franklin" pitchFamily="2" charset="0"/>
              </a:rPr>
              <a:t> </a:t>
            </a:r>
            <a:r>
              <a:rPr lang="pt-BR" sz="1600" b="1" dirty="0">
                <a:solidFill>
                  <a:schemeClr val="bg2"/>
                </a:solidFill>
                <a:latin typeface="Libre Franklin" pitchFamily="2" charset="0"/>
              </a:rPr>
              <a:t>Bastonetes...........  09% - desvio à esquerda                                                          </a:t>
            </a:r>
          </a:p>
          <a:p>
            <a:pPr marL="342900" indent="-342900">
              <a:spcBef>
                <a:spcPct val="20000"/>
              </a:spcBef>
            </a:pPr>
            <a:r>
              <a:rPr lang="pt-BR" sz="1600" b="1" dirty="0">
                <a:solidFill>
                  <a:schemeClr val="bg2"/>
                </a:solidFill>
                <a:latin typeface="Libre Franklin" pitchFamily="2" charset="0"/>
              </a:rPr>
              <a:t>	Linfócitos........... 20%  –  linfopenia</a:t>
            </a:r>
          </a:p>
          <a:p>
            <a:pPr marL="342900" indent="-342900">
              <a:spcBef>
                <a:spcPct val="20000"/>
              </a:spcBef>
            </a:pPr>
            <a:r>
              <a:rPr lang="pt-BR" sz="1600" b="1" dirty="0">
                <a:solidFill>
                  <a:schemeClr val="bg2"/>
                </a:solidFill>
                <a:latin typeface="Libre Franklin" pitchFamily="2" charset="0"/>
              </a:rPr>
              <a:t>	Monócitos...........08%</a:t>
            </a:r>
          </a:p>
          <a:p>
            <a:pPr marL="342900" indent="-342900">
              <a:spcBef>
                <a:spcPct val="20000"/>
              </a:spcBef>
            </a:pPr>
            <a:r>
              <a:rPr lang="pt-BR" sz="1600" b="1" dirty="0">
                <a:solidFill>
                  <a:schemeClr val="bg2"/>
                </a:solidFill>
                <a:latin typeface="Libre Franklin" pitchFamily="2" charset="0"/>
              </a:rPr>
              <a:t>	Basófilos.............00%</a:t>
            </a:r>
          </a:p>
          <a:p>
            <a:pPr marL="342900" indent="-342900">
              <a:spcBef>
                <a:spcPct val="20000"/>
              </a:spcBef>
            </a:pPr>
            <a:r>
              <a:rPr lang="pt-BR" sz="1600" b="1" dirty="0">
                <a:solidFill>
                  <a:schemeClr val="bg2"/>
                </a:solidFill>
                <a:latin typeface="Libre Franklin" pitchFamily="2" charset="0"/>
              </a:rPr>
              <a:t>	Eosinófilos..........00%  –  estresse</a:t>
            </a:r>
          </a:p>
          <a:p>
            <a:pPr marL="342900" indent="-342900">
              <a:spcBef>
                <a:spcPct val="20000"/>
              </a:spcBef>
            </a:pPr>
            <a:endParaRPr lang="pt-BR" sz="1600" b="1" dirty="0">
              <a:solidFill>
                <a:schemeClr val="bg2"/>
              </a:solidFill>
              <a:latin typeface="Libre Franklin" pitchFamily="2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pt-BR" sz="1600" b="1" dirty="0">
                <a:solidFill>
                  <a:schemeClr val="bg2"/>
                </a:solidFill>
                <a:latin typeface="Libre Franklin" pitchFamily="2" charset="0"/>
              </a:rPr>
              <a:t>Granulações tóxicas nos neutrófilos.</a:t>
            </a:r>
            <a:endParaRPr lang="pt-BR" dirty="0">
              <a:solidFill>
                <a:schemeClr val="bg2"/>
              </a:solidFill>
              <a:latin typeface="Libre Frankl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049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/>
      <p:bldP spid="9" grpId="1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/>
              <a:t>Pneumonia comunitária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Provável etiologia – 75%</a:t>
            </a:r>
          </a:p>
          <a:p>
            <a:pPr lvl="1"/>
            <a:r>
              <a:rPr lang="pt-BR" sz="2400" dirty="0"/>
              <a:t>Pneumococo (</a:t>
            </a:r>
            <a:r>
              <a:rPr lang="pt-BR" sz="2400" i="1" dirty="0"/>
              <a:t>Streptococcus </a:t>
            </a:r>
            <a:r>
              <a:rPr lang="pt-BR" sz="2400" i="1" dirty="0" err="1"/>
              <a:t>pneumoniae</a:t>
            </a:r>
            <a:r>
              <a:rPr lang="pt-BR" sz="2400" dirty="0"/>
              <a:t>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F62FF2-FCA5-4112-9FAE-86AA08EAE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120" y="2996952"/>
            <a:ext cx="3233693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103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956167" y="2396866"/>
            <a:ext cx="10279600" cy="1680205"/>
          </a:xfrm>
        </p:spPr>
        <p:txBody>
          <a:bodyPr/>
          <a:lstStyle/>
          <a:p>
            <a:r>
              <a:rPr lang="pt-BR" sz="3200" dirty="0"/>
              <a:t>“</a:t>
            </a:r>
            <a:r>
              <a:rPr lang="pt-BR" sz="3200" i="1" dirty="0"/>
              <a:t>Não existe antibiótico bom ou ruim. O que existe é antibiótico bem ou mal indicado</a:t>
            </a:r>
            <a:r>
              <a:rPr lang="pt-BR" i="1" dirty="0"/>
              <a:t>”</a:t>
            </a:r>
          </a:p>
          <a:p>
            <a:r>
              <a:rPr lang="pt-BR" sz="3200" dirty="0"/>
              <a:t>Prof. </a:t>
            </a:r>
            <a:r>
              <a:rPr lang="pt-BR" sz="3200" dirty="0" err="1"/>
              <a:t>Hélvio</a:t>
            </a:r>
            <a:r>
              <a:rPr lang="pt-BR" sz="3200" dirty="0"/>
              <a:t> Auto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/>
              <a:t>Tratamento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407368" y="1480733"/>
            <a:ext cx="10828399" cy="4660065"/>
          </a:xfrm>
        </p:spPr>
        <p:txBody>
          <a:bodyPr>
            <a:normAutofit/>
          </a:bodyPr>
          <a:lstStyle/>
          <a:p>
            <a:pPr lvl="1"/>
            <a:r>
              <a:rPr lang="pt-BR" sz="2800" i="1" dirty="0"/>
              <a:t>S. </a:t>
            </a:r>
            <a:r>
              <a:rPr lang="pt-BR" sz="2800" i="1" dirty="0" err="1"/>
              <a:t>pneumoniae</a:t>
            </a:r>
            <a:r>
              <a:rPr lang="pt-BR" sz="2800" i="1" dirty="0"/>
              <a:t> – </a:t>
            </a:r>
            <a:r>
              <a:rPr lang="pt-BR" sz="2800" dirty="0"/>
              <a:t>resistência  à Penicilina G</a:t>
            </a:r>
          </a:p>
          <a:p>
            <a:pPr lvl="1"/>
            <a:r>
              <a:rPr lang="pt-BR" sz="2800" dirty="0"/>
              <a:t>Amoxicilina </a:t>
            </a:r>
          </a:p>
          <a:p>
            <a:pPr lvl="1"/>
            <a:r>
              <a:rPr lang="pt-BR" sz="2800" dirty="0"/>
              <a:t>Amoxicilina + Ácido </a:t>
            </a:r>
            <a:r>
              <a:rPr lang="pt-BR" sz="2800" dirty="0" err="1"/>
              <a:t>Clavulânico</a:t>
            </a:r>
            <a:endParaRPr lang="pt-BR" sz="2800" dirty="0"/>
          </a:p>
          <a:p>
            <a:pPr lvl="1"/>
            <a:endParaRPr lang="pt-BR" sz="2800" dirty="0"/>
          </a:p>
          <a:p>
            <a:pPr lvl="1"/>
            <a:r>
              <a:rPr lang="pt-BR" sz="2800" dirty="0"/>
              <a:t>Azitromicina</a:t>
            </a:r>
          </a:p>
          <a:p>
            <a:pPr lvl="1"/>
            <a:endParaRPr lang="pt-BR" sz="2800" dirty="0"/>
          </a:p>
          <a:p>
            <a:pPr lvl="1"/>
            <a:r>
              <a:rPr lang="pt-BR" sz="2800" dirty="0" err="1"/>
              <a:t>Claritromicina</a:t>
            </a:r>
            <a:endParaRPr lang="pt-BR" sz="2800" dirty="0"/>
          </a:p>
          <a:p>
            <a:pPr lvl="1"/>
            <a:endParaRPr lang="pt-BR" sz="2800" dirty="0"/>
          </a:p>
          <a:p>
            <a:pPr lvl="1"/>
            <a:r>
              <a:rPr lang="pt-BR" sz="2800" dirty="0" err="1"/>
              <a:t>Levofloxacino</a:t>
            </a:r>
            <a:endParaRPr lang="pt-BR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0D959D-6104-4F5A-BC2D-353B57EAB76D}"/>
              </a:ext>
            </a:extLst>
          </p:cNvPr>
          <p:cNvSpPr/>
          <p:nvPr/>
        </p:nvSpPr>
        <p:spPr>
          <a:xfrm>
            <a:off x="3935760" y="2022275"/>
            <a:ext cx="2637850" cy="396040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50mg/kg/dia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2EE001A-7C97-45FA-92FB-BD31E372A510}"/>
              </a:ext>
            </a:extLst>
          </p:cNvPr>
          <p:cNvCxnSpPr>
            <a:cxnSpLocks/>
          </p:cNvCxnSpPr>
          <p:nvPr/>
        </p:nvCxnSpPr>
        <p:spPr>
          <a:xfrm flipH="1">
            <a:off x="1718787" y="2405546"/>
            <a:ext cx="2216973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30AB928-6010-411F-82EA-4A0B9F6FFE9F}"/>
              </a:ext>
            </a:extLst>
          </p:cNvPr>
          <p:cNvSpPr/>
          <p:nvPr/>
        </p:nvSpPr>
        <p:spPr>
          <a:xfrm>
            <a:off x="7320136" y="2458773"/>
            <a:ext cx="2637850" cy="396040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50mg/kg/dia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FFB16B-AFC3-4972-99CA-FE6520F89938}"/>
              </a:ext>
            </a:extLst>
          </p:cNvPr>
          <p:cNvCxnSpPr>
            <a:cxnSpLocks/>
          </p:cNvCxnSpPr>
          <p:nvPr/>
        </p:nvCxnSpPr>
        <p:spPr>
          <a:xfrm flipH="1">
            <a:off x="1679334" y="2854813"/>
            <a:ext cx="5618049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67AB25E-DC6E-4D7D-A3CE-B6A4C08C99B4}"/>
              </a:ext>
            </a:extLst>
          </p:cNvPr>
          <p:cNvSpPr/>
          <p:nvPr/>
        </p:nvSpPr>
        <p:spPr>
          <a:xfrm>
            <a:off x="4242579" y="2952359"/>
            <a:ext cx="4286134" cy="847244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Criança: 10mg/kg/dia por 5-7 dias</a:t>
            </a:r>
          </a:p>
          <a:p>
            <a:pPr algn="ctr"/>
            <a:endParaRPr lang="pt-BR" sz="5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re Franklin" pitchFamily="2" charset="0"/>
            </a:endParaRPr>
          </a:p>
          <a:p>
            <a:pPr algn="ctr"/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Adulto: 500mg/dia por 5-7 dias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D0E0FF-4F40-4504-8C2A-52E388D22D95}"/>
              </a:ext>
            </a:extLst>
          </p:cNvPr>
          <p:cNvCxnSpPr>
            <a:cxnSpLocks/>
          </p:cNvCxnSpPr>
          <p:nvPr/>
        </p:nvCxnSpPr>
        <p:spPr>
          <a:xfrm flipH="1">
            <a:off x="1660424" y="3777627"/>
            <a:ext cx="2582155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FD38697-C707-4A1D-948F-76727A92C954}"/>
              </a:ext>
            </a:extLst>
          </p:cNvPr>
          <p:cNvSpPr/>
          <p:nvPr/>
        </p:nvSpPr>
        <p:spPr>
          <a:xfrm>
            <a:off x="4223792" y="4334243"/>
            <a:ext cx="4286134" cy="847242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Criança: 15mg/kg/dia</a:t>
            </a:r>
          </a:p>
          <a:p>
            <a:pPr algn="ctr"/>
            <a:endParaRPr lang="pt-BR" sz="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re Franklin" pitchFamily="2" charset="0"/>
            </a:endParaRPr>
          </a:p>
          <a:p>
            <a:pPr algn="ctr"/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Adulto: 250-500mg 12/12h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DC4EBE-2E7C-4512-B14B-EDFCE30B2A36}"/>
              </a:ext>
            </a:extLst>
          </p:cNvPr>
          <p:cNvCxnSpPr>
            <a:cxnSpLocks/>
          </p:cNvCxnSpPr>
          <p:nvPr/>
        </p:nvCxnSpPr>
        <p:spPr>
          <a:xfrm flipH="1">
            <a:off x="1718787" y="4581128"/>
            <a:ext cx="2592288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85F2B75-BA8A-4CE4-93DB-8E6584730293}"/>
              </a:ext>
            </a:extLst>
          </p:cNvPr>
          <p:cNvSpPr/>
          <p:nvPr/>
        </p:nvSpPr>
        <p:spPr>
          <a:xfrm>
            <a:off x="4226831" y="5415512"/>
            <a:ext cx="2637850" cy="396040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500mg 1x/dia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DB9190A-183E-45E1-B938-D02683A589D2}"/>
              </a:ext>
            </a:extLst>
          </p:cNvPr>
          <p:cNvCxnSpPr>
            <a:cxnSpLocks/>
          </p:cNvCxnSpPr>
          <p:nvPr/>
        </p:nvCxnSpPr>
        <p:spPr>
          <a:xfrm flipH="1">
            <a:off x="1660424" y="5445224"/>
            <a:ext cx="2651730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9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3F5D1-C041-41BF-94F1-1E823BD54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567" y="717133"/>
            <a:ext cx="10266200" cy="763600"/>
          </a:xfrm>
        </p:spPr>
        <p:txBody>
          <a:bodyPr>
            <a:normAutofit fontScale="90000"/>
          </a:bodyPr>
          <a:lstStyle/>
          <a:p>
            <a:r>
              <a:rPr lang="pt-BR" sz="4000" dirty="0" err="1"/>
              <a:t>Entero</a:t>
            </a:r>
            <a:r>
              <a:rPr lang="pt-BR" sz="4000" dirty="0"/>
              <a:t>-infecções possíveis agentes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658C0-7E2C-4976-9803-4EF40D095A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indent="-342900"/>
            <a:r>
              <a:rPr lang="pt-BR" dirty="0"/>
              <a:t>Vírus: Rotavirus, Norovirus, Echovirus, vírus </a:t>
            </a:r>
            <a:r>
              <a:rPr lang="pt-BR" b="1" dirty="0"/>
              <a:t>Coxsackie</a:t>
            </a:r>
          </a:p>
          <a:p>
            <a:pPr indent="-342900"/>
            <a:endParaRPr lang="pt-BR" sz="1100" dirty="0">
              <a:solidFill>
                <a:srgbClr val="FFC000"/>
              </a:solidFill>
            </a:endParaRPr>
          </a:p>
          <a:p>
            <a:pPr indent="-342900"/>
            <a:endParaRPr lang="pt-BR" sz="1100" dirty="0">
              <a:solidFill>
                <a:srgbClr val="FFC000"/>
              </a:solidFill>
            </a:endParaRPr>
          </a:p>
          <a:p>
            <a:pPr indent="-342900"/>
            <a:r>
              <a:rPr lang="pt-BR" dirty="0"/>
              <a:t>Bactérias: </a:t>
            </a:r>
          </a:p>
          <a:p>
            <a:pPr lvl="1" indent="-342900"/>
            <a:r>
              <a:rPr lang="pt-BR" sz="1900" i="1" dirty="0"/>
              <a:t>E. coli enteroinvasiva</a:t>
            </a:r>
          </a:p>
          <a:p>
            <a:pPr lvl="1" indent="-342900"/>
            <a:r>
              <a:rPr lang="pt-BR" sz="1900" i="1" dirty="0"/>
              <a:t>E. coli enteropatogenica</a:t>
            </a:r>
          </a:p>
          <a:p>
            <a:pPr lvl="1" indent="-342900"/>
            <a:r>
              <a:rPr lang="pt-BR" sz="1900" i="1" dirty="0"/>
              <a:t>E. coli enterotoxigenica</a:t>
            </a:r>
          </a:p>
          <a:p>
            <a:pPr lvl="1" indent="-342900"/>
            <a:r>
              <a:rPr lang="pt-BR" sz="1900" i="1" dirty="0"/>
              <a:t>E. coli produtora de toxina shiga</a:t>
            </a:r>
          </a:p>
          <a:p>
            <a:pPr lvl="1" indent="-342900"/>
            <a:r>
              <a:rPr lang="pt-BR" sz="1900" i="1" dirty="0"/>
              <a:t>Shigella</a:t>
            </a:r>
          </a:p>
          <a:p>
            <a:pPr lvl="1" indent="-342900"/>
            <a:r>
              <a:rPr lang="pt-BR" sz="1900" i="1" dirty="0"/>
              <a:t>Salmonella</a:t>
            </a:r>
          </a:p>
          <a:p>
            <a:pPr lvl="1" indent="-342900"/>
            <a:r>
              <a:rPr lang="pt-BR" sz="1900" b="1" i="1" dirty="0" err="1"/>
              <a:t>Vibrio</a:t>
            </a:r>
            <a:r>
              <a:rPr lang="pt-BR" sz="1900" b="1" i="1" dirty="0"/>
              <a:t> </a:t>
            </a:r>
            <a:r>
              <a:rPr lang="pt-BR" sz="1900" b="1" i="1" dirty="0" err="1"/>
              <a:t>cholerae</a:t>
            </a:r>
            <a:r>
              <a:rPr lang="pt-BR" sz="1900" b="1" i="1" dirty="0"/>
              <a:t> </a:t>
            </a:r>
            <a:r>
              <a:rPr lang="pt-BR" sz="1900" b="1" dirty="0"/>
              <a:t>(</a:t>
            </a:r>
            <a:r>
              <a:rPr lang="pt-BR" sz="1900" b="1" i="1" dirty="0"/>
              <a:t>El </a:t>
            </a:r>
            <a:r>
              <a:rPr lang="pt-BR" sz="1900" b="1" i="1" dirty="0" err="1"/>
              <a:t>tor</a:t>
            </a:r>
            <a:r>
              <a:rPr lang="pt-BR" sz="1900" b="1" i="1" dirty="0"/>
              <a:t> </a:t>
            </a:r>
            <a:r>
              <a:rPr lang="pt-BR" sz="1900" b="1" dirty="0"/>
              <a:t>está de volta – Porto Calvo 2018)</a:t>
            </a:r>
          </a:p>
          <a:p>
            <a:pPr lvl="1" indent="-342900">
              <a:buNone/>
            </a:pPr>
            <a:r>
              <a:rPr lang="pt-BR" sz="1900" b="1" i="1" dirty="0"/>
              <a:t>         </a:t>
            </a:r>
            <a:r>
              <a:rPr lang="pt-BR" sz="1900" dirty="0"/>
              <a:t>E está para chegar o </a:t>
            </a:r>
            <a:r>
              <a:rPr lang="pt-BR" sz="1900" dirty="0" err="1"/>
              <a:t>O</a:t>
            </a:r>
            <a:r>
              <a:rPr lang="pt-BR" sz="1900" dirty="0"/>
              <a:t> 139, </a:t>
            </a:r>
            <a:r>
              <a:rPr lang="pt-BR" sz="1900" dirty="0" err="1"/>
              <a:t>biotipo</a:t>
            </a:r>
            <a:r>
              <a:rPr lang="pt-BR" sz="1900" dirty="0"/>
              <a:t> </a:t>
            </a:r>
            <a:r>
              <a:rPr lang="pt-BR" sz="1900" dirty="0" err="1"/>
              <a:t>Bengal</a:t>
            </a:r>
            <a:endParaRPr lang="pt-BR" sz="1900" b="1" i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819D4F-8896-4E7B-ABCB-C710281793DB}"/>
              </a:ext>
            </a:extLst>
          </p:cNvPr>
          <p:cNvSpPr txBox="1">
            <a:spLocks/>
          </p:cNvSpPr>
          <p:nvPr/>
        </p:nvSpPr>
        <p:spPr>
          <a:xfrm>
            <a:off x="7320136" y="2420888"/>
            <a:ext cx="7620000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indent="-342900">
              <a:buFont typeface="Arial" panose="020B0604020202020204" pitchFamily="34" charset="0"/>
              <a:buChar char="•"/>
            </a:pPr>
            <a:r>
              <a:rPr lang="pt-BR" dirty="0">
                <a:latin typeface="Libre Franklin" pitchFamily="2" charset="0"/>
              </a:rPr>
              <a:t>Protozoários: 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pt-BR" sz="1900" b="1" i="1" dirty="0" err="1">
                <a:latin typeface="Libre Franklin" pitchFamily="2" charset="0"/>
              </a:rPr>
              <a:t>Entamoeba</a:t>
            </a:r>
            <a:r>
              <a:rPr lang="pt-BR" sz="1900" b="1" i="1" dirty="0">
                <a:latin typeface="Libre Franklin" pitchFamily="2" charset="0"/>
              </a:rPr>
              <a:t> </a:t>
            </a:r>
            <a:r>
              <a:rPr lang="pt-BR" sz="1900" b="1" i="1" dirty="0" err="1">
                <a:latin typeface="Libre Franklin" pitchFamily="2" charset="0"/>
              </a:rPr>
              <a:t>histolytica</a:t>
            </a:r>
            <a:endParaRPr lang="pt-BR" sz="1900" b="1" i="1" dirty="0">
              <a:latin typeface="Libre Franklin" pitchFamily="2" charset="0"/>
            </a:endParaRP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pt-BR" sz="1900" b="1" i="1" dirty="0" err="1">
                <a:latin typeface="Libre Franklin" pitchFamily="2" charset="0"/>
              </a:rPr>
              <a:t>Giardia</a:t>
            </a:r>
            <a:r>
              <a:rPr lang="pt-BR" sz="1900" b="1" i="1" dirty="0">
                <a:latin typeface="Libre Franklin" pitchFamily="2" charset="0"/>
              </a:rPr>
              <a:t> lamblia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pt-BR" sz="1900" i="1" dirty="0" err="1">
                <a:latin typeface="Libre Franklin" pitchFamily="2" charset="0"/>
              </a:rPr>
              <a:t>Cryptosporidium</a:t>
            </a:r>
            <a:r>
              <a:rPr lang="pt-BR" sz="1900" i="1" dirty="0">
                <a:latin typeface="Libre Franklin" pitchFamily="2" charset="0"/>
              </a:rPr>
              <a:t> </a:t>
            </a:r>
            <a:r>
              <a:rPr lang="pt-BR" sz="1900" i="1" dirty="0" err="1">
                <a:latin typeface="Libre Franklin" pitchFamily="2" charset="0"/>
              </a:rPr>
              <a:t>parvum</a:t>
            </a:r>
            <a:r>
              <a:rPr lang="pt-BR" sz="1900" i="1" dirty="0">
                <a:latin typeface="Libre Franklin" pitchFamily="2" charset="0"/>
              </a:rPr>
              <a:t> 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pt-BR" sz="1900" i="1" dirty="0">
                <a:latin typeface="Libre Franklin" pitchFamily="2" charset="0"/>
              </a:rPr>
              <a:t>     </a:t>
            </a:r>
            <a:r>
              <a:rPr lang="pt-BR" sz="1900" dirty="0">
                <a:latin typeface="Libre Franklin" pitchFamily="2" charset="0"/>
              </a:rPr>
              <a:t>(bovino)</a:t>
            </a:r>
            <a:r>
              <a:rPr lang="pt-BR" sz="1900" i="1" dirty="0">
                <a:latin typeface="Libre Franklin" pitchFamily="2" charset="0"/>
              </a:rPr>
              <a:t> 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pt-BR" sz="1900" i="1" dirty="0" err="1">
                <a:latin typeface="Libre Franklin" pitchFamily="2" charset="0"/>
              </a:rPr>
              <a:t>Cryptosporidium</a:t>
            </a:r>
            <a:r>
              <a:rPr lang="pt-BR" sz="1900" i="1" dirty="0">
                <a:latin typeface="Libre Franklin" pitchFamily="2" charset="0"/>
              </a:rPr>
              <a:t> </a:t>
            </a:r>
            <a:r>
              <a:rPr lang="pt-BR" sz="1900" i="1" dirty="0" err="1">
                <a:latin typeface="Libre Franklin" pitchFamily="2" charset="0"/>
              </a:rPr>
              <a:t>hominis</a:t>
            </a:r>
            <a:endParaRPr lang="pt-BR" sz="1900" dirty="0">
              <a:latin typeface="Libre Frankl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Balaio de gatos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C8D7370-BB8F-914E-9FA5-60F01942B4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FCA6212-34A0-4FA3-9C0B-A11BB7E40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484" y="2052925"/>
            <a:ext cx="5429033" cy="3393146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Diarreia</a:t>
            </a:r>
            <a:r>
              <a:rPr lang="pt-BR" dirty="0"/>
              <a:t>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Fezes pastosas ou mesmo liquefeitas, verdes, amarelas, sem muco, “catarro” ou sangue</a:t>
            </a:r>
          </a:p>
          <a:p>
            <a:r>
              <a:rPr lang="pt-BR" sz="2800" dirty="0"/>
              <a:t>Sem febre e sem cólicas</a:t>
            </a:r>
          </a:p>
          <a:p>
            <a:pPr>
              <a:buNone/>
            </a:pPr>
            <a:r>
              <a:rPr lang="pt-BR" sz="2800" dirty="0"/>
              <a:t>                    VIRAL, ALIMENTAR?</a:t>
            </a:r>
          </a:p>
          <a:p>
            <a:r>
              <a:rPr lang="pt-BR" sz="2800" dirty="0"/>
              <a:t>Hidratação</a:t>
            </a:r>
          </a:p>
          <a:p>
            <a:r>
              <a:rPr lang="pt-BR" sz="2800" dirty="0"/>
              <a:t>Repositores da microbiota (“flora”)</a:t>
            </a:r>
          </a:p>
          <a:p>
            <a:r>
              <a:rPr lang="pt-BR" sz="2800" dirty="0"/>
              <a:t>Monitoramento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2400" dirty="0"/>
          </a:p>
          <a:p>
            <a:r>
              <a:rPr lang="pt-BR" sz="2800" dirty="0"/>
              <a:t>Febre, vômitos, diarréia (fezes, escuras, com muco ou sangue) cólicas, tenesmos (Disenteria)</a:t>
            </a:r>
          </a:p>
          <a:p>
            <a:pPr>
              <a:buNone/>
            </a:pPr>
            <a:r>
              <a:rPr lang="pt-BR" sz="2400" dirty="0"/>
              <a:t>    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4000" dirty="0" err="1"/>
              <a:t>Entero</a:t>
            </a:r>
            <a:r>
              <a:rPr lang="pt-BR" sz="4000" dirty="0"/>
              <a:t>-infeção</a:t>
            </a:r>
            <a:br>
              <a:rPr lang="pt-BR" sz="4000" dirty="0"/>
            </a:br>
            <a:r>
              <a:rPr lang="pt-BR" sz="4000" dirty="0"/>
              <a:t>diarreia / disenteria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ECB3B9-D21F-471B-8BFF-7785D88C638F}"/>
              </a:ext>
            </a:extLst>
          </p:cNvPr>
          <p:cNvSpPr/>
          <p:nvPr/>
        </p:nvSpPr>
        <p:spPr>
          <a:xfrm>
            <a:off x="3431704" y="4293097"/>
            <a:ext cx="2232248" cy="944097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Bactéria?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BD26E5-6C01-41B2-9EF7-DC881A507431}"/>
              </a:ext>
            </a:extLst>
          </p:cNvPr>
          <p:cNvSpPr/>
          <p:nvPr/>
        </p:nvSpPr>
        <p:spPr>
          <a:xfrm>
            <a:off x="6096000" y="4293096"/>
            <a:ext cx="2808312" cy="944097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Protozoário?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B694B4-1FC8-435F-A630-7E036A7DB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200" y="260648"/>
            <a:ext cx="10279600" cy="1220085"/>
          </a:xfrm>
        </p:spPr>
        <p:txBody>
          <a:bodyPr/>
          <a:lstStyle/>
          <a:p>
            <a:r>
              <a:rPr lang="pt-BR" sz="4000" dirty="0"/>
              <a:t>E aí?</a:t>
            </a:r>
            <a:br>
              <a:rPr lang="pt-BR" sz="4000" dirty="0"/>
            </a:br>
            <a:r>
              <a:rPr lang="pt-BR" sz="4000" dirty="0"/>
              <a:t>Vai pedir exames?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517FAE-8E18-47BE-B88C-EA30CDF5C1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t-BR" dirty="0"/>
              <a:t>Enquanto você espera o resultado</a:t>
            </a:r>
          </a:p>
          <a:p>
            <a:r>
              <a:rPr lang="pt-BR" dirty="0"/>
              <a:t>Quando chegar:</a:t>
            </a:r>
          </a:p>
          <a:p>
            <a:pPr marL="0" indent="0">
              <a:buNone/>
            </a:pPr>
            <a:r>
              <a:rPr lang="pt-BR" dirty="0"/>
              <a:t>       - Difícil identificar enterobactéria</a:t>
            </a:r>
          </a:p>
          <a:p>
            <a:pPr marL="0" indent="0">
              <a:buNone/>
            </a:pPr>
            <a:r>
              <a:rPr lang="pt-BR" dirty="0"/>
              <a:t>       - Identificada –  ( </a:t>
            </a:r>
            <a:r>
              <a:rPr lang="pt-BR" i="1" dirty="0"/>
              <a:t>E. </a:t>
            </a:r>
            <a:r>
              <a:rPr lang="pt-BR" dirty="0"/>
              <a:t>coli, por exemplo) prova de patogenicidade</a:t>
            </a:r>
          </a:p>
          <a:p>
            <a:pPr marL="0" indent="0">
              <a:buNone/>
            </a:pPr>
            <a:r>
              <a:rPr lang="pt-BR" dirty="0"/>
              <a:t>       - Difícil detectar cistos de protozoários em fezes diarreicas ou disentéricas.</a:t>
            </a:r>
          </a:p>
          <a:p>
            <a:r>
              <a:rPr lang="pt-BR" dirty="0"/>
              <a:t>Necessário tomar uma atitude</a:t>
            </a:r>
            <a:endParaRPr lang="pt-BR" sz="28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17165E4-B7D3-4C9D-95FF-A0B0989A71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057" y="730347"/>
            <a:ext cx="2895710" cy="21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9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20C4403-0010-4D04-A687-C0D71A0DE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644" y="1124744"/>
            <a:ext cx="3738711" cy="498494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150B277-AA28-7D03-F036-84F02FB6A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C47D197-8851-D12B-6342-12D325D32D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8B74590-5F47-77F5-AC78-93E38F717547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6546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dirty="0" err="1"/>
              <a:t>Entero</a:t>
            </a:r>
            <a:r>
              <a:rPr lang="pt-BR" sz="4000" dirty="0"/>
              <a:t>-infeção</a:t>
            </a:r>
            <a:br>
              <a:rPr lang="pt-BR" sz="4000" dirty="0"/>
            </a:br>
            <a:r>
              <a:rPr lang="pt-BR" sz="4000" dirty="0"/>
              <a:t>diarreia / disenteria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sz="2400" dirty="0"/>
          </a:p>
          <a:p>
            <a:r>
              <a:rPr lang="pt-BR" sz="2400" dirty="0"/>
              <a:t>Febre, vômitos, diarréia (fezes, escuras, com muco ou sangue) cólicas, tenesmos (Disenteria)</a:t>
            </a:r>
          </a:p>
          <a:p>
            <a:pPr>
              <a:buNone/>
            </a:pPr>
            <a:r>
              <a:rPr lang="pt-BR" sz="2400" dirty="0"/>
              <a:t>   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ECB3B9-D21F-471B-8BFF-7785D88C638F}"/>
              </a:ext>
            </a:extLst>
          </p:cNvPr>
          <p:cNvSpPr/>
          <p:nvPr/>
        </p:nvSpPr>
        <p:spPr>
          <a:xfrm>
            <a:off x="3431704" y="4293097"/>
            <a:ext cx="2232248" cy="944097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Bactéria?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BD26E5-6C01-41B2-9EF7-DC881A507431}"/>
              </a:ext>
            </a:extLst>
          </p:cNvPr>
          <p:cNvSpPr/>
          <p:nvPr/>
        </p:nvSpPr>
        <p:spPr>
          <a:xfrm>
            <a:off x="6096000" y="4293096"/>
            <a:ext cx="2808312" cy="944097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Protozoário?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 err="1"/>
              <a:t>Diarréia</a:t>
            </a:r>
            <a:r>
              <a:rPr lang="pt-BR" sz="3200" dirty="0"/>
              <a:t> Infecciosa = Disenteria bacilar ou amebiana  </a:t>
            </a:r>
            <a:r>
              <a:rPr lang="pt-BR" sz="3200"/>
              <a:t>- Adultos</a:t>
            </a:r>
            <a:br>
              <a:rPr lang="pt-BR" sz="3200" dirty="0"/>
            </a:br>
            <a:r>
              <a:rPr lang="pt-BR" sz="3200" dirty="0"/>
              <a:t>Abordagem prática (não acadêmica, quase vergonhosa)</a:t>
            </a:r>
          </a:p>
        </p:txBody>
      </p:sp>
      <p:sp>
        <p:nvSpPr>
          <p:cNvPr id="4" name="Retângulo 3"/>
          <p:cNvSpPr/>
          <p:nvPr/>
        </p:nvSpPr>
        <p:spPr>
          <a:xfrm>
            <a:off x="1919536" y="3085490"/>
            <a:ext cx="3786214" cy="85725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Sulfametoxazol</a:t>
            </a:r>
            <a:r>
              <a:rPr lang="pt-BR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 - </a:t>
            </a:r>
            <a:r>
              <a:rPr lang="pt-BR" sz="20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Trimetoprim</a:t>
            </a:r>
            <a:endParaRPr lang="pt-BR" sz="2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re Franklin" pitchFamily="2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420262" y="3799870"/>
            <a:ext cx="2147878" cy="142876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Metronidazol</a:t>
            </a:r>
            <a:endParaRPr lang="pt-BR" sz="2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re Franklin" pitchFamily="2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919536" y="5157192"/>
            <a:ext cx="3786214" cy="85725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Ciprofloxacino*</a:t>
            </a:r>
          </a:p>
        </p:txBody>
      </p:sp>
      <p:sp>
        <p:nvSpPr>
          <p:cNvPr id="9" name="Retângulo 8"/>
          <p:cNvSpPr/>
          <p:nvPr/>
        </p:nvSpPr>
        <p:spPr>
          <a:xfrm>
            <a:off x="3419734" y="4299936"/>
            <a:ext cx="785818" cy="5095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latin typeface="Libre Franklin" pitchFamily="2" charset="0"/>
              </a:rPr>
              <a:t>OU</a:t>
            </a:r>
          </a:p>
        </p:txBody>
      </p:sp>
      <p:sp>
        <p:nvSpPr>
          <p:cNvPr id="10" name="Mais 9"/>
          <p:cNvSpPr/>
          <p:nvPr/>
        </p:nvSpPr>
        <p:spPr>
          <a:xfrm>
            <a:off x="6491568" y="4299936"/>
            <a:ext cx="500066" cy="500066"/>
          </a:xfrm>
          <a:prstGeom prst="mathPlus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have direita 10"/>
          <p:cNvSpPr/>
          <p:nvPr/>
        </p:nvSpPr>
        <p:spPr>
          <a:xfrm>
            <a:off x="5848626" y="3514118"/>
            <a:ext cx="285752" cy="207170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Diarreia infecciosa em crianças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956167" y="1793343"/>
            <a:ext cx="10279600" cy="4347524"/>
          </a:xfrm>
        </p:spPr>
        <p:txBody>
          <a:bodyPr>
            <a:normAutofit fontScale="92500" lnSpcReduction="10000"/>
          </a:bodyPr>
          <a:lstStyle/>
          <a:p>
            <a:endParaRPr lang="pt-BR" dirty="0"/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sz="2400" dirty="0"/>
          </a:p>
          <a:p>
            <a:pPr>
              <a:buNone/>
            </a:pPr>
            <a:endParaRPr lang="pt-BR" sz="2400" dirty="0"/>
          </a:p>
          <a:p>
            <a:r>
              <a:rPr lang="pt-BR" sz="2400" dirty="0"/>
              <a:t>Não usar </a:t>
            </a:r>
            <a:r>
              <a:rPr lang="pt-BR" sz="2400" dirty="0" err="1"/>
              <a:t>Ciprofloxacino</a:t>
            </a:r>
            <a:endParaRPr lang="pt-BR" sz="2400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1D6701C-9C23-474B-8E0A-EB9720203C5F}"/>
              </a:ext>
            </a:extLst>
          </p:cNvPr>
          <p:cNvSpPr/>
          <p:nvPr/>
        </p:nvSpPr>
        <p:spPr>
          <a:xfrm>
            <a:off x="1952596" y="2285992"/>
            <a:ext cx="3786214" cy="85725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Sulfametoxazol</a:t>
            </a:r>
            <a:r>
              <a:rPr lang="pt-BR" sz="2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 - </a:t>
            </a:r>
            <a:r>
              <a:rPr lang="pt-BR" sz="20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Trimetoprim</a:t>
            </a:r>
            <a:endParaRPr lang="pt-BR" sz="20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re Franklin" pitchFamily="2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325AC46-3E32-4E92-B902-CA49B30187CF}"/>
              </a:ext>
            </a:extLst>
          </p:cNvPr>
          <p:cNvSpPr/>
          <p:nvPr/>
        </p:nvSpPr>
        <p:spPr>
          <a:xfrm>
            <a:off x="7453322" y="3000372"/>
            <a:ext cx="2147878" cy="142876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Metronidazol</a:t>
            </a:r>
            <a:endParaRPr lang="pt-BR" sz="2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re Franklin" pitchFamily="2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798BB27-A870-48D1-84D0-DA3E6F56B8B7}"/>
              </a:ext>
            </a:extLst>
          </p:cNvPr>
          <p:cNvSpPr/>
          <p:nvPr/>
        </p:nvSpPr>
        <p:spPr>
          <a:xfrm>
            <a:off x="1952596" y="4357694"/>
            <a:ext cx="3786214" cy="857256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Ampicilina / Amoxicilina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57875AD-7F0A-4267-99AA-296E148317CB}"/>
              </a:ext>
            </a:extLst>
          </p:cNvPr>
          <p:cNvSpPr/>
          <p:nvPr/>
        </p:nvSpPr>
        <p:spPr>
          <a:xfrm>
            <a:off x="3452794" y="3500438"/>
            <a:ext cx="785818" cy="5095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latin typeface="Libre Franklin" pitchFamily="2" charset="0"/>
              </a:rPr>
              <a:t>OU</a:t>
            </a:r>
          </a:p>
        </p:txBody>
      </p:sp>
      <p:sp>
        <p:nvSpPr>
          <p:cNvPr id="14" name="Mais 9">
            <a:extLst>
              <a:ext uri="{FF2B5EF4-FFF2-40B4-BE49-F238E27FC236}">
                <a16:creationId xmlns:a16="http://schemas.microsoft.com/office/drawing/2014/main" id="{001E9803-78CA-4C02-91D6-42BD3DE84A06}"/>
              </a:ext>
            </a:extLst>
          </p:cNvPr>
          <p:cNvSpPr/>
          <p:nvPr/>
        </p:nvSpPr>
        <p:spPr>
          <a:xfrm>
            <a:off x="6524628" y="3500438"/>
            <a:ext cx="500066" cy="500066"/>
          </a:xfrm>
          <a:prstGeom prst="mathPlus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have direita 10">
            <a:extLst>
              <a:ext uri="{FF2B5EF4-FFF2-40B4-BE49-F238E27FC236}">
                <a16:creationId xmlns:a16="http://schemas.microsoft.com/office/drawing/2014/main" id="{89398ACF-076F-4C80-A2E4-BB128A308732}"/>
              </a:ext>
            </a:extLst>
          </p:cNvPr>
          <p:cNvSpPr/>
          <p:nvPr/>
        </p:nvSpPr>
        <p:spPr>
          <a:xfrm>
            <a:off x="5881686" y="2714620"/>
            <a:ext cx="285752" cy="207170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F43FA1-44D1-A70E-B37B-0D2143B99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CRITÉRIOS PARA UMA BOA INDICAÇÃO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FA28B7-B42D-4DFB-CFC9-08AC510ACF9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3392" y="1638717"/>
            <a:ext cx="10280650" cy="45021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800" dirty="0"/>
              <a:t>Pensar no sítio da infecção</a:t>
            </a:r>
          </a:p>
          <a:p>
            <a:pPr>
              <a:lnSpc>
                <a:spcPct val="150000"/>
              </a:lnSpc>
            </a:pPr>
            <a:r>
              <a:rPr lang="pt-BR" sz="2800" dirty="0"/>
              <a:t>Saber se o antibiótico chega lá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09852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9F0D0-F4BF-0524-23C4-A2E55CAFB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Diarreia infecciosa em gestante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2B3701-7463-0550-4612-C9994FC6C3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Ampicilina / Amoxicilina -  50 mg / Kg / dia</a:t>
            </a:r>
          </a:p>
          <a:p>
            <a:pPr marL="0" indent="0">
              <a:buNone/>
            </a:pPr>
            <a:r>
              <a:rPr lang="pt-BR" sz="2400" dirty="0"/>
              <a:t>                                       +</a:t>
            </a:r>
          </a:p>
          <a:p>
            <a:pPr marL="0" indent="0">
              <a:buNone/>
            </a:pPr>
            <a:r>
              <a:rPr lang="pt-BR" sz="2400" dirty="0"/>
              <a:t>        Metronidazol – 250 mg de 8 / 8 horas</a:t>
            </a:r>
          </a:p>
          <a:p>
            <a:pPr marL="0" indent="0">
              <a:buNone/>
            </a:pPr>
            <a:endParaRPr lang="pt-BR" sz="2400" dirty="0"/>
          </a:p>
          <a:p>
            <a:r>
              <a:rPr lang="pt-BR" sz="2400" dirty="0"/>
              <a:t>Não usar </a:t>
            </a:r>
            <a:r>
              <a:rPr lang="pt-BR" sz="2400" dirty="0" err="1"/>
              <a:t>Sulfametoxazol</a:t>
            </a:r>
            <a:r>
              <a:rPr lang="pt-BR" sz="2400" dirty="0"/>
              <a:t> – </a:t>
            </a:r>
            <a:r>
              <a:rPr lang="pt-BR" sz="2400" dirty="0" err="1"/>
              <a:t>Trimetoprim</a:t>
            </a:r>
            <a:r>
              <a:rPr lang="pt-BR" sz="2400" dirty="0"/>
              <a:t> e </a:t>
            </a:r>
            <a:r>
              <a:rPr lang="pt-BR" sz="2400" dirty="0" err="1"/>
              <a:t>Quinolonas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47436966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1000" y="548680"/>
            <a:ext cx="10290000" cy="763600"/>
          </a:xfrm>
        </p:spPr>
        <p:txBody>
          <a:bodyPr/>
          <a:lstStyle/>
          <a:p>
            <a:r>
              <a:rPr lang="pt-BR" sz="4400" dirty="0"/>
              <a:t>Cólera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1631503" y="1793343"/>
            <a:ext cx="9604263" cy="4347455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Erradicada no Brasil em 1893</a:t>
            </a:r>
          </a:p>
          <a:p>
            <a:r>
              <a:rPr lang="pt-BR" dirty="0"/>
              <a:t>Voltou em 1992 – Epidemia</a:t>
            </a:r>
          </a:p>
          <a:p>
            <a:r>
              <a:rPr lang="pt-BR" dirty="0"/>
              <a:t>Agente: </a:t>
            </a:r>
            <a:r>
              <a:rPr lang="pt-BR" i="1" dirty="0" err="1"/>
              <a:t>Vibrio</a:t>
            </a:r>
            <a:r>
              <a:rPr lang="pt-BR" i="1" dirty="0"/>
              <a:t> </a:t>
            </a:r>
            <a:r>
              <a:rPr lang="pt-BR" i="1" dirty="0" err="1"/>
              <a:t>cholerae</a:t>
            </a:r>
            <a:r>
              <a:rPr lang="pt-BR" i="1" dirty="0"/>
              <a:t> O1, </a:t>
            </a:r>
            <a:r>
              <a:rPr lang="pt-BR" dirty="0"/>
              <a:t>biotipo </a:t>
            </a:r>
            <a:r>
              <a:rPr lang="pt-BR" i="1" dirty="0"/>
              <a:t>El </a:t>
            </a:r>
            <a:r>
              <a:rPr lang="pt-BR" i="1" dirty="0" err="1"/>
              <a:t>tor</a:t>
            </a:r>
            <a:endParaRPr lang="pt-BR" dirty="0"/>
          </a:p>
          <a:p>
            <a:r>
              <a:rPr lang="pt-BR" dirty="0"/>
              <a:t>Mutação: perda de virulência</a:t>
            </a:r>
          </a:p>
          <a:p>
            <a:pPr marL="571500" indent="-457200"/>
            <a:r>
              <a:rPr lang="pt-BR" dirty="0"/>
              <a:t>2018 - Forma patogênica em rio de Porto Calvo</a:t>
            </a:r>
          </a:p>
          <a:p>
            <a:pPr marL="571500" indent="-457200"/>
            <a:r>
              <a:rPr lang="pt-BR" i="1" dirty="0" err="1"/>
              <a:t>Vibrio</a:t>
            </a:r>
            <a:r>
              <a:rPr lang="pt-BR" i="1" dirty="0"/>
              <a:t> </a:t>
            </a:r>
            <a:r>
              <a:rPr lang="pt-BR" i="1" dirty="0" err="1"/>
              <a:t>cholerae</a:t>
            </a:r>
            <a:r>
              <a:rPr lang="pt-BR" i="1" dirty="0"/>
              <a:t> O 139 – </a:t>
            </a:r>
            <a:r>
              <a:rPr lang="pt-BR" dirty="0"/>
              <a:t>biotipo </a:t>
            </a:r>
            <a:r>
              <a:rPr lang="pt-BR" i="1" dirty="0" err="1"/>
              <a:t>Bengal</a:t>
            </a:r>
            <a:r>
              <a:rPr lang="pt-BR" dirty="0"/>
              <a:t> </a:t>
            </a:r>
          </a:p>
          <a:p>
            <a:pPr marL="571500" indent="-457200"/>
            <a:r>
              <a:rPr lang="pt-BR" dirty="0"/>
              <a:t>Clínica: diarreia </a:t>
            </a:r>
            <a:r>
              <a:rPr lang="pt-BR" dirty="0" err="1"/>
              <a:t>riziforme</a:t>
            </a:r>
            <a:r>
              <a:rPr lang="pt-BR" dirty="0"/>
              <a:t>, profusa, sem febre, cólicas e vômitos</a:t>
            </a:r>
          </a:p>
          <a:p>
            <a:pPr marL="571500" indent="-457200"/>
            <a:r>
              <a:rPr lang="pt-BR" dirty="0"/>
              <a:t>Suspeita – </a:t>
            </a:r>
            <a:r>
              <a:rPr lang="pt-BR" dirty="0" err="1"/>
              <a:t>coprocultura</a:t>
            </a:r>
            <a:r>
              <a:rPr lang="pt-BR" dirty="0"/>
              <a:t> (</a:t>
            </a:r>
            <a:r>
              <a:rPr lang="pt-BR" dirty="0" err="1"/>
              <a:t>swab</a:t>
            </a:r>
            <a:r>
              <a:rPr lang="pt-BR" dirty="0"/>
              <a:t> anal)</a:t>
            </a:r>
          </a:p>
          <a:p>
            <a:pPr marL="571500" indent="-457200"/>
            <a:r>
              <a:rPr lang="pt-BR" dirty="0"/>
              <a:t>Tratamento – Tetraciclina, Sulfa-</a:t>
            </a:r>
            <a:r>
              <a:rPr lang="pt-BR" dirty="0" err="1"/>
              <a:t>trimetoprim</a:t>
            </a:r>
            <a:r>
              <a:rPr lang="pt-BR" dirty="0"/>
              <a:t>, Amoxicilina (idade, gestação, alergia, etc.)</a:t>
            </a:r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F75479-2F4B-7583-477B-307EF48E3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717202"/>
            <a:ext cx="10279600" cy="763600"/>
          </a:xfrm>
        </p:spPr>
        <p:txBody>
          <a:bodyPr/>
          <a:lstStyle/>
          <a:p>
            <a:r>
              <a:rPr lang="pt-BR" dirty="0"/>
              <a:t>Nitazoxanida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7E446F-124E-7CBC-5F12-7CD72BAF2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7487" y="1793343"/>
            <a:ext cx="9748279" cy="4347455"/>
          </a:xfrm>
        </p:spPr>
        <p:txBody>
          <a:bodyPr/>
          <a:lstStyle/>
          <a:p>
            <a:r>
              <a:rPr lang="pt-BR" dirty="0"/>
              <a:t>Indicações</a:t>
            </a:r>
          </a:p>
          <a:p>
            <a:pPr marL="0" indent="0">
              <a:buNone/>
            </a:pPr>
            <a:r>
              <a:rPr lang="pt-BR" dirty="0"/>
              <a:t>     Gastroenterites virais</a:t>
            </a:r>
          </a:p>
          <a:p>
            <a:pPr marL="0" indent="0">
              <a:buNone/>
            </a:pPr>
            <a:r>
              <a:rPr lang="pt-BR" dirty="0"/>
              <a:t>     Helmintíase</a:t>
            </a:r>
          </a:p>
          <a:p>
            <a:pPr marL="0" indent="0">
              <a:buNone/>
            </a:pPr>
            <a:r>
              <a:rPr lang="pt-BR" dirty="0"/>
              <a:t>     Amebíase e giardíase</a:t>
            </a:r>
          </a:p>
          <a:p>
            <a:pPr marL="0" indent="0">
              <a:buNone/>
            </a:pPr>
            <a:r>
              <a:rPr lang="pt-BR" dirty="0"/>
              <a:t>     </a:t>
            </a:r>
            <a:r>
              <a:rPr lang="pt-BR" dirty="0" err="1"/>
              <a:t>Criptosporidíase</a:t>
            </a:r>
            <a:r>
              <a:rPr lang="pt-BR" dirty="0"/>
              <a:t> e </a:t>
            </a:r>
            <a:r>
              <a:rPr lang="pt-BR" dirty="0" err="1"/>
              <a:t>Isosporíase</a:t>
            </a:r>
            <a:r>
              <a:rPr lang="pt-BR" dirty="0"/>
              <a:t> (HIV)</a:t>
            </a:r>
          </a:p>
          <a:p>
            <a:r>
              <a:rPr lang="pt-BR" dirty="0"/>
              <a:t>Limitação</a:t>
            </a:r>
          </a:p>
          <a:p>
            <a:pPr marL="0" indent="0">
              <a:buNone/>
            </a:pPr>
            <a:r>
              <a:rPr lang="pt-BR" dirty="0"/>
              <a:t>     Gastroenterites bacterianas</a:t>
            </a:r>
          </a:p>
        </p:txBody>
      </p:sp>
    </p:spTree>
    <p:extLst>
      <p:ext uri="{BB962C8B-B14F-4D97-AF65-F5344CB8AC3E}">
        <p14:creationId xmlns:p14="http://schemas.microsoft.com/office/powerpoint/2010/main" val="54367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ED8039-09C0-820D-557A-59A12FAA7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548680"/>
            <a:ext cx="10279600" cy="756400"/>
          </a:xfrm>
        </p:spPr>
        <p:txBody>
          <a:bodyPr/>
          <a:lstStyle/>
          <a:p>
            <a:r>
              <a:rPr lang="pt-BR" dirty="0"/>
              <a:t>Meningites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5E3FD9-567E-2028-3114-F87A99043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167" y="1473533"/>
            <a:ext cx="10279600" cy="4667265"/>
          </a:xfrm>
        </p:spPr>
        <p:txBody>
          <a:bodyPr/>
          <a:lstStyle/>
          <a:p>
            <a:r>
              <a:rPr lang="pt-BR" dirty="0"/>
              <a:t>Quadro clínico: febre, cefaleia, vômitos. Rigidez de nuca, sinais radiculares (</a:t>
            </a:r>
            <a:r>
              <a:rPr lang="pt-BR" dirty="0" err="1"/>
              <a:t>Kernig</a:t>
            </a:r>
            <a:r>
              <a:rPr lang="pt-BR" dirty="0"/>
              <a:t> e </a:t>
            </a:r>
            <a:r>
              <a:rPr lang="pt-BR" dirty="0" err="1"/>
              <a:t>Brudzinsky</a:t>
            </a:r>
            <a:r>
              <a:rPr lang="pt-BR" dirty="0"/>
              <a:t>)</a:t>
            </a:r>
          </a:p>
          <a:p>
            <a:r>
              <a:rPr lang="pt-BR" dirty="0"/>
              <a:t>Possíveis etiologias: vírus, bactérias, fungos...</a:t>
            </a:r>
          </a:p>
          <a:p>
            <a:r>
              <a:rPr lang="pt-BR" dirty="0"/>
              <a:t>“Pistas etiológicas”</a:t>
            </a:r>
          </a:p>
          <a:p>
            <a:pPr marL="0" indent="0">
              <a:buNone/>
            </a:pPr>
            <a:r>
              <a:rPr lang="pt-BR" dirty="0"/>
              <a:t>     - R.N. – enterobactérias (deficiência de IgA)</a:t>
            </a:r>
          </a:p>
          <a:p>
            <a:pPr marL="0" indent="0">
              <a:buNone/>
            </a:pPr>
            <a:r>
              <a:rPr lang="pt-BR" dirty="0"/>
              <a:t>     - </a:t>
            </a:r>
            <a:r>
              <a:rPr lang="pt-BR" dirty="0" err="1"/>
              <a:t>Sufusões</a:t>
            </a:r>
            <a:r>
              <a:rPr lang="pt-BR" dirty="0"/>
              <a:t> hemorrágicas – meningococo</a:t>
            </a:r>
          </a:p>
          <a:p>
            <a:pPr marL="0" indent="0">
              <a:buNone/>
            </a:pPr>
            <a:r>
              <a:rPr lang="pt-BR" dirty="0"/>
              <a:t>     - Evolução lenta – tuberculose</a:t>
            </a:r>
          </a:p>
          <a:p>
            <a:pPr marL="0" indent="0">
              <a:buNone/>
            </a:pPr>
            <a:r>
              <a:rPr lang="pt-BR" dirty="0"/>
              <a:t>     - Há que se pensar em </a:t>
            </a:r>
            <a:r>
              <a:rPr lang="pt-BR" dirty="0" err="1"/>
              <a:t>Hemófilos</a:t>
            </a:r>
            <a:r>
              <a:rPr lang="pt-BR" dirty="0"/>
              <a:t> e Pneumococo</a:t>
            </a:r>
          </a:p>
          <a:p>
            <a:r>
              <a:rPr lang="pt-BR" dirty="0"/>
              <a:t>Diagnóstico “fechado”, só com exames complementares</a:t>
            </a:r>
          </a:p>
          <a:p>
            <a:r>
              <a:rPr lang="pt-BR" dirty="0"/>
              <a:t>Enquanto isso...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653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BA60F-E01A-CA91-6C24-40264383E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167" y="404664"/>
            <a:ext cx="10279600" cy="763600"/>
          </a:xfrm>
        </p:spPr>
        <p:txBody>
          <a:bodyPr/>
          <a:lstStyle/>
          <a:p>
            <a:r>
              <a:rPr lang="pt-BR" sz="4000" dirty="0"/>
              <a:t>Meningites</a:t>
            </a:r>
            <a:br>
              <a:rPr lang="pt-BR" sz="4000" dirty="0"/>
            </a:br>
            <a:r>
              <a:rPr lang="pt-BR" sz="4000" dirty="0"/>
              <a:t>Abordagem empírica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6E9E5C-256E-BEF4-2575-1BE8292AF4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Ceftriaxona (espécie de capim santo da antibioticoterapia)</a:t>
            </a:r>
          </a:p>
          <a:p>
            <a:pPr marL="0" indent="0">
              <a:buNone/>
            </a:pPr>
            <a:r>
              <a:rPr lang="pt-BR" dirty="0"/>
              <a:t>      Adultos       2 g. IV de 12 / 12 horas</a:t>
            </a:r>
          </a:p>
          <a:p>
            <a:pPr marL="0" indent="0">
              <a:buNone/>
            </a:pPr>
            <a:r>
              <a:rPr lang="pt-BR" dirty="0"/>
              <a:t>      Crianças     100 mg / Kg / dia. IV de 12 / 12 horas</a:t>
            </a:r>
          </a:p>
          <a:p>
            <a:pPr marL="0" indent="0" algn="just">
              <a:buNone/>
            </a:pPr>
            <a:r>
              <a:rPr lang="pt-BR" dirty="0"/>
              <a:t>      Cobertura contra os possíveis agentes da meningite: meningococo, </a:t>
            </a:r>
            <a:r>
              <a:rPr lang="pt-BR" dirty="0" err="1"/>
              <a:t>hemófilos</a:t>
            </a:r>
            <a:r>
              <a:rPr lang="pt-BR" dirty="0"/>
              <a:t>, pneumococo e enterobactérias</a:t>
            </a:r>
          </a:p>
          <a:p>
            <a:pPr marL="0" indent="0" algn="just">
              <a:buNone/>
            </a:pPr>
            <a:r>
              <a:rPr lang="pt-BR" dirty="0"/>
              <a:t>    Para que ela (Ceftriaxona), não se julgue milagrosa: não age bem sobre Estreptococo e Estafilococo</a:t>
            </a:r>
          </a:p>
          <a:p>
            <a:pPr marL="0" indent="0">
              <a:buNone/>
            </a:pPr>
            <a:r>
              <a:rPr lang="pt-BR" dirty="0"/>
              <a:t>    E também sobre Pseudomonas (mas, aí só vai quem tem negócio)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4061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15DB26-E28E-7C4D-DE57-2C3B1B26F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E, não tendo ceftriaxona?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F241346-7D7B-725C-77C2-3D6181DD90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Sugerimos:</a:t>
            </a:r>
          </a:p>
          <a:p>
            <a:pPr marL="0" indent="0">
              <a:buNone/>
            </a:pPr>
            <a:r>
              <a:rPr lang="pt-BR" dirty="0"/>
              <a:t>    </a:t>
            </a:r>
          </a:p>
          <a:p>
            <a:pPr marL="0" indent="0">
              <a:buNone/>
            </a:pPr>
            <a:r>
              <a:rPr lang="pt-BR" dirty="0"/>
              <a:t>     Adultos: Ampicilina – 200 a 400 mg / kg / dia (doses de 6 / 6 horas)</a:t>
            </a:r>
          </a:p>
          <a:p>
            <a:pPr marL="0" indent="0">
              <a:buNone/>
            </a:pPr>
            <a:r>
              <a:rPr lang="pt-BR" dirty="0"/>
              <a:t>                                                              </a:t>
            </a:r>
          </a:p>
          <a:p>
            <a:pPr marL="0" indent="0">
              <a:buNone/>
            </a:pPr>
            <a:r>
              <a:rPr lang="pt-BR" dirty="0"/>
              <a:t>   Crianças: além de Ampicilina, fazer </a:t>
            </a:r>
            <a:r>
              <a:rPr lang="pt-BR" dirty="0" err="1"/>
              <a:t>Amicacina</a:t>
            </a:r>
            <a:r>
              <a:rPr lang="pt-BR" dirty="0"/>
              <a:t>* (enterobactérias)</a:t>
            </a:r>
          </a:p>
          <a:p>
            <a:pPr marL="0" indent="0">
              <a:buNone/>
            </a:pPr>
            <a:r>
              <a:rPr lang="pt-BR" dirty="0"/>
              <a:t>     * Questão da penetração liquórica</a:t>
            </a:r>
          </a:p>
          <a:p>
            <a:pPr marL="0" indent="0">
              <a:buNone/>
            </a:pPr>
            <a:r>
              <a:rPr lang="pt-BR" dirty="0"/>
              <a:t>        RN e lactente: imaturidade renal</a:t>
            </a:r>
          </a:p>
          <a:p>
            <a:pPr marL="0" indent="0">
              <a:buNone/>
            </a:pPr>
            <a:r>
              <a:rPr lang="pt-BR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7007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251763-E041-B59D-683C-C9282D80D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5400" dirty="0"/>
              <a:t>Outras doenças infecciosas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E114267-C09B-4984-1928-C2F118121B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Infecções urinárias - Etiologia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6167" y="1793343"/>
            <a:ext cx="10279600" cy="4587985"/>
          </a:xfrm>
        </p:spPr>
        <p:txBody>
          <a:bodyPr>
            <a:normAutofit fontScale="77500" lnSpcReduction="20000"/>
          </a:bodyPr>
          <a:lstStyle/>
          <a:p>
            <a:r>
              <a:rPr lang="pt-BR" sz="2800" dirty="0"/>
              <a:t>Bactérias do meio intestinal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800" dirty="0"/>
              <a:t>Contaminação por via ascendente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800" dirty="0"/>
              <a:t>Mais frequente no sexo feminino (uretra próxima do ânus, reta e curta)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800" dirty="0"/>
              <a:t>Gestação – acotovelamento do ureter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BR" sz="2800" dirty="0"/>
          </a:p>
          <a:p>
            <a:r>
              <a:rPr lang="pt-BR" sz="2800" i="1" dirty="0"/>
              <a:t>E. </a:t>
            </a:r>
            <a:r>
              <a:rPr lang="pt-BR" sz="2800" i="1" dirty="0" err="1"/>
              <a:t>coli</a:t>
            </a:r>
            <a:endParaRPr lang="pt-BR" sz="2800" i="1" dirty="0"/>
          </a:p>
          <a:p>
            <a:r>
              <a:rPr lang="pt-BR" sz="2800" i="1" dirty="0" err="1"/>
              <a:t>Klebsiella</a:t>
            </a:r>
            <a:r>
              <a:rPr lang="pt-BR" sz="2800" i="1" dirty="0"/>
              <a:t> </a:t>
            </a:r>
            <a:r>
              <a:rPr lang="pt-BR" sz="2800" i="1" dirty="0" err="1"/>
              <a:t>sp</a:t>
            </a:r>
            <a:endParaRPr lang="pt-BR" sz="2800" i="1" dirty="0"/>
          </a:p>
          <a:p>
            <a:r>
              <a:rPr lang="pt-BR" sz="2800" i="1" dirty="0" err="1"/>
              <a:t>Proteus</a:t>
            </a:r>
            <a:r>
              <a:rPr lang="pt-BR" sz="2800" i="1" dirty="0"/>
              <a:t> </a:t>
            </a:r>
            <a:r>
              <a:rPr lang="pt-BR" sz="2800" i="1" dirty="0" err="1"/>
              <a:t>sp</a:t>
            </a:r>
            <a:endParaRPr lang="pt-BR" sz="2800" i="1" dirty="0"/>
          </a:p>
          <a:p>
            <a:r>
              <a:rPr lang="pt-BR" sz="2800" i="1" dirty="0" err="1"/>
              <a:t>Morganella</a:t>
            </a:r>
            <a:r>
              <a:rPr lang="pt-BR" sz="2800" i="1" dirty="0"/>
              <a:t> </a:t>
            </a:r>
            <a:r>
              <a:rPr lang="pt-BR" sz="2800" i="1" dirty="0" err="1"/>
              <a:t>sp</a:t>
            </a:r>
            <a:endParaRPr lang="pt-BR" sz="2800" i="1" dirty="0"/>
          </a:p>
          <a:p>
            <a:r>
              <a:rPr lang="pt-BR" sz="2800" i="1" dirty="0" err="1"/>
              <a:t>Enterococcus</a:t>
            </a:r>
            <a:r>
              <a:rPr lang="pt-BR" sz="2800" i="1" dirty="0"/>
              <a:t> </a:t>
            </a:r>
            <a:r>
              <a:rPr lang="pt-BR" sz="2800" i="1" dirty="0" err="1"/>
              <a:t>faecalis</a:t>
            </a:r>
            <a:endParaRPr lang="pt-BR" sz="2800" i="1" dirty="0"/>
          </a:p>
          <a:p>
            <a:r>
              <a:rPr lang="pt-BR" sz="2800" i="1" dirty="0"/>
              <a:t>Pseudomona aeruginosa</a:t>
            </a:r>
            <a:r>
              <a:rPr lang="pt-BR" sz="2800" dirty="0"/>
              <a:t> (após manipulação)</a:t>
            </a:r>
          </a:p>
        </p:txBody>
      </p:sp>
    </p:spTree>
    <p:extLst>
      <p:ext uri="{BB962C8B-B14F-4D97-AF65-F5344CB8AC3E}">
        <p14:creationId xmlns:p14="http://schemas.microsoft.com/office/powerpoint/2010/main" val="26075934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4000" dirty="0"/>
              <a:t>Infecções urinárias</a:t>
            </a:r>
            <a:endParaRPr lang="pt-BR" sz="4400" dirty="0"/>
          </a:p>
        </p:txBody>
      </p:sp>
      <p:sp>
        <p:nvSpPr>
          <p:cNvPr id="4" name="Espaço Reservado para Texto 3"/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pt-BR" dirty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pt-BR" dirty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pt-BR" dirty="0"/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046" y="2809528"/>
            <a:ext cx="22383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ipse 8"/>
          <p:cNvSpPr>
            <a:spLocks noChangeArrowheads="1"/>
          </p:cNvSpPr>
          <p:nvPr/>
        </p:nvSpPr>
        <p:spPr bwMode="auto">
          <a:xfrm>
            <a:off x="4979095" y="2756486"/>
            <a:ext cx="2736850" cy="2112674"/>
          </a:xfrm>
          <a:prstGeom prst="ellipse">
            <a:avLst/>
          </a:prstGeom>
          <a:noFill/>
          <a:ln w="57150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pt-BR">
              <a:solidFill>
                <a:schemeClr val="lt1"/>
              </a:solidFill>
            </a:endParaRPr>
          </a:p>
        </p:txBody>
      </p:sp>
      <p:sp>
        <p:nvSpPr>
          <p:cNvPr id="6" name="Elipse 5"/>
          <p:cNvSpPr>
            <a:spLocks noChangeArrowheads="1"/>
          </p:cNvSpPr>
          <p:nvPr/>
        </p:nvSpPr>
        <p:spPr bwMode="auto">
          <a:xfrm>
            <a:off x="4979095" y="4869160"/>
            <a:ext cx="2736850" cy="1226494"/>
          </a:xfrm>
          <a:prstGeom prst="ellipse">
            <a:avLst/>
          </a:prstGeom>
          <a:noFill/>
          <a:ln w="57150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pt-BR">
              <a:solidFill>
                <a:schemeClr val="lt1"/>
              </a:solidFill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459733" y="5186016"/>
            <a:ext cx="2374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t-BR" sz="2800" dirty="0"/>
              <a:t>ITU BAIXA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8003283" y="2233266"/>
            <a:ext cx="215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800" dirty="0">
                <a:latin typeface="+mn-lt"/>
              </a:rPr>
              <a:t>ITU ALTA</a:t>
            </a:r>
          </a:p>
        </p:txBody>
      </p:sp>
    </p:spTree>
    <p:extLst>
      <p:ext uri="{BB962C8B-B14F-4D97-AF65-F5344CB8AC3E}">
        <p14:creationId xmlns:p14="http://schemas.microsoft.com/office/powerpoint/2010/main" val="27718463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6" grpId="0" animBg="1"/>
      <p:bldP spid="8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Itu baixa - cistite</a:t>
            </a:r>
            <a:endParaRPr lang="pt-BR" sz="44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2800" dirty="0"/>
              <a:t>Polaciúria</a:t>
            </a:r>
          </a:p>
          <a:p>
            <a:pPr eaLnBrk="1" hangingPunct="1">
              <a:defRPr/>
            </a:pPr>
            <a:r>
              <a:rPr lang="pt-BR" sz="2800" dirty="0"/>
              <a:t>Disúria</a:t>
            </a:r>
          </a:p>
          <a:p>
            <a:pPr eaLnBrk="1" hangingPunct="1">
              <a:defRPr/>
            </a:pPr>
            <a:r>
              <a:rPr lang="pt-BR" sz="2800" dirty="0"/>
              <a:t>Dor no baixo ventre</a:t>
            </a:r>
          </a:p>
          <a:p>
            <a:pPr eaLnBrk="1" hangingPunct="1">
              <a:defRPr/>
            </a:pPr>
            <a:r>
              <a:rPr lang="pt-BR" sz="2800" dirty="0"/>
              <a:t>Ausência de febre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sz="2400" dirty="0"/>
          </a:p>
          <a:p>
            <a:pPr eaLnBrk="1" hangingPunct="1">
              <a:buFont typeface="Wingdings" pitchFamily="2" charset="2"/>
              <a:buNone/>
              <a:defRPr/>
            </a:pPr>
            <a:endParaRPr lang="pt-BR" sz="2400" dirty="0"/>
          </a:p>
        </p:txBody>
      </p:sp>
      <p:pic>
        <p:nvPicPr>
          <p:cNvPr id="5" name="Picture 3" descr="C:\Users\André\Downloads\CONHEÇA OS TIPOS DE INFECÇÃO URINÁRIA E SAIBA COMO PREVENIR_files\331840-Como-prevenir-e-tratar-da-infecção-urinária-mulhe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2204864"/>
            <a:ext cx="4783511" cy="310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1189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body" idx="4294967295"/>
          </p:nvPr>
        </p:nvSpPr>
        <p:spPr>
          <a:xfrm>
            <a:off x="486679" y="2249379"/>
            <a:ext cx="3797200" cy="2391200"/>
          </a:xfrm>
        </p:spPr>
        <p:txBody>
          <a:bodyPr/>
          <a:lstStyle/>
          <a:p>
            <a:pPr>
              <a:defRPr/>
            </a:pPr>
            <a:r>
              <a:rPr lang="pt-BR" sz="2800" dirty="0"/>
              <a:t>Antibiograma</a:t>
            </a:r>
            <a:endParaRPr lang="pt-BR" dirty="0"/>
          </a:p>
          <a:p>
            <a:pPr>
              <a:defRPr/>
            </a:pPr>
            <a:endParaRPr lang="pt-BR" dirty="0"/>
          </a:p>
          <a:p>
            <a:pPr marL="0" indent="0">
              <a:buNone/>
              <a:defRPr/>
            </a:pPr>
            <a:r>
              <a:rPr lang="pt-BR" dirty="0"/>
              <a:t>                   </a:t>
            </a:r>
          </a:p>
          <a:p>
            <a:pPr marL="0" indent="0">
              <a:buNone/>
              <a:defRPr/>
            </a:pPr>
            <a:endParaRPr lang="pt-BR" dirty="0"/>
          </a:p>
          <a:p>
            <a:pPr marL="0" indent="0">
              <a:buNone/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 lvl="1">
              <a:defRPr/>
            </a:pPr>
            <a:endParaRPr lang="pt-BR" sz="1200" dirty="0"/>
          </a:p>
          <a:p>
            <a:pPr>
              <a:defRPr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90" y="764426"/>
            <a:ext cx="9405938" cy="817890"/>
          </a:xfrm>
        </p:spPr>
        <p:txBody>
          <a:bodyPr/>
          <a:lstStyle/>
          <a:p>
            <a:pPr algn="ctr">
              <a:defRPr/>
            </a:pPr>
            <a:r>
              <a:rPr lang="pt-BR" dirty="0"/>
              <a:t>Cultura de líquido cefalorraquidiano</a:t>
            </a:r>
          </a:p>
        </p:txBody>
      </p:sp>
      <p:pic>
        <p:nvPicPr>
          <p:cNvPr id="5" name="Picture 6" descr="Antibiograma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988" y="3429000"/>
            <a:ext cx="3058130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7840712" y="4019169"/>
            <a:ext cx="19126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mmersmith One" panose="02010703030501060504" pitchFamily="2" charset="0"/>
              </a:rPr>
              <a:t>Amicacina</a:t>
            </a:r>
            <a:endParaRPr lang="pt-BR" sz="24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ammersmith One" panose="02010703030501060504" pitchFamily="2" charset="0"/>
            </a:endParaRPr>
          </a:p>
          <a:p>
            <a:pPr>
              <a:defRPr/>
            </a:pPr>
            <a:r>
              <a:rPr lang="pt-BR" sz="2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ammersmith One" panose="02010703030501060504" pitchFamily="2" charset="0"/>
              </a:rPr>
              <a:t>Não chega ao LCR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714759" y="2626239"/>
            <a:ext cx="216058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mmersmith One" panose="02010703030501060504" pitchFamily="2" charset="0"/>
              </a:rPr>
              <a:t>Bacilo Gram negativo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39740DD0-DF21-425B-B389-31397715C6C8}"/>
              </a:ext>
            </a:extLst>
          </p:cNvPr>
          <p:cNvCxnSpPr>
            <a:cxnSpLocks/>
          </p:cNvCxnSpPr>
          <p:nvPr/>
        </p:nvCxnSpPr>
        <p:spPr>
          <a:xfrm>
            <a:off x="6529790" y="4308475"/>
            <a:ext cx="131092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11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I.T.U. baixa – tratamento em adultos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376" y="1793343"/>
            <a:ext cx="10756391" cy="4347455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50000"/>
              </a:lnSpc>
              <a:defRPr/>
            </a:pPr>
            <a:r>
              <a:rPr lang="pt-BR" sz="2400" dirty="0">
                <a:solidFill>
                  <a:schemeClr val="bg2"/>
                </a:solidFill>
              </a:rPr>
              <a:t> </a:t>
            </a:r>
            <a:r>
              <a:rPr lang="pt-BR" sz="2400" dirty="0" err="1">
                <a:solidFill>
                  <a:schemeClr val="bg2"/>
                </a:solidFill>
              </a:rPr>
              <a:t>Nitrofurantoína</a:t>
            </a:r>
            <a:r>
              <a:rPr lang="pt-BR" sz="2400" dirty="0">
                <a:solidFill>
                  <a:schemeClr val="bg2"/>
                </a:solidFill>
              </a:rPr>
              <a:t> (Macrodantina®) 100mg 6/6 h.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400" dirty="0">
                <a:solidFill>
                  <a:schemeClr val="bg2"/>
                </a:solidFill>
              </a:rPr>
              <a:t>Cefalexina  500 mg 6/6 hs. 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400" dirty="0">
                <a:solidFill>
                  <a:schemeClr val="bg2"/>
                </a:solidFill>
              </a:rPr>
              <a:t>Sulfa-Trimetoprim  02 comp. (400/80) 12/12 h.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400" dirty="0" err="1">
                <a:solidFill>
                  <a:schemeClr val="bg2"/>
                </a:solidFill>
              </a:rPr>
              <a:t>Norfloxacino</a:t>
            </a:r>
            <a:r>
              <a:rPr lang="pt-BR" sz="2400" dirty="0">
                <a:solidFill>
                  <a:schemeClr val="bg2"/>
                </a:solidFill>
              </a:rPr>
              <a:t> 400 mg 12 / 12 h.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400" dirty="0">
                <a:solidFill>
                  <a:schemeClr val="bg2"/>
                </a:solidFill>
              </a:rPr>
              <a:t>Vá lá... </a:t>
            </a:r>
            <a:r>
              <a:rPr lang="pt-BR" sz="2400" dirty="0" err="1">
                <a:solidFill>
                  <a:schemeClr val="bg2"/>
                </a:solidFill>
              </a:rPr>
              <a:t>Ciprofloxacino</a:t>
            </a:r>
            <a:r>
              <a:rPr lang="pt-BR" sz="2400" dirty="0">
                <a:solidFill>
                  <a:schemeClr val="bg2"/>
                </a:solidFill>
              </a:rPr>
              <a:t> – 500 mg 12 / 12 h.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400" dirty="0">
                <a:solidFill>
                  <a:schemeClr val="bg2"/>
                </a:solidFill>
              </a:rPr>
              <a:t>Duração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400" dirty="0">
                <a:solidFill>
                  <a:schemeClr val="bg2"/>
                </a:solidFill>
              </a:rPr>
              <a:t>Em média 8 dias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400" dirty="0" err="1">
                <a:solidFill>
                  <a:schemeClr val="bg2"/>
                </a:solidFill>
              </a:rPr>
              <a:t>Fosfomicina</a:t>
            </a:r>
            <a:r>
              <a:rPr lang="pt-BR" sz="2400" dirty="0">
                <a:solidFill>
                  <a:schemeClr val="bg2"/>
                </a:solidFill>
              </a:rPr>
              <a:t> – 5,631 g / dose única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0714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6167" y="2132856"/>
            <a:ext cx="10279600" cy="400794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pt-BR" sz="2800" dirty="0">
                <a:solidFill>
                  <a:schemeClr val="bg2"/>
                </a:solidFill>
              </a:rPr>
              <a:t>I.T.U. ALTA  –  Sem complicação</a:t>
            </a:r>
          </a:p>
          <a:p>
            <a:pPr lvl="1">
              <a:lnSpc>
                <a:spcPct val="80000"/>
              </a:lnSpc>
              <a:defRPr/>
            </a:pPr>
            <a:r>
              <a:rPr lang="pt-BR" sz="2800" dirty="0">
                <a:solidFill>
                  <a:schemeClr val="bg2"/>
                </a:solidFill>
              </a:rPr>
              <a:t>Ciprofloxacino  -  500 mg 12/12 h.</a:t>
            </a:r>
          </a:p>
          <a:p>
            <a:pPr lvl="1">
              <a:lnSpc>
                <a:spcPct val="80000"/>
              </a:lnSpc>
              <a:defRPr/>
            </a:pPr>
            <a:r>
              <a:rPr lang="pt-BR" sz="2800" dirty="0">
                <a:solidFill>
                  <a:schemeClr val="bg2"/>
                </a:solidFill>
              </a:rPr>
              <a:t>Levofloxacino - 500 mg/dia </a:t>
            </a:r>
          </a:p>
          <a:p>
            <a:pPr lvl="1">
              <a:lnSpc>
                <a:spcPct val="80000"/>
              </a:lnSpc>
              <a:defRPr/>
            </a:pPr>
            <a:r>
              <a:rPr lang="pt-BR" sz="2800" dirty="0">
                <a:solidFill>
                  <a:schemeClr val="bg2"/>
                </a:solidFill>
              </a:rPr>
              <a:t>Axetil-Cefuroxime - 500 mg 12/12 h.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28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pt-BR" sz="2800" dirty="0">
                <a:solidFill>
                  <a:schemeClr val="bg2"/>
                </a:solidFill>
              </a:rPr>
              <a:t>I.T.U. ALTA – complicada (Hospital)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pt-BR" sz="16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pt-BR" sz="1600" dirty="0"/>
              <a:t>   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Tratamento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83640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Infecções urinárias em crianças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Dificuldade ou impossibilidade de informação</a:t>
            </a:r>
          </a:p>
          <a:p>
            <a:r>
              <a:rPr lang="pt-BR" sz="2800" dirty="0"/>
              <a:t>Choro à micção - ótimo  </a:t>
            </a:r>
          </a:p>
          <a:p>
            <a:r>
              <a:rPr lang="pt-BR" sz="2800" dirty="0" err="1"/>
              <a:t>Frequentemente</a:t>
            </a:r>
            <a:r>
              <a:rPr lang="pt-BR" sz="2800" dirty="0"/>
              <a:t> sintomas inespecíficos : febre, inapetência, irritabilidade, náuseas, dor abdominal</a:t>
            </a:r>
          </a:p>
          <a:p>
            <a:r>
              <a:rPr lang="pt-BR" sz="2800" dirty="0"/>
              <a:t>Suspeitou?</a:t>
            </a:r>
          </a:p>
          <a:p>
            <a:pPr>
              <a:buNone/>
            </a:pPr>
            <a:r>
              <a:rPr lang="pt-BR" sz="2800" dirty="0"/>
              <a:t>        Peça Hemograma e Exame Sumário de Urina</a:t>
            </a:r>
          </a:p>
          <a:p>
            <a:r>
              <a:rPr lang="pt-BR" sz="2800" dirty="0"/>
              <a:t>Comece a medicação de forma empírica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167" y="476672"/>
            <a:ext cx="10279600" cy="763600"/>
          </a:xfrm>
        </p:spPr>
        <p:txBody>
          <a:bodyPr/>
          <a:lstStyle/>
          <a:p>
            <a:r>
              <a:rPr lang="pt-BR" dirty="0"/>
              <a:t>I.T.U. em crianças</a:t>
            </a:r>
            <a:br>
              <a:rPr lang="pt-BR" dirty="0"/>
            </a:br>
            <a:r>
              <a:rPr lang="pt-BR" dirty="0"/>
              <a:t>tratamento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t-BR" sz="2400" dirty="0"/>
              <a:t>Tente:</a:t>
            </a:r>
          </a:p>
          <a:p>
            <a:pPr>
              <a:buNone/>
            </a:pPr>
            <a:r>
              <a:rPr lang="pt-BR" sz="2400" dirty="0"/>
              <a:t>      - </a:t>
            </a:r>
            <a:r>
              <a:rPr lang="pt-BR" sz="2400" dirty="0" err="1"/>
              <a:t>Nitrofurantoína</a:t>
            </a:r>
            <a:r>
              <a:rPr lang="pt-BR" sz="2400" dirty="0"/>
              <a:t> – 12 </a:t>
            </a:r>
            <a:r>
              <a:rPr lang="pt-BR" sz="2400" dirty="0" err="1"/>
              <a:t>mg</a:t>
            </a:r>
            <a:r>
              <a:rPr lang="pt-BR" sz="2400" dirty="0"/>
              <a:t>/Kg/dia (6 / 6h.)</a:t>
            </a:r>
          </a:p>
          <a:p>
            <a:pPr>
              <a:buNone/>
            </a:pPr>
            <a:r>
              <a:rPr lang="pt-BR" sz="2400" dirty="0"/>
              <a:t>     - </a:t>
            </a:r>
            <a:r>
              <a:rPr lang="pt-BR" sz="2400" dirty="0" err="1"/>
              <a:t>Sulfametoxazol</a:t>
            </a:r>
            <a:r>
              <a:rPr lang="pt-BR" sz="2400" dirty="0"/>
              <a:t> – </a:t>
            </a:r>
            <a:r>
              <a:rPr lang="pt-BR" sz="2400" dirty="0" err="1"/>
              <a:t>Trimetoprim</a:t>
            </a:r>
            <a:r>
              <a:rPr lang="pt-BR" sz="2400" dirty="0"/>
              <a:t> – 30 mg / Kg / dia (Sulfa como base de cálculo)</a:t>
            </a:r>
          </a:p>
          <a:p>
            <a:pPr>
              <a:buNone/>
            </a:pPr>
            <a:r>
              <a:rPr lang="pt-BR" sz="2400" dirty="0"/>
              <a:t>     - </a:t>
            </a:r>
            <a:r>
              <a:rPr lang="pt-BR" sz="2400" dirty="0" err="1"/>
              <a:t>Cefalexina</a:t>
            </a:r>
            <a:r>
              <a:rPr lang="pt-BR" sz="2400" dirty="0"/>
              <a:t> – 50 </a:t>
            </a:r>
            <a:r>
              <a:rPr lang="pt-BR" sz="2400" dirty="0" err="1"/>
              <a:t>mg</a:t>
            </a:r>
            <a:r>
              <a:rPr lang="pt-BR" sz="2400" dirty="0"/>
              <a:t>/Kg/dia (6 / 6 horas)</a:t>
            </a:r>
          </a:p>
          <a:p>
            <a:r>
              <a:rPr lang="pt-BR" sz="2400" dirty="0"/>
              <a:t>Se perceber que a infecção é de média gravidade:</a:t>
            </a:r>
          </a:p>
          <a:p>
            <a:pPr>
              <a:buNone/>
            </a:pPr>
            <a:r>
              <a:rPr lang="pt-BR" sz="2400" dirty="0"/>
              <a:t>       - </a:t>
            </a:r>
            <a:r>
              <a:rPr lang="pt-BR" sz="2400" dirty="0" err="1"/>
              <a:t>Amoxicilina</a:t>
            </a:r>
            <a:r>
              <a:rPr lang="pt-BR" sz="2400" dirty="0"/>
              <a:t> + Ácido </a:t>
            </a:r>
            <a:r>
              <a:rPr lang="pt-BR" sz="2400" dirty="0" err="1"/>
              <a:t>Clavulânico</a:t>
            </a:r>
            <a:r>
              <a:rPr lang="pt-BR" sz="2400" dirty="0"/>
              <a:t> – 50 </a:t>
            </a:r>
            <a:r>
              <a:rPr lang="pt-BR" sz="2400" dirty="0" err="1"/>
              <a:t>mg</a:t>
            </a:r>
            <a:r>
              <a:rPr lang="pt-BR" sz="2400" dirty="0"/>
              <a:t>/Kg/dia (6 / 6 horas)</a:t>
            </a:r>
          </a:p>
          <a:p>
            <a:pPr>
              <a:buNone/>
            </a:pPr>
            <a:r>
              <a:rPr lang="pt-BR" sz="2400" dirty="0"/>
              <a:t>       - </a:t>
            </a:r>
            <a:r>
              <a:rPr lang="pt-BR" sz="2400" dirty="0" err="1"/>
              <a:t>Axetil-Cefuroxime</a:t>
            </a:r>
            <a:r>
              <a:rPr lang="pt-BR" sz="2400" dirty="0"/>
              <a:t> - 30 mg/kg/dia (12/12 h)      </a:t>
            </a:r>
          </a:p>
          <a:p>
            <a:r>
              <a:rPr lang="pt-BR" sz="2400" dirty="0"/>
              <a:t>Se a infecção for grave - internar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Infecção urinária em gestante</a:t>
            </a:r>
            <a:br>
              <a:rPr lang="pt-BR" sz="3600" dirty="0"/>
            </a:br>
            <a:r>
              <a:rPr lang="pt-BR" sz="3600" dirty="0"/>
              <a:t>Tratamento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1343471" y="2060848"/>
            <a:ext cx="9892295" cy="4079950"/>
          </a:xfrm>
        </p:spPr>
        <p:txBody>
          <a:bodyPr>
            <a:normAutofit fontScale="92500" lnSpcReduction="20000"/>
          </a:bodyPr>
          <a:lstStyle/>
          <a:p>
            <a:r>
              <a:rPr lang="pt-BR" sz="2400" dirty="0" err="1">
                <a:solidFill>
                  <a:schemeClr val="bg2"/>
                </a:solidFill>
              </a:rPr>
              <a:t>Nitrofurantoína</a:t>
            </a:r>
            <a:r>
              <a:rPr lang="pt-BR" sz="2400" dirty="0">
                <a:solidFill>
                  <a:schemeClr val="bg2"/>
                </a:solidFill>
              </a:rPr>
              <a:t> (</a:t>
            </a:r>
            <a:r>
              <a:rPr lang="pt-BR" sz="2400" dirty="0" err="1">
                <a:solidFill>
                  <a:schemeClr val="bg2"/>
                </a:solidFill>
              </a:rPr>
              <a:t>Macrodantina</a:t>
            </a:r>
            <a:r>
              <a:rPr lang="pt-BR" sz="2400" dirty="0">
                <a:solidFill>
                  <a:schemeClr val="bg2"/>
                </a:solidFill>
              </a:rPr>
              <a:t>) – 100mg de 6/6h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bg2"/>
                </a:solidFill>
              </a:rPr>
              <a:t>    (Evitar no 3º trimestre – feto com deficiência de glicose – 6 – fosfato desidrogenase- = doença hemolítica)</a:t>
            </a:r>
          </a:p>
          <a:p>
            <a:r>
              <a:rPr lang="pt-BR" sz="2400" dirty="0" err="1">
                <a:solidFill>
                  <a:schemeClr val="bg2"/>
                </a:solidFill>
              </a:rPr>
              <a:t>Cefalexina</a:t>
            </a:r>
            <a:r>
              <a:rPr lang="pt-BR" sz="2400" dirty="0">
                <a:solidFill>
                  <a:schemeClr val="bg2"/>
                </a:solidFill>
              </a:rPr>
              <a:t> – 500 mg de 6/6h</a:t>
            </a:r>
          </a:p>
          <a:p>
            <a:r>
              <a:rPr lang="pt-BR" sz="2400" dirty="0">
                <a:solidFill>
                  <a:schemeClr val="bg2"/>
                </a:solidFill>
              </a:rPr>
              <a:t>Amoxicilina - 500mg de 8/8h</a:t>
            </a:r>
          </a:p>
          <a:p>
            <a:r>
              <a:rPr lang="pt-BR" sz="2400" dirty="0" err="1">
                <a:solidFill>
                  <a:schemeClr val="bg2"/>
                </a:solidFill>
              </a:rPr>
              <a:t>Amoxicilina</a:t>
            </a:r>
            <a:r>
              <a:rPr lang="pt-BR" sz="2400" dirty="0">
                <a:solidFill>
                  <a:schemeClr val="bg2"/>
                </a:solidFill>
              </a:rPr>
              <a:t>  + </a:t>
            </a:r>
            <a:r>
              <a:rPr lang="pt-BR" sz="2400" dirty="0" err="1">
                <a:solidFill>
                  <a:schemeClr val="bg2"/>
                </a:solidFill>
              </a:rPr>
              <a:t>Clavulanato</a:t>
            </a:r>
            <a:r>
              <a:rPr lang="pt-BR" sz="2400" dirty="0">
                <a:solidFill>
                  <a:schemeClr val="bg2"/>
                </a:solidFill>
              </a:rPr>
              <a:t> K - 500mg de 8/8h</a:t>
            </a:r>
          </a:p>
          <a:p>
            <a:r>
              <a:rPr lang="pt-BR" sz="2400" dirty="0">
                <a:solidFill>
                  <a:schemeClr val="bg2"/>
                </a:solidFill>
              </a:rPr>
              <a:t>Ampicilina + </a:t>
            </a:r>
            <a:r>
              <a:rPr lang="pt-BR" sz="2400" dirty="0" err="1">
                <a:solidFill>
                  <a:schemeClr val="bg2"/>
                </a:solidFill>
              </a:rPr>
              <a:t>Sulbactam</a:t>
            </a:r>
            <a:r>
              <a:rPr lang="pt-BR" sz="2400" dirty="0">
                <a:solidFill>
                  <a:schemeClr val="bg2"/>
                </a:solidFill>
              </a:rPr>
              <a:t> – 500 mg 6/6 h </a:t>
            </a:r>
          </a:p>
          <a:p>
            <a:pPr marL="114300" indent="0">
              <a:buNone/>
            </a:pPr>
            <a:r>
              <a:rPr lang="pt-BR" sz="2400" dirty="0">
                <a:solidFill>
                  <a:schemeClr val="bg2"/>
                </a:solidFill>
              </a:rPr>
              <a:t>  (Grupo C - FDA)</a:t>
            </a:r>
          </a:p>
          <a:p>
            <a:r>
              <a:rPr lang="pt-BR" sz="2400" dirty="0" err="1">
                <a:solidFill>
                  <a:schemeClr val="bg2"/>
                </a:solidFill>
              </a:rPr>
              <a:t>Axetil-Cefuroxime</a:t>
            </a:r>
            <a:r>
              <a:rPr lang="pt-BR" sz="2400" dirty="0">
                <a:solidFill>
                  <a:schemeClr val="bg2"/>
                </a:solidFill>
              </a:rPr>
              <a:t>  - 500 mg 12/12 h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Bacteriúria assintomática</a:t>
            </a:r>
            <a:endParaRPr lang="pt-BR" sz="440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2400" dirty="0"/>
              <a:t>Deve ser tratada – possibilidade de complicação </a:t>
            </a:r>
          </a:p>
          <a:p>
            <a:pPr eaLnBrk="1" hangingPunct="1">
              <a:defRPr/>
            </a:pPr>
            <a:r>
              <a:rPr lang="pt-BR" sz="2400" dirty="0"/>
              <a:t>Tratamento </a:t>
            </a:r>
            <a:r>
              <a:rPr lang="pt-BR" sz="2400" b="1" dirty="0"/>
              <a:t>obrigatório </a:t>
            </a:r>
            <a:r>
              <a:rPr lang="pt-BR" sz="2400" dirty="0"/>
              <a:t>em gestantes</a:t>
            </a:r>
          </a:p>
          <a:p>
            <a:pPr lvl="1">
              <a:defRPr/>
            </a:pPr>
            <a:r>
              <a:rPr lang="pt-BR" sz="2400" dirty="0"/>
              <a:t>Responsável por parto prematuro   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CD4DFB0-AAD2-422F-A27C-3E704D439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184" y="3777864"/>
            <a:ext cx="4045632" cy="269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33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8D0A42-A97E-4E22-AF4D-101CF2960C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sz="2800" dirty="0"/>
              <a:t>Gonococo ou clamídia?</a:t>
            </a:r>
          </a:p>
          <a:p>
            <a:r>
              <a:rPr lang="pt-BR" sz="2800" dirty="0" err="1"/>
              <a:t>Ceftriaxona</a:t>
            </a:r>
            <a:r>
              <a:rPr lang="pt-BR" sz="2800" dirty="0"/>
              <a:t> 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625AFC-2324-4646-A3C7-1B93380D3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Tratamento de descarga uretral masculina</a:t>
            </a:r>
          </a:p>
        </p:txBody>
      </p:sp>
      <p:sp>
        <p:nvSpPr>
          <p:cNvPr id="16" name="AutoShape 3">
            <a:extLst>
              <a:ext uri="{FF2B5EF4-FFF2-40B4-BE49-F238E27FC236}">
                <a16:creationId xmlns:a16="http://schemas.microsoft.com/office/drawing/2014/main" id="{F263AC2B-5481-4E69-9C58-BFA633C22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120" y="3984507"/>
            <a:ext cx="1584325" cy="1584325"/>
          </a:xfrm>
          <a:prstGeom prst="flowChartConnector">
            <a:avLst/>
          </a:prstGeom>
          <a:solidFill>
            <a:srgbClr val="0068AE"/>
          </a:solidFill>
          <a:ln w="5724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01CD97D2-626A-4ABB-9136-3D035B46A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556" y="4055944"/>
            <a:ext cx="1441450" cy="1439863"/>
          </a:xfrm>
          <a:prstGeom prst="flowChartConnector">
            <a:avLst/>
          </a:prstGeom>
          <a:solidFill>
            <a:srgbClr val="FFFFCC"/>
          </a:solidFill>
          <a:ln w="57240">
            <a:solidFill>
              <a:srgbClr val="0088E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" name="AutoShape 5">
            <a:extLst>
              <a:ext uri="{FF2B5EF4-FFF2-40B4-BE49-F238E27FC236}">
                <a16:creationId xmlns:a16="http://schemas.microsoft.com/office/drawing/2014/main" id="{617E3693-1E45-4E18-B805-EA5BFD955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2257" y="4705231"/>
            <a:ext cx="142875" cy="144462"/>
          </a:xfrm>
          <a:prstGeom prst="flowChartConnector">
            <a:avLst/>
          </a:prstGeom>
          <a:solidFill>
            <a:srgbClr val="0033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7CA117AD-AA8C-489B-A463-52C18BB6E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856" y="4632207"/>
            <a:ext cx="4191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27633032-A9BC-4D24-806D-5D7171D1FED8}"/>
              </a:ext>
            </a:extLst>
          </p:cNvPr>
          <p:cNvCxnSpPr>
            <a:cxnSpLocks/>
            <a:endCxn id="16" idx="7"/>
          </p:cNvCxnSpPr>
          <p:nvPr/>
        </p:nvCxnSpPr>
        <p:spPr>
          <a:xfrm flipH="1">
            <a:off x="2395426" y="3395001"/>
            <a:ext cx="732364" cy="821525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4">
            <a:extLst>
              <a:ext uri="{FF2B5EF4-FFF2-40B4-BE49-F238E27FC236}">
                <a16:creationId xmlns:a16="http://schemas.microsoft.com/office/drawing/2014/main" id="{54FB9D90-54AD-4C2F-84FF-906E95F73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9371" y="4055944"/>
            <a:ext cx="1441450" cy="1439863"/>
          </a:xfrm>
          <a:prstGeom prst="flowChartConnector">
            <a:avLst/>
          </a:prstGeom>
          <a:solidFill>
            <a:srgbClr val="FFFFCC"/>
          </a:solidFill>
          <a:ln w="57240">
            <a:solidFill>
              <a:srgbClr val="0088E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AutoShape 5">
            <a:extLst>
              <a:ext uri="{FF2B5EF4-FFF2-40B4-BE49-F238E27FC236}">
                <a16:creationId xmlns:a16="http://schemas.microsoft.com/office/drawing/2014/main" id="{E5EA84F9-9629-47B3-AB3F-E32C330A6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7072" y="4705231"/>
            <a:ext cx="142875" cy="144462"/>
          </a:xfrm>
          <a:prstGeom prst="flowChartConnector">
            <a:avLst/>
          </a:prstGeom>
          <a:solidFill>
            <a:srgbClr val="003300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51D22953-0F59-44E0-B018-5A85BED11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671" y="4632207"/>
            <a:ext cx="4191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D8BE1C47-5958-4A73-9A60-92C18D9FE76B}"/>
              </a:ext>
            </a:extLst>
          </p:cNvPr>
          <p:cNvCxnSpPr>
            <a:cxnSpLocks/>
          </p:cNvCxnSpPr>
          <p:nvPr/>
        </p:nvCxnSpPr>
        <p:spPr>
          <a:xfrm>
            <a:off x="3127790" y="3395000"/>
            <a:ext cx="381230" cy="410762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inal de Multiplicação 9">
            <a:extLst>
              <a:ext uri="{FF2B5EF4-FFF2-40B4-BE49-F238E27FC236}">
                <a16:creationId xmlns:a16="http://schemas.microsoft.com/office/drawing/2014/main" id="{E8FAE2C1-A9CD-46E4-B1EC-A44E83738FF8}"/>
              </a:ext>
            </a:extLst>
          </p:cNvPr>
          <p:cNvSpPr/>
          <p:nvPr/>
        </p:nvSpPr>
        <p:spPr>
          <a:xfrm>
            <a:off x="3264046" y="3542572"/>
            <a:ext cx="661346" cy="693270"/>
          </a:xfrm>
          <a:prstGeom prst="mathMultiply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E727D236-C29F-4083-B544-D414CB086522}"/>
              </a:ext>
            </a:extLst>
          </p:cNvPr>
          <p:cNvSpPr txBox="1"/>
          <p:nvPr/>
        </p:nvSpPr>
        <p:spPr>
          <a:xfrm>
            <a:off x="3514317" y="2977085"/>
            <a:ext cx="3951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2"/>
                </a:solidFill>
                <a:latin typeface="Libre Franklin" pitchFamily="2" charset="0"/>
              </a:rPr>
              <a:t>+ Azitromicina</a:t>
            </a:r>
            <a:endParaRPr lang="pt-BR" dirty="0">
              <a:solidFill>
                <a:schemeClr val="bg2"/>
              </a:solidFill>
              <a:latin typeface="Libre Franklin" pitchFamily="2" charset="0"/>
            </a:endParaRPr>
          </a:p>
        </p:txBody>
      </p: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65EED8D7-5C79-4D38-A3C6-7C1349A49FB7}"/>
              </a:ext>
            </a:extLst>
          </p:cNvPr>
          <p:cNvCxnSpPr>
            <a:endCxn id="15" idx="0"/>
          </p:cNvCxnSpPr>
          <p:nvPr/>
        </p:nvCxnSpPr>
        <p:spPr>
          <a:xfrm flipH="1">
            <a:off x="4464221" y="3395000"/>
            <a:ext cx="386075" cy="1237207"/>
          </a:xfrm>
          <a:prstGeom prst="straightConnector1">
            <a:avLst/>
          </a:prstGeom>
          <a:ln w="381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11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3" grpId="0" animBg="1"/>
      <p:bldP spid="14" grpId="0" animBg="1"/>
      <p:bldP spid="10" grpId="0" animBg="1"/>
      <p:bldP spid="2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D5CF987-7D7C-9C46-A4F0-ABF928AD7F5E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953400" y="2868400"/>
            <a:ext cx="10285200" cy="1121200"/>
          </a:xfrm>
        </p:spPr>
        <p:txBody>
          <a:bodyPr/>
          <a:lstStyle/>
          <a:p>
            <a:pPr algn="ctr"/>
            <a:r>
              <a:rPr lang="pt-BR" dirty="0"/>
              <a:t>Leptospirose</a:t>
            </a: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4000" dirty="0"/>
              <a:t>Leptospirose</a:t>
            </a:r>
            <a:endParaRPr lang="pt-BR" sz="36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150000"/>
              </a:lnSpc>
              <a:defRPr/>
            </a:pPr>
            <a:r>
              <a:rPr lang="pt-BR" sz="2400" dirty="0"/>
              <a:t>Doença infecciosa febril aguda, não contagiosa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pt-BR" sz="2400" dirty="0"/>
              <a:t>Causada por uma bactéria (</a:t>
            </a:r>
            <a:r>
              <a:rPr lang="pt-BR" sz="2400" i="1" dirty="0"/>
              <a:t>Leptospira</a:t>
            </a:r>
            <a:r>
              <a:rPr lang="pt-BR" sz="2400" dirty="0"/>
              <a:t>)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pt-BR" sz="2400" dirty="0"/>
              <a:t>Eliminada pela urina de ratos</a:t>
            </a:r>
          </a:p>
          <a:p>
            <a:pPr marL="457200" lvl="1" indent="0">
              <a:buNone/>
              <a:defRPr/>
            </a:pPr>
            <a:endParaRPr lang="pt-BR" dirty="0"/>
          </a:p>
          <a:p>
            <a:pPr lvl="1" eaLnBrk="1" hangingPunct="1">
              <a:buFontTx/>
              <a:buNone/>
              <a:defRPr/>
            </a:pPr>
            <a:endParaRPr lang="pt-BR" dirty="0"/>
          </a:p>
          <a:p>
            <a:pPr marL="457200" lvl="1" indent="0">
              <a:buNone/>
              <a:defRPr/>
            </a:pPr>
            <a:endParaRPr lang="pt-BR" dirty="0"/>
          </a:p>
        </p:txBody>
      </p:sp>
      <p:pic>
        <p:nvPicPr>
          <p:cNvPr id="20" name="Picture 4" descr="F:\Leptospirose\rattus novergicus.jpg">
            <a:extLst>
              <a:ext uri="{FF2B5EF4-FFF2-40B4-BE49-F238E27FC236}">
                <a16:creationId xmlns:a16="http://schemas.microsoft.com/office/drawing/2014/main" id="{80E75DA2-0155-4B72-A41F-45E907F10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9592" y="3645024"/>
            <a:ext cx="551281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95C912-D006-DF6D-C2A5-3F8AB51B2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400" dirty="0"/>
              <a:t>Epidemiologia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6200" y="1568373"/>
            <a:ext cx="10279600" cy="434745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pt-BR" b="1" dirty="0"/>
              <a:t>1 – Fonte da infecção</a:t>
            </a:r>
          </a:p>
          <a:p>
            <a:pPr lvl="1" eaLnBrk="1" hangingPunct="1">
              <a:defRPr/>
            </a:pPr>
            <a:r>
              <a:rPr lang="pt-BR" b="1" dirty="0"/>
              <a:t> </a:t>
            </a:r>
            <a:r>
              <a:rPr lang="pt-BR" sz="2600" dirty="0"/>
              <a:t>Roedores </a:t>
            </a:r>
            <a:r>
              <a:rPr lang="pt-BR" sz="2600" dirty="0" err="1"/>
              <a:t>sinantrópicos</a:t>
            </a:r>
            <a:r>
              <a:rPr lang="pt-BR" sz="2600" dirty="0"/>
              <a:t> </a:t>
            </a:r>
          </a:p>
          <a:p>
            <a:pPr lvl="1" eaLnBrk="1" hangingPunct="1">
              <a:defRPr/>
            </a:pPr>
            <a:endParaRPr lang="pt-BR" sz="2600" dirty="0"/>
          </a:p>
          <a:p>
            <a:pPr lvl="1" eaLnBrk="1" hangingPunct="1">
              <a:defRPr/>
            </a:pPr>
            <a:r>
              <a:rPr lang="pt-BR" sz="2000" i="1" dirty="0" err="1"/>
              <a:t>Ratus</a:t>
            </a:r>
            <a:r>
              <a:rPr lang="pt-BR" sz="2000" i="1" dirty="0"/>
              <a:t> </a:t>
            </a:r>
            <a:r>
              <a:rPr lang="pt-BR" sz="2000" i="1" dirty="0" err="1"/>
              <a:t>norvegicus</a:t>
            </a:r>
            <a:r>
              <a:rPr lang="pt-BR" sz="2000" i="1" dirty="0"/>
              <a:t> </a:t>
            </a:r>
          </a:p>
          <a:p>
            <a:pPr lvl="1" eaLnBrk="1" hangingPunct="1">
              <a:defRPr/>
            </a:pPr>
            <a:endParaRPr lang="pt-BR" sz="2000" i="1" dirty="0"/>
          </a:p>
          <a:p>
            <a:pPr lvl="1" eaLnBrk="1" hangingPunct="1">
              <a:defRPr/>
            </a:pPr>
            <a:endParaRPr lang="pt-BR" sz="2000" i="1" dirty="0"/>
          </a:p>
          <a:p>
            <a:pPr lvl="1" eaLnBrk="1" hangingPunct="1">
              <a:defRPr/>
            </a:pPr>
            <a:r>
              <a:rPr lang="pt-BR" sz="2000" i="1" dirty="0" err="1"/>
              <a:t>Rattus</a:t>
            </a:r>
            <a:r>
              <a:rPr lang="pt-BR" sz="2000" i="1" dirty="0"/>
              <a:t> </a:t>
            </a:r>
            <a:r>
              <a:rPr lang="pt-BR" sz="2000" i="1" dirty="0" err="1"/>
              <a:t>rattus</a:t>
            </a:r>
            <a:endParaRPr lang="pt-BR" sz="2000" i="1" dirty="0"/>
          </a:p>
          <a:p>
            <a:pPr lvl="1" eaLnBrk="1" hangingPunct="1">
              <a:defRPr/>
            </a:pPr>
            <a:endParaRPr lang="pt-BR" sz="2000" i="1" dirty="0"/>
          </a:p>
          <a:p>
            <a:pPr lvl="1" eaLnBrk="1" hangingPunct="1">
              <a:defRPr/>
            </a:pPr>
            <a:endParaRPr lang="pt-BR" sz="2000" i="1" dirty="0"/>
          </a:p>
          <a:p>
            <a:pPr lvl="1" eaLnBrk="1" hangingPunct="1">
              <a:defRPr/>
            </a:pPr>
            <a:r>
              <a:rPr lang="pt-BR" sz="2000" i="1" dirty="0"/>
              <a:t>Mus </a:t>
            </a:r>
            <a:r>
              <a:rPr lang="pt-BR" sz="2000" i="1" dirty="0" err="1"/>
              <a:t>musculus</a:t>
            </a:r>
            <a:endParaRPr lang="pt-BR" dirty="0"/>
          </a:p>
          <a:p>
            <a:pPr lvl="4" eaLnBrk="1" hangingPunct="1">
              <a:defRPr/>
            </a:pPr>
            <a:endParaRPr lang="pt-BR" dirty="0"/>
          </a:p>
          <a:p>
            <a:pPr marL="1828800" lvl="4" indent="0">
              <a:buNone/>
              <a:defRPr/>
            </a:pPr>
            <a:endParaRPr lang="pt-BR" i="1" dirty="0"/>
          </a:p>
          <a:p>
            <a:pPr lvl="4" eaLnBrk="1" hangingPunct="1">
              <a:buFontTx/>
              <a:buNone/>
              <a:defRPr/>
            </a:pPr>
            <a:endParaRPr lang="pt-BR" dirty="0"/>
          </a:p>
          <a:p>
            <a:pPr lvl="4" eaLnBrk="1" hangingPunct="1">
              <a:buFontTx/>
              <a:buNone/>
              <a:defRPr/>
            </a:pPr>
            <a:endParaRPr lang="pt-BR" dirty="0"/>
          </a:p>
        </p:txBody>
      </p:sp>
      <p:pic>
        <p:nvPicPr>
          <p:cNvPr id="11268" name="Picture 4" descr="F:\Leptospirose\rattus novergic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5882" y="1565055"/>
            <a:ext cx="3027363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F:\Leptospirose\rattus ratt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0525" y="3966378"/>
            <a:ext cx="3027363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F:\Leptospirose\mus-musculu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40525" y="5522736"/>
            <a:ext cx="302736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3165849" y="3301158"/>
            <a:ext cx="44310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 err="1">
                <a:solidFill>
                  <a:schemeClr val="bg2"/>
                </a:solidFill>
                <a:latin typeface="Libre Franklin" pitchFamily="2" charset="0"/>
              </a:rPr>
              <a:t>Sorovar</a:t>
            </a:r>
            <a:r>
              <a:rPr lang="pt-BR" sz="2400" dirty="0">
                <a:solidFill>
                  <a:schemeClr val="bg2"/>
                </a:solidFill>
                <a:latin typeface="Libre Franklin" pitchFamily="2" charset="0"/>
              </a:rPr>
              <a:t> </a:t>
            </a:r>
            <a:r>
              <a:rPr lang="pt-BR" sz="2400" dirty="0" err="1">
                <a:solidFill>
                  <a:schemeClr val="bg2"/>
                </a:solidFill>
                <a:latin typeface="Libre Franklin" pitchFamily="2" charset="0"/>
              </a:rPr>
              <a:t>Icterohaemorraghiae</a:t>
            </a:r>
            <a:endParaRPr lang="pt-BR" sz="2400" dirty="0">
              <a:solidFill>
                <a:schemeClr val="bg2"/>
              </a:solidFill>
              <a:latin typeface="Libre Franklin" pitchFamily="2" charset="0"/>
            </a:endParaRPr>
          </a:p>
        </p:txBody>
      </p:sp>
      <p:sp>
        <p:nvSpPr>
          <p:cNvPr id="10" name="Seta dobrada 9"/>
          <p:cNvSpPr/>
          <p:nvPr/>
        </p:nvSpPr>
        <p:spPr>
          <a:xfrm rot="10800000">
            <a:off x="7536160" y="2872151"/>
            <a:ext cx="814387" cy="869950"/>
          </a:xfrm>
          <a:prstGeom prst="ben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6582B1-1D45-7802-37CC-6ED04901A5CC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351584" y="2233400"/>
            <a:ext cx="7083849" cy="2391200"/>
          </a:xfrm>
        </p:spPr>
        <p:txBody>
          <a:bodyPr/>
          <a:lstStyle/>
          <a:p>
            <a:pPr algn="ctr"/>
            <a:r>
              <a:rPr lang="pt-BR" sz="3600" dirty="0"/>
              <a:t>Deve-se </a:t>
            </a:r>
            <a:r>
              <a:rPr lang="pt-BR" sz="3600" b="1" dirty="0"/>
              <a:t>interpretar </a:t>
            </a:r>
            <a:r>
              <a:rPr lang="pt-BR" sz="3600" dirty="0"/>
              <a:t>os exames complementares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D51348-B169-8D13-1ABE-DB25AB9D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5325"/>
            <a:ext cx="10280650" cy="763588"/>
          </a:xfrm>
        </p:spPr>
        <p:txBody>
          <a:bodyPr/>
          <a:lstStyle/>
          <a:p>
            <a:pPr algn="ctr"/>
            <a:r>
              <a:rPr lang="pt-BR" sz="3600" dirty="0"/>
              <a:t>Critérios para a boa indicação</a:t>
            </a:r>
          </a:p>
        </p:txBody>
      </p:sp>
    </p:spTree>
    <p:extLst>
      <p:ext uri="{BB962C8B-B14F-4D97-AF65-F5344CB8AC3E}">
        <p14:creationId xmlns:p14="http://schemas.microsoft.com/office/powerpoint/2010/main" val="378289240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Leptospirose\125561,507,80,0,0,507,380,0,0,0,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5584" y="1772816"/>
            <a:ext cx="5184577" cy="279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1524000" y="4929188"/>
            <a:ext cx="9144000" cy="1928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292" name="CaixaDeTexto 5"/>
          <p:cNvSpPr txBox="1">
            <a:spLocks noChangeArrowheads="1"/>
          </p:cNvSpPr>
          <p:nvPr/>
        </p:nvSpPr>
        <p:spPr bwMode="auto">
          <a:xfrm>
            <a:off x="1524000" y="4777426"/>
            <a:ext cx="908774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tx2"/>
              </a:buClr>
              <a:buFont typeface="Arial" charset="0"/>
              <a:buChar char="•"/>
            </a:pPr>
            <a:r>
              <a:rPr lang="pt-BR" sz="2600" dirty="0">
                <a:solidFill>
                  <a:schemeClr val="bg2"/>
                </a:solidFill>
                <a:latin typeface="Libre Franklin" pitchFamily="2" charset="0"/>
              </a:rPr>
              <a:t>Sobrevivência indefinida nos rins dos animais infectadas</a:t>
            </a:r>
          </a:p>
          <a:p>
            <a:pPr>
              <a:buClr>
                <a:schemeClr val="tx2"/>
              </a:buClr>
              <a:buFont typeface="Arial" charset="0"/>
              <a:buChar char="•"/>
            </a:pPr>
            <a:r>
              <a:rPr lang="pt-BR" sz="2600" dirty="0">
                <a:solidFill>
                  <a:schemeClr val="bg2"/>
                </a:solidFill>
                <a:latin typeface="Libre Franklin" pitchFamily="2" charset="0"/>
              </a:rPr>
              <a:t>Contaminação de água, solo e alimentos (</a:t>
            </a:r>
            <a:r>
              <a:rPr lang="pt-BR" sz="2000" dirty="0">
                <a:solidFill>
                  <a:schemeClr val="bg2"/>
                </a:solidFill>
                <a:latin typeface="Libre Franklin" pitchFamily="2" charset="0"/>
              </a:rPr>
              <a:t>6 meses</a:t>
            </a:r>
            <a:r>
              <a:rPr lang="pt-BR" sz="2600" dirty="0">
                <a:solidFill>
                  <a:schemeClr val="bg2"/>
                </a:solidFill>
                <a:latin typeface="Libre Franklin" pitchFamily="2" charset="0"/>
              </a:rPr>
              <a:t>)</a:t>
            </a:r>
          </a:p>
        </p:txBody>
      </p:sp>
      <p:sp>
        <p:nvSpPr>
          <p:cNvPr id="2" name="CaixaDeTexto 5">
            <a:extLst>
              <a:ext uri="{FF2B5EF4-FFF2-40B4-BE49-F238E27FC236}">
                <a16:creationId xmlns:a16="http://schemas.microsoft.com/office/drawing/2014/main" id="{88BCD4F8-ECCB-44CD-9EDA-EEDA6B43D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425" y="608910"/>
            <a:ext cx="806489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bg2"/>
                </a:solidFill>
                <a:latin typeface="Libre Franklin" pitchFamily="2" charset="0"/>
              </a:rPr>
              <a:t>Outros reservatórios: cães, suínos, bovinos,</a:t>
            </a:r>
          </a:p>
          <a:p>
            <a:pPr algn="ctr"/>
            <a:r>
              <a:rPr lang="pt-BR" sz="2800" dirty="0">
                <a:solidFill>
                  <a:schemeClr val="bg2"/>
                </a:solidFill>
                <a:latin typeface="Libre Franklin" pitchFamily="2" charset="0"/>
              </a:rPr>
              <a:t>Equinos, caprinos e ovinos</a:t>
            </a: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6561" y="541326"/>
            <a:ext cx="10279600" cy="763600"/>
          </a:xfrm>
        </p:spPr>
        <p:txBody>
          <a:bodyPr/>
          <a:lstStyle/>
          <a:p>
            <a:pPr eaLnBrk="1" hangingPunct="1"/>
            <a:r>
              <a:rPr lang="pt-BR" sz="4000" dirty="0"/>
              <a:t>Transmissão</a:t>
            </a:r>
          </a:p>
        </p:txBody>
      </p:sp>
      <p:pic>
        <p:nvPicPr>
          <p:cNvPr id="7173" name="Picture 5" descr="E:\Leptospirose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2085" y="1428749"/>
            <a:ext cx="864393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huvas em Maceió: “tragédia anunciada”">
            <a:hlinkClick r:id="rId3" tooltip="Chuvas em Maceió: “tragédia anunciada”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1504" y="1428750"/>
            <a:ext cx="4572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96fmarapiraca.com.br/v2/noticias/4746_img_chamad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1750" y="1428751"/>
            <a:ext cx="40719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2766684" y="3857626"/>
            <a:ext cx="85010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pt-BR" sz="2800" dirty="0">
                <a:solidFill>
                  <a:schemeClr val="bg2"/>
                </a:solidFill>
                <a:latin typeface="Libre Franklin" pitchFamily="2" charset="0"/>
              </a:rPr>
              <a:t>Penetração através da pele lesada, </a:t>
            </a:r>
          </a:p>
          <a:p>
            <a:pPr marL="342900" indent="-342900">
              <a:spcBef>
                <a:spcPct val="20000"/>
              </a:spcBef>
            </a:pPr>
            <a:r>
              <a:rPr lang="pt-BR" sz="2800" dirty="0">
                <a:solidFill>
                  <a:schemeClr val="bg2"/>
                </a:solidFill>
                <a:latin typeface="Libre Franklin" pitchFamily="2" charset="0"/>
              </a:rPr>
              <a:t>    ou das mucosas.</a:t>
            </a:r>
          </a:p>
          <a:p>
            <a:pPr marL="342900" indent="-342900">
              <a:spcBef>
                <a:spcPct val="20000"/>
              </a:spcBef>
            </a:pPr>
            <a:endParaRPr lang="pt-BR" sz="2800" dirty="0">
              <a:solidFill>
                <a:schemeClr val="bg2"/>
              </a:solidFill>
              <a:latin typeface="Libre Franklin" pitchFamily="2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pt-BR" sz="2800" dirty="0">
                <a:solidFill>
                  <a:schemeClr val="bg2"/>
                </a:solidFill>
                <a:latin typeface="Libre Franklin" pitchFamily="2" charset="0"/>
              </a:rPr>
              <a:t> A pele ÍNTEGRA, estando molhada, </a:t>
            </a:r>
          </a:p>
          <a:p>
            <a:pPr marL="342900" indent="-342900">
              <a:spcBef>
                <a:spcPct val="20000"/>
              </a:spcBef>
            </a:pPr>
            <a:r>
              <a:rPr lang="pt-BR" sz="2800" dirty="0">
                <a:solidFill>
                  <a:schemeClr val="bg2"/>
                </a:solidFill>
                <a:latin typeface="Libre Franklin" pitchFamily="2" charset="0"/>
              </a:rPr>
              <a:t>    facilita a penetração da Leptospira.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9567" y="717133"/>
            <a:ext cx="10279600" cy="1076210"/>
          </a:xfrm>
        </p:spPr>
        <p:txBody>
          <a:bodyPr>
            <a:normAutofit/>
          </a:bodyPr>
          <a:lstStyle/>
          <a:p>
            <a:r>
              <a:rPr lang="pt-BR" dirty="0"/>
              <a:t>As vítimas mais frequentes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Homens</a:t>
            </a:r>
          </a:p>
          <a:p>
            <a:pPr marL="0" indent="0">
              <a:buNone/>
            </a:pPr>
            <a:endParaRPr lang="pt-BR" sz="2800" dirty="0"/>
          </a:p>
          <a:p>
            <a:r>
              <a:rPr lang="pt-BR" sz="2800" dirty="0"/>
              <a:t>Adultos jovens</a:t>
            </a:r>
          </a:p>
          <a:p>
            <a:endParaRPr lang="pt-BR" sz="2800" dirty="0"/>
          </a:p>
          <a:p>
            <a:r>
              <a:rPr lang="pt-BR" sz="2800" dirty="0"/>
              <a:t>Pobres</a:t>
            </a:r>
          </a:p>
        </p:txBody>
      </p:sp>
      <p:pic>
        <p:nvPicPr>
          <p:cNvPr id="1026" name="Picture 2" descr="http://s.glbimg.com/jo/g1/f/original/2014/05/02/criancas_brincam_em_alagamentos_provocados_por_causa_das_chuvas_1.jpg">
            <a:extLst>
              <a:ext uri="{FF2B5EF4-FFF2-40B4-BE49-F238E27FC236}">
                <a16:creationId xmlns:a16="http://schemas.microsoft.com/office/drawing/2014/main" id="{268F2B12-DA45-4A9A-8766-5B1CFA3A7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2212911"/>
            <a:ext cx="4457043" cy="2791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7469885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167" y="332656"/>
            <a:ext cx="10279600" cy="1148077"/>
          </a:xfrm>
        </p:spPr>
        <p:txBody>
          <a:bodyPr>
            <a:normAutofit fontScale="90000"/>
          </a:bodyPr>
          <a:lstStyle/>
          <a:p>
            <a:r>
              <a:rPr lang="pt-BR" sz="4000" dirty="0"/>
              <a:t>Clínica</a:t>
            </a:r>
            <a:br>
              <a:rPr lang="pt-BR" sz="4000" dirty="0"/>
            </a:br>
            <a:r>
              <a:rPr lang="pt-BR" sz="4000" dirty="0"/>
              <a:t>o mais comum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551384" y="1793343"/>
            <a:ext cx="10684383" cy="434745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 sz="3600" dirty="0"/>
              <a:t>Início súbito, com febre, calafrios, cefaleia, dores generalizadas, anorexia, astenia, eventualmente náuseas e vômitos                       </a:t>
            </a:r>
          </a:p>
          <a:p>
            <a:pPr marL="0" indent="0">
              <a:buNone/>
            </a:pPr>
            <a:r>
              <a:rPr lang="pt-BR" sz="2800" dirty="0"/>
              <a:t>                       </a:t>
            </a:r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endParaRPr lang="pt-BR" sz="2800" dirty="0"/>
          </a:p>
          <a:p>
            <a:pPr marL="0" indent="0">
              <a:buNone/>
            </a:pPr>
            <a:r>
              <a:rPr lang="pt-BR" sz="2800" dirty="0"/>
              <a:t>      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63236D8-4C38-48C6-B175-5394561394E0}"/>
              </a:ext>
            </a:extLst>
          </p:cNvPr>
          <p:cNvSpPr/>
          <p:nvPr/>
        </p:nvSpPr>
        <p:spPr>
          <a:xfrm>
            <a:off x="3071664" y="2924944"/>
            <a:ext cx="2160240" cy="504056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latin typeface="Libre Franklin" pitchFamily="2" charset="0"/>
              </a:rPr>
              <a:t>Leptospirose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9E3E2EA-C8D9-4DB2-AF24-2A86001B2627}"/>
              </a:ext>
            </a:extLst>
          </p:cNvPr>
          <p:cNvSpPr/>
          <p:nvPr/>
        </p:nvSpPr>
        <p:spPr>
          <a:xfrm>
            <a:off x="7104112" y="2905464"/>
            <a:ext cx="2160240" cy="504056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latin typeface="Libre Franklin" pitchFamily="2" charset="0"/>
              </a:rPr>
              <a:t>Dengue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1ABC040-CFAC-46BE-A03E-512D9991DFBC}"/>
              </a:ext>
            </a:extLst>
          </p:cNvPr>
          <p:cNvSpPr/>
          <p:nvPr/>
        </p:nvSpPr>
        <p:spPr>
          <a:xfrm>
            <a:off x="2388448" y="3796930"/>
            <a:ext cx="3526672" cy="100811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2"/>
                </a:solidFill>
                <a:latin typeface="Libre Franklin" pitchFamily="2" charset="0"/>
              </a:rPr>
              <a:t>CONTATO COM ÁGUA</a:t>
            </a:r>
          </a:p>
          <a:p>
            <a:pPr algn="ctr"/>
            <a:endParaRPr lang="pt-BR" sz="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re Franklin" pitchFamily="2" charset="0"/>
            </a:endParaRPr>
          </a:p>
          <a:p>
            <a:pPr algn="ctr"/>
            <a:r>
              <a:rPr lang="pt-BR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Incubação:</a:t>
            </a:r>
            <a:r>
              <a:rPr lang="pt-BR" sz="1600" dirty="0">
                <a:solidFill>
                  <a:schemeClr val="bg2"/>
                </a:solidFill>
                <a:latin typeface="Libre Franklin" pitchFamily="2" charset="0"/>
              </a:rPr>
              <a:t> 24 horas a 28 dias</a:t>
            </a:r>
          </a:p>
          <a:p>
            <a:pPr algn="ctr"/>
            <a:r>
              <a:rPr lang="pt-BR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Média:</a:t>
            </a:r>
            <a:r>
              <a:rPr lang="pt-BR" sz="1600" dirty="0">
                <a:solidFill>
                  <a:schemeClr val="bg2"/>
                </a:solidFill>
                <a:latin typeface="Libre Franklin" pitchFamily="2" charset="0"/>
              </a:rPr>
              <a:t> 7 a 14 dias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1CAAF32-3388-44A0-ACF6-86411AEEE9EB}"/>
              </a:ext>
            </a:extLst>
          </p:cNvPr>
          <p:cNvSpPr/>
          <p:nvPr/>
        </p:nvSpPr>
        <p:spPr>
          <a:xfrm>
            <a:off x="3003848" y="5229200"/>
            <a:ext cx="2295872" cy="504056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latin typeface="Libre Franklin" pitchFamily="2" charset="0"/>
              </a:rPr>
              <a:t>Fase septicêmica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15BBB8E-87A5-44D6-AAE2-4C59412BD61E}"/>
              </a:ext>
            </a:extLst>
          </p:cNvPr>
          <p:cNvSpPr/>
          <p:nvPr/>
        </p:nvSpPr>
        <p:spPr>
          <a:xfrm>
            <a:off x="3003848" y="6085406"/>
            <a:ext cx="2295872" cy="504056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2"/>
                </a:solidFill>
                <a:latin typeface="Libre Franklin" pitchFamily="2" charset="0"/>
              </a:rPr>
              <a:t>Antibióticos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27B2C33-EDDB-4B32-BB8E-77824AD864E3}"/>
              </a:ext>
            </a:extLst>
          </p:cNvPr>
          <p:cNvCxnSpPr>
            <a:cxnSpLocks/>
          </p:cNvCxnSpPr>
          <p:nvPr/>
        </p:nvCxnSpPr>
        <p:spPr>
          <a:xfrm>
            <a:off x="4151784" y="3501008"/>
            <a:ext cx="0" cy="288032"/>
          </a:xfrm>
          <a:prstGeom prst="straightConnector1">
            <a:avLst/>
          </a:prstGeom>
          <a:ln w="38100">
            <a:solidFill>
              <a:schemeClr val="tx2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7B315AD-EE64-414E-84AC-7A005277C43D}"/>
              </a:ext>
            </a:extLst>
          </p:cNvPr>
          <p:cNvCxnSpPr>
            <a:cxnSpLocks/>
          </p:cNvCxnSpPr>
          <p:nvPr/>
        </p:nvCxnSpPr>
        <p:spPr>
          <a:xfrm>
            <a:off x="4135502" y="4869160"/>
            <a:ext cx="0" cy="288032"/>
          </a:xfrm>
          <a:prstGeom prst="straightConnector1">
            <a:avLst/>
          </a:prstGeom>
          <a:ln w="38100">
            <a:solidFill>
              <a:schemeClr val="bg2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51840F9-864E-4BD6-9DC4-B7463C169794}"/>
              </a:ext>
            </a:extLst>
          </p:cNvPr>
          <p:cNvCxnSpPr>
            <a:cxnSpLocks/>
          </p:cNvCxnSpPr>
          <p:nvPr/>
        </p:nvCxnSpPr>
        <p:spPr>
          <a:xfrm>
            <a:off x="4151784" y="5797374"/>
            <a:ext cx="0" cy="223914"/>
          </a:xfrm>
          <a:prstGeom prst="straightConnector1">
            <a:avLst/>
          </a:prstGeom>
          <a:ln w="38100">
            <a:solidFill>
              <a:schemeClr val="tx2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037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9" name="AutoShape 21"/>
          <p:cNvSpPr>
            <a:spLocks noChangeArrowheads="1"/>
          </p:cNvSpPr>
          <p:nvPr/>
        </p:nvSpPr>
        <p:spPr bwMode="auto">
          <a:xfrm>
            <a:off x="2423593" y="2348880"/>
            <a:ext cx="7286625" cy="4000500"/>
          </a:xfrm>
          <a:prstGeom prst="roundRect">
            <a:avLst>
              <a:gd name="adj" fmla="val 6257"/>
            </a:avLst>
          </a:prstGeom>
          <a:solidFill>
            <a:schemeClr val="accent5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pt-BR"/>
          </a:p>
        </p:txBody>
      </p:sp>
      <p:sp>
        <p:nvSpPr>
          <p:cNvPr id="23555" name="AutoShape 2"/>
          <p:cNvSpPr>
            <a:spLocks noChangeArrowheads="1"/>
          </p:cNvSpPr>
          <p:nvPr/>
        </p:nvSpPr>
        <p:spPr bwMode="auto">
          <a:xfrm>
            <a:off x="2236292" y="222474"/>
            <a:ext cx="7604124" cy="902270"/>
          </a:xfrm>
          <a:prstGeom prst="round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pt-BR" sz="2400" b="1" dirty="0">
                <a:solidFill>
                  <a:schemeClr val="bg2"/>
                </a:solidFill>
                <a:latin typeface="Libre Franklin" pitchFamily="2" charset="0"/>
              </a:rPr>
              <a:t>Febre, calafrios, </a:t>
            </a:r>
            <a:r>
              <a:rPr lang="pt-BR" sz="2400" b="1" dirty="0" err="1">
                <a:solidFill>
                  <a:schemeClr val="bg2"/>
                </a:solidFill>
                <a:latin typeface="Libre Franklin" pitchFamily="2" charset="0"/>
              </a:rPr>
              <a:t>cefaléia</a:t>
            </a:r>
            <a:r>
              <a:rPr lang="pt-BR" sz="2400" b="1" dirty="0">
                <a:solidFill>
                  <a:schemeClr val="bg2"/>
                </a:solidFill>
                <a:latin typeface="Libre Franklin" pitchFamily="2" charset="0"/>
              </a:rPr>
              <a:t>, mialgias, </a:t>
            </a:r>
          </a:p>
          <a:p>
            <a:pPr algn="ctr">
              <a:lnSpc>
                <a:spcPct val="90000"/>
              </a:lnSpc>
            </a:pPr>
            <a:r>
              <a:rPr lang="pt-BR" sz="2400" b="1" dirty="0">
                <a:solidFill>
                  <a:schemeClr val="bg2"/>
                </a:solidFill>
                <a:latin typeface="Libre Franklin" pitchFamily="2" charset="0"/>
              </a:rPr>
              <a:t>Astenia, náuseas, anorexia</a:t>
            </a: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6291263" y="625157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>
              <a:latin typeface="Tahoma" charset="0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3287688" y="3068960"/>
            <a:ext cx="6072188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pt-BR" sz="1000" b="1" dirty="0"/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2"/>
                </a:solidFill>
                <a:latin typeface="Libre Franklin" pitchFamily="2" charset="0"/>
              </a:rPr>
              <a:t>ANTIBIÓTICO – AMOXICILINA  </a:t>
            </a:r>
          </a:p>
          <a:p>
            <a:pPr marL="342900" indent="-342900">
              <a:spcBef>
                <a:spcPct val="20000"/>
              </a:spcBef>
            </a:pPr>
            <a:r>
              <a:rPr lang="pt-BR" sz="2000" dirty="0">
                <a:solidFill>
                  <a:schemeClr val="bg2"/>
                </a:solidFill>
                <a:latin typeface="Libre Franklin" pitchFamily="2" charset="0"/>
              </a:rPr>
              <a:t>     50 a 100 mg\Kg\dia, Doses de 8\8 h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ü"/>
            </a:pPr>
            <a:endParaRPr lang="pt-BR" sz="1050" b="1" dirty="0">
              <a:solidFill>
                <a:schemeClr val="bg2"/>
              </a:solidFill>
              <a:latin typeface="Libre Franklin" pitchFamily="2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2"/>
                </a:solidFill>
                <a:latin typeface="Libre Franklin" pitchFamily="2" charset="0"/>
              </a:rPr>
              <a:t>HIDRATAÇÃO – </a:t>
            </a:r>
            <a:r>
              <a:rPr lang="pt-BR" sz="2000" dirty="0">
                <a:solidFill>
                  <a:schemeClr val="bg2"/>
                </a:solidFill>
                <a:latin typeface="Libre Franklin" pitchFamily="2" charset="0"/>
              </a:rPr>
              <a:t>ORAL ou IV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sz="1000" b="1" dirty="0">
              <a:solidFill>
                <a:schemeClr val="bg2"/>
              </a:solidFill>
              <a:latin typeface="Libre Franklin" pitchFamily="2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2"/>
                </a:solidFill>
                <a:latin typeface="Libre Franklin" pitchFamily="2" charset="0"/>
              </a:rPr>
              <a:t>SINTOMÁTICOS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pt-BR" sz="1000" b="1" dirty="0">
              <a:solidFill>
                <a:schemeClr val="bg2"/>
              </a:solidFill>
              <a:latin typeface="Libre Franklin" pitchFamily="2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2"/>
                </a:solidFill>
                <a:latin typeface="Libre Franklin" pitchFamily="2" charset="0"/>
              </a:rPr>
              <a:t>HEMOGRAMA</a:t>
            </a:r>
          </a:p>
          <a:p>
            <a:pPr marL="342900" indent="-342900">
              <a:spcBef>
                <a:spcPct val="20000"/>
              </a:spcBef>
            </a:pPr>
            <a:r>
              <a:rPr lang="pt-BR" sz="2000" b="1" dirty="0">
                <a:solidFill>
                  <a:schemeClr val="bg2"/>
                </a:solidFill>
                <a:latin typeface="Libre Franklin" pitchFamily="2" charset="0"/>
              </a:rPr>
              <a:t>Se for Dengue não haverá prejuízo</a:t>
            </a:r>
          </a:p>
        </p:txBody>
      </p:sp>
      <p:sp>
        <p:nvSpPr>
          <p:cNvPr id="23561" name="Rectangle 14"/>
          <p:cNvSpPr>
            <a:spLocks noChangeArrowheads="1"/>
          </p:cNvSpPr>
          <p:nvPr/>
        </p:nvSpPr>
        <p:spPr bwMode="auto">
          <a:xfrm>
            <a:off x="1847850" y="5373688"/>
            <a:ext cx="88201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pt-BR" sz="2000">
              <a:solidFill>
                <a:srgbClr val="000000"/>
              </a:solidFill>
            </a:endParaRPr>
          </a:p>
        </p:txBody>
      </p:sp>
      <p:sp>
        <p:nvSpPr>
          <p:cNvPr id="17419" name="AutoShape 16"/>
          <p:cNvSpPr>
            <a:spLocks noChangeArrowheads="1"/>
          </p:cNvSpPr>
          <p:nvPr/>
        </p:nvSpPr>
        <p:spPr bwMode="auto">
          <a:xfrm>
            <a:off x="9912425" y="550416"/>
            <a:ext cx="359149" cy="1294408"/>
          </a:xfrm>
          <a:prstGeom prst="curvedLeftArrow">
            <a:avLst>
              <a:gd name="adj1" fmla="val 44727"/>
              <a:gd name="adj2" fmla="val 89455"/>
              <a:gd name="adj3" fmla="val 33333"/>
            </a:avLst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7420" name="AutoShape 17"/>
          <p:cNvSpPr>
            <a:spLocks noChangeArrowheads="1"/>
          </p:cNvSpPr>
          <p:nvPr/>
        </p:nvSpPr>
        <p:spPr bwMode="auto">
          <a:xfrm>
            <a:off x="1776784" y="477392"/>
            <a:ext cx="358777" cy="1367433"/>
          </a:xfrm>
          <a:prstGeom prst="curvedRightArrow">
            <a:avLst>
              <a:gd name="adj1" fmla="val 54322"/>
              <a:gd name="adj2" fmla="val 108643"/>
              <a:gd name="adj3" fmla="val 33333"/>
            </a:avLst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3071664" y="2545086"/>
            <a:ext cx="6286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pt-BR" sz="2800" dirty="0">
                <a:solidFill>
                  <a:schemeClr val="bg2"/>
                </a:solidFill>
                <a:latin typeface="Libre Franklin" pitchFamily="2" charset="0"/>
              </a:rPr>
              <a:t>CONDUTA EMPÍRICA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845CFBA-CF85-4843-95BE-A1016DFF0F2E}"/>
              </a:ext>
            </a:extLst>
          </p:cNvPr>
          <p:cNvSpPr/>
          <p:nvPr/>
        </p:nvSpPr>
        <p:spPr>
          <a:xfrm>
            <a:off x="6960097" y="1340769"/>
            <a:ext cx="2818927" cy="64291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bg2"/>
                </a:solidFill>
                <a:latin typeface="Libre Franklin" pitchFamily="2" charset="0"/>
              </a:rPr>
              <a:t>Leptospirose</a:t>
            </a:r>
            <a:endParaRPr lang="pt-BR" sz="2000" dirty="0">
              <a:solidFill>
                <a:schemeClr val="bg2"/>
              </a:solidFill>
              <a:latin typeface="Libre Franklin" pitchFamily="2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3B8DC89-5C41-4377-B52B-78B067510765}"/>
              </a:ext>
            </a:extLst>
          </p:cNvPr>
          <p:cNvSpPr/>
          <p:nvPr/>
        </p:nvSpPr>
        <p:spPr>
          <a:xfrm>
            <a:off x="2257750" y="1345930"/>
            <a:ext cx="2304256" cy="64291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bg2"/>
                </a:solidFill>
                <a:latin typeface="Libre Franklin" pitchFamily="2" charset="0"/>
              </a:rPr>
              <a:t>Dengue</a:t>
            </a:r>
            <a:endParaRPr lang="pt-BR" sz="2000" dirty="0">
              <a:solidFill>
                <a:schemeClr val="bg2"/>
              </a:solidFill>
              <a:latin typeface="Libre Frankli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706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7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7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9" grpId="0" animBg="1"/>
      <p:bldP spid="32781" grpId="0"/>
      <p:bldP spid="17419" grpId="0" animBg="1"/>
      <p:bldP spid="17420" grpId="0" animBg="1"/>
      <p:bldP spid="20" grpId="0"/>
      <p:bldP spid="17" grpId="0" animBg="1"/>
      <p:bldP spid="18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2135561" y="2204739"/>
            <a:ext cx="7896225" cy="4176712"/>
          </a:xfrm>
          <a:prstGeom prst="roundRect">
            <a:avLst/>
          </a:prstGeom>
          <a:solidFill>
            <a:schemeClr val="accent5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pt-BR" sz="1800" b="1" dirty="0">
                <a:solidFill>
                  <a:schemeClr val="bg2"/>
                </a:solidFill>
                <a:latin typeface="Libre Franklin" pitchFamily="2" charset="0"/>
              </a:rPr>
              <a:t> </a:t>
            </a:r>
            <a:r>
              <a:rPr lang="pt-BR" sz="3600" b="1" dirty="0">
                <a:solidFill>
                  <a:schemeClr val="bg2"/>
                </a:solidFill>
                <a:latin typeface="Libre Franklin" pitchFamily="2" charset="0"/>
              </a:rPr>
              <a:t>DENGUE</a:t>
            </a:r>
            <a:r>
              <a:rPr lang="pt-BR" sz="3200" b="1" dirty="0">
                <a:solidFill>
                  <a:schemeClr val="bg2"/>
                </a:solidFill>
                <a:latin typeface="Libre Franklin" pitchFamily="2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pt-BR" sz="1800" b="1" dirty="0">
                <a:solidFill>
                  <a:schemeClr val="bg2"/>
                </a:solidFill>
                <a:latin typeface="Libre Franklin" pitchFamily="2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pt-BR" sz="1800" b="1" dirty="0">
                <a:solidFill>
                  <a:schemeClr val="bg2"/>
                </a:solidFill>
                <a:latin typeface="Libre Franklin" pitchFamily="2" charset="0"/>
              </a:rPr>
              <a:t>   Leucócitos ...........  2.500 - leucopenia</a:t>
            </a:r>
          </a:p>
          <a:p>
            <a:pPr marL="342900" indent="-342900">
              <a:spcBef>
                <a:spcPct val="20000"/>
              </a:spcBef>
            </a:pPr>
            <a:r>
              <a:rPr lang="pt-BR" sz="1800" b="1" dirty="0">
                <a:solidFill>
                  <a:schemeClr val="bg2"/>
                </a:solidFill>
                <a:latin typeface="Libre Franklin" pitchFamily="2" charset="0"/>
              </a:rPr>
              <a:t>	    Neutrófilos.........  22%  - neutropenia</a:t>
            </a:r>
          </a:p>
          <a:p>
            <a:pPr marL="342900" indent="-342900">
              <a:spcBef>
                <a:spcPct val="20000"/>
              </a:spcBef>
            </a:pPr>
            <a:r>
              <a:rPr lang="pt-BR" sz="1800" b="1" dirty="0">
                <a:solidFill>
                  <a:schemeClr val="bg2"/>
                </a:solidFill>
                <a:latin typeface="Libre Franklin" pitchFamily="2" charset="0"/>
              </a:rPr>
              <a:t>	    Linfócitos...........  64%  - linfocitose </a:t>
            </a:r>
            <a:r>
              <a:rPr lang="pt-BR" sz="1800" dirty="0">
                <a:solidFill>
                  <a:schemeClr val="bg2"/>
                </a:solidFill>
                <a:latin typeface="Libre Franklin" pitchFamily="2" charset="0"/>
              </a:rPr>
              <a:t>(Atípicos)</a:t>
            </a:r>
            <a:endParaRPr lang="pt-BR" sz="1800" b="1" dirty="0">
              <a:solidFill>
                <a:schemeClr val="bg2"/>
              </a:solidFill>
              <a:latin typeface="Libre Franklin" pitchFamily="2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pt-BR" sz="1800" b="1" dirty="0">
                <a:solidFill>
                  <a:schemeClr val="bg2"/>
                </a:solidFill>
                <a:latin typeface="Libre Franklin" pitchFamily="2" charset="0"/>
              </a:rPr>
              <a:t>	    Monócitos..........  10%</a:t>
            </a:r>
          </a:p>
          <a:p>
            <a:pPr marL="342900" indent="-342900">
              <a:spcBef>
                <a:spcPct val="20000"/>
              </a:spcBef>
            </a:pPr>
            <a:r>
              <a:rPr lang="pt-BR" sz="1800" b="1" dirty="0">
                <a:solidFill>
                  <a:schemeClr val="bg2"/>
                </a:solidFill>
                <a:latin typeface="Libre Franklin" pitchFamily="2" charset="0"/>
              </a:rPr>
              <a:t>	    Basófilos............  00%</a:t>
            </a:r>
          </a:p>
          <a:p>
            <a:pPr marL="342900" indent="-342900">
              <a:spcBef>
                <a:spcPct val="20000"/>
              </a:spcBef>
            </a:pPr>
            <a:r>
              <a:rPr lang="pt-BR" sz="1800" b="1" dirty="0">
                <a:solidFill>
                  <a:schemeClr val="bg2"/>
                </a:solidFill>
                <a:latin typeface="Libre Franklin" pitchFamily="2" charset="0"/>
              </a:rPr>
              <a:t>	    Eosinófilos.........  04%</a:t>
            </a:r>
          </a:p>
          <a:p>
            <a:pPr marL="342900" indent="-342900">
              <a:spcBef>
                <a:spcPct val="20000"/>
              </a:spcBef>
            </a:pPr>
            <a:endParaRPr lang="pt-BR" sz="1800" b="1" dirty="0">
              <a:solidFill>
                <a:schemeClr val="bg2"/>
              </a:solidFill>
              <a:latin typeface="Libre Franklin" pitchFamily="2" charset="0"/>
            </a:endParaRPr>
          </a:p>
          <a:p>
            <a:pPr marL="342900" indent="-342900">
              <a:spcBef>
                <a:spcPct val="20000"/>
              </a:spcBef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4398615" y="1297296"/>
            <a:ext cx="3370114" cy="489059"/>
          </a:xfrm>
          <a:prstGeom prst="round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143251" y="1897983"/>
            <a:ext cx="6810375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pt-BR" sz="2000" b="1" dirty="0">
              <a:solidFill>
                <a:srgbClr val="0000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810126" y="1250506"/>
            <a:ext cx="3255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sz="2800" b="1" dirty="0">
                <a:solidFill>
                  <a:schemeClr val="bg2"/>
                </a:solidFill>
                <a:latin typeface="Libre Franklin" pitchFamily="2" charset="0"/>
              </a:rPr>
              <a:t>HEMOGRAMA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2247901" y="1988839"/>
            <a:ext cx="7705725" cy="4608513"/>
          </a:xfrm>
          <a:prstGeom prst="roundRect">
            <a:avLst/>
          </a:prstGeom>
          <a:solidFill>
            <a:schemeClr val="accent5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pt-BR" sz="2800" b="1" dirty="0">
                <a:solidFill>
                  <a:schemeClr val="bg2"/>
                </a:solidFill>
                <a:latin typeface="Libre Franklin" pitchFamily="2" charset="0"/>
              </a:rPr>
              <a:t> LEPTOSPIROSE</a:t>
            </a:r>
            <a:r>
              <a:rPr lang="pt-BR" sz="2800" dirty="0">
                <a:solidFill>
                  <a:schemeClr val="bg2"/>
                </a:solidFill>
                <a:latin typeface="Libre Franklin" pitchFamily="2" charset="0"/>
              </a:rPr>
              <a:t> </a:t>
            </a:r>
          </a:p>
          <a:p>
            <a:pPr marL="342900" indent="-342900" algn="ctr">
              <a:spcBef>
                <a:spcPct val="20000"/>
              </a:spcBef>
            </a:pPr>
            <a:endParaRPr lang="pt-BR" sz="1200" b="1" dirty="0">
              <a:solidFill>
                <a:schemeClr val="bg2"/>
              </a:solidFill>
              <a:latin typeface="Libre Franklin" pitchFamily="2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pt-BR" sz="1600" b="1" dirty="0">
                <a:solidFill>
                  <a:schemeClr val="bg2"/>
                </a:solidFill>
                <a:latin typeface="Libre Franklin" pitchFamily="2" charset="0"/>
              </a:rPr>
              <a:t>Leucócitos............  16.500 – leucocitose</a:t>
            </a:r>
          </a:p>
          <a:p>
            <a:pPr marL="342900" indent="-342900">
              <a:spcBef>
                <a:spcPct val="20000"/>
              </a:spcBef>
            </a:pPr>
            <a:r>
              <a:rPr lang="pt-BR" sz="1600" b="1" dirty="0">
                <a:solidFill>
                  <a:schemeClr val="bg2"/>
                </a:solidFill>
                <a:latin typeface="Libre Franklin" pitchFamily="2" charset="0"/>
              </a:rPr>
              <a:t>	Neutrófilos.......  72% – neutrofilia  </a:t>
            </a:r>
          </a:p>
          <a:p>
            <a:pPr marL="342900" indent="-342900">
              <a:spcBef>
                <a:spcPct val="20000"/>
              </a:spcBef>
            </a:pPr>
            <a:r>
              <a:rPr lang="pt-BR" sz="1600" b="1" dirty="0">
                <a:solidFill>
                  <a:schemeClr val="bg2"/>
                </a:solidFill>
                <a:latin typeface="Libre Franklin" pitchFamily="2" charset="0"/>
              </a:rPr>
              <a:t>             Segmentados....... 63%</a:t>
            </a:r>
          </a:p>
          <a:p>
            <a:pPr marL="342900" indent="-342900">
              <a:spcBef>
                <a:spcPct val="20000"/>
              </a:spcBef>
            </a:pPr>
            <a:r>
              <a:rPr lang="pt-BR" sz="1600" b="1" dirty="0">
                <a:solidFill>
                  <a:schemeClr val="bg2"/>
                </a:solidFill>
                <a:latin typeface="Libre Franklin" pitchFamily="2" charset="0"/>
              </a:rPr>
              <a:t>	       </a:t>
            </a:r>
            <a:r>
              <a:rPr lang="pt-BR" sz="1800" b="1" dirty="0">
                <a:solidFill>
                  <a:schemeClr val="bg2"/>
                </a:solidFill>
                <a:latin typeface="Libre Franklin" pitchFamily="2" charset="0"/>
              </a:rPr>
              <a:t> </a:t>
            </a:r>
            <a:r>
              <a:rPr lang="pt-BR" sz="1600" b="1" dirty="0">
                <a:solidFill>
                  <a:schemeClr val="bg2"/>
                </a:solidFill>
                <a:latin typeface="Libre Franklin" pitchFamily="2" charset="0"/>
              </a:rPr>
              <a:t>Bastonetes...........  09% - desvio à esquerda                                                          </a:t>
            </a:r>
          </a:p>
          <a:p>
            <a:pPr marL="342900" indent="-342900">
              <a:spcBef>
                <a:spcPct val="20000"/>
              </a:spcBef>
            </a:pPr>
            <a:r>
              <a:rPr lang="pt-BR" sz="1600" b="1" dirty="0">
                <a:solidFill>
                  <a:schemeClr val="bg2"/>
                </a:solidFill>
                <a:latin typeface="Libre Franklin" pitchFamily="2" charset="0"/>
              </a:rPr>
              <a:t>	Linfócitos........... 20%  –  linfopenia</a:t>
            </a:r>
          </a:p>
          <a:p>
            <a:pPr marL="342900" indent="-342900">
              <a:spcBef>
                <a:spcPct val="20000"/>
              </a:spcBef>
            </a:pPr>
            <a:r>
              <a:rPr lang="pt-BR" sz="1600" b="1" dirty="0">
                <a:solidFill>
                  <a:schemeClr val="bg2"/>
                </a:solidFill>
                <a:latin typeface="Libre Franklin" pitchFamily="2" charset="0"/>
              </a:rPr>
              <a:t>	Monócitos...........08%</a:t>
            </a:r>
          </a:p>
          <a:p>
            <a:pPr marL="342900" indent="-342900">
              <a:spcBef>
                <a:spcPct val="20000"/>
              </a:spcBef>
            </a:pPr>
            <a:r>
              <a:rPr lang="pt-BR" sz="1600" b="1" dirty="0">
                <a:solidFill>
                  <a:schemeClr val="bg2"/>
                </a:solidFill>
                <a:latin typeface="Libre Franklin" pitchFamily="2" charset="0"/>
              </a:rPr>
              <a:t>	Basófilos.............00%</a:t>
            </a:r>
          </a:p>
          <a:p>
            <a:pPr marL="342900" indent="-342900">
              <a:spcBef>
                <a:spcPct val="20000"/>
              </a:spcBef>
            </a:pPr>
            <a:r>
              <a:rPr lang="pt-BR" sz="1600" b="1" dirty="0">
                <a:solidFill>
                  <a:schemeClr val="bg2"/>
                </a:solidFill>
                <a:latin typeface="Libre Franklin" pitchFamily="2" charset="0"/>
              </a:rPr>
              <a:t>	Eosinófilos..........00%  –  estresse</a:t>
            </a:r>
          </a:p>
          <a:p>
            <a:pPr marL="342900" indent="-342900">
              <a:spcBef>
                <a:spcPct val="20000"/>
              </a:spcBef>
            </a:pPr>
            <a:endParaRPr lang="pt-BR" sz="1600" b="1" dirty="0">
              <a:solidFill>
                <a:schemeClr val="bg2"/>
              </a:solidFill>
              <a:latin typeface="Libre Franklin" pitchFamily="2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pt-BR" sz="1600" b="1" dirty="0">
                <a:solidFill>
                  <a:schemeClr val="bg2"/>
                </a:solidFill>
                <a:latin typeface="Libre Franklin" pitchFamily="2" charset="0"/>
              </a:rPr>
              <a:t>Granulações tóxicas nos neutrófilos.</a:t>
            </a:r>
            <a:endParaRPr lang="pt-BR" dirty="0">
              <a:solidFill>
                <a:schemeClr val="bg2"/>
              </a:solidFill>
              <a:latin typeface="Libre Franklin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BBAD44-F13D-4D8E-95D0-29EBF3170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67" y="260648"/>
            <a:ext cx="10290000" cy="1222285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Dados laboratoriais e epidemiológicos </a:t>
            </a:r>
            <a:br>
              <a:rPr lang="pt-BR" sz="3600" dirty="0"/>
            </a:br>
            <a:r>
              <a:rPr lang="pt-BR" sz="3600" dirty="0"/>
              <a:t>são primordiais. 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3384094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/>
      <p:bldP spid="9" grpId="1"/>
      <p:bldP spid="10" grpId="0"/>
      <p:bldP spid="11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O hemograma aponta para leptospirose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2400" dirty="0"/>
              <a:t>O paciente deverá ser internado</a:t>
            </a:r>
          </a:p>
          <a:p>
            <a:r>
              <a:rPr lang="pt-BR" sz="2400" dirty="0"/>
              <a:t>O esquema terapêutico muda</a:t>
            </a:r>
          </a:p>
          <a:p>
            <a:pPr>
              <a:buNone/>
            </a:pPr>
            <a:r>
              <a:rPr lang="pt-BR" sz="2400" dirty="0"/>
              <a:t>      Penicilina G </a:t>
            </a:r>
            <a:r>
              <a:rPr lang="pt-BR" sz="2400" dirty="0" err="1"/>
              <a:t>Potássica</a:t>
            </a:r>
            <a:r>
              <a:rPr lang="pt-BR" sz="2400" dirty="0"/>
              <a:t> – 500.000 U/Kg/ dia </a:t>
            </a:r>
            <a:r>
              <a:rPr lang="pt-BR" sz="2400" dirty="0" err="1"/>
              <a:t>I.V.</a:t>
            </a:r>
            <a:endParaRPr lang="pt-BR" sz="2400" dirty="0"/>
          </a:p>
          <a:p>
            <a:pPr>
              <a:buNone/>
            </a:pPr>
            <a:r>
              <a:rPr lang="pt-BR" sz="2400" dirty="0"/>
              <a:t>                                 ou</a:t>
            </a:r>
          </a:p>
          <a:p>
            <a:pPr>
              <a:buNone/>
            </a:pPr>
            <a:r>
              <a:rPr lang="pt-BR" sz="2400" dirty="0"/>
              <a:t>      </a:t>
            </a:r>
            <a:r>
              <a:rPr lang="pt-BR" sz="2400" dirty="0" err="1"/>
              <a:t>Ampicilina</a:t>
            </a:r>
            <a:r>
              <a:rPr lang="pt-BR" sz="2400" dirty="0"/>
              <a:t> – 100 </a:t>
            </a:r>
            <a:r>
              <a:rPr lang="pt-BR" sz="2400" dirty="0" err="1"/>
              <a:t>mg</a:t>
            </a:r>
            <a:r>
              <a:rPr lang="pt-BR" sz="2400" dirty="0"/>
              <a:t>/Kg/ dia </a:t>
            </a:r>
            <a:r>
              <a:rPr lang="pt-BR" sz="2400" dirty="0" err="1"/>
              <a:t>I.V.</a:t>
            </a:r>
            <a:endParaRPr lang="pt-BR" sz="2400" dirty="0"/>
          </a:p>
          <a:p>
            <a:pPr>
              <a:buNone/>
            </a:pPr>
            <a:r>
              <a:rPr lang="pt-BR" sz="2400" dirty="0"/>
              <a:t>                                 ou </a:t>
            </a:r>
          </a:p>
          <a:p>
            <a:pPr>
              <a:buNone/>
            </a:pPr>
            <a:r>
              <a:rPr lang="pt-BR" sz="2400" dirty="0"/>
              <a:t>      </a:t>
            </a:r>
            <a:r>
              <a:rPr lang="pt-BR" sz="2400" dirty="0" err="1"/>
              <a:t>Ceftriaxona</a:t>
            </a:r>
            <a:r>
              <a:rPr lang="pt-BR" sz="2400" dirty="0"/>
              <a:t> – 1g. 12/12 h.</a:t>
            </a:r>
          </a:p>
          <a:p>
            <a:pPr>
              <a:buNone/>
            </a:pPr>
            <a:endParaRPr lang="pt-BR" sz="2400" dirty="0"/>
          </a:p>
          <a:p>
            <a:r>
              <a:rPr lang="pt-BR" sz="2400" dirty="0"/>
              <a:t> Exames: RT PCR e sorologia (Elisa)</a:t>
            </a:r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EVOLUÇÃO Após fase septicêmica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t-BR" sz="2200" b="1" dirty="0"/>
              <a:t>Cura</a:t>
            </a:r>
          </a:p>
          <a:p>
            <a:endParaRPr lang="pt-BR" sz="2200" dirty="0"/>
          </a:p>
          <a:p>
            <a:r>
              <a:rPr lang="pt-BR" sz="2200" b="1" dirty="0"/>
              <a:t>Formas anictéricas </a:t>
            </a:r>
            <a:r>
              <a:rPr lang="pt-BR" sz="2200" dirty="0"/>
              <a:t>– Pneumonias</a:t>
            </a:r>
          </a:p>
          <a:p>
            <a:pPr>
              <a:buNone/>
            </a:pPr>
            <a:r>
              <a:rPr lang="pt-BR" sz="2200" dirty="0"/>
              <a:t>                                                       Meningites</a:t>
            </a:r>
          </a:p>
          <a:p>
            <a:pPr>
              <a:buNone/>
            </a:pPr>
            <a:r>
              <a:rPr lang="pt-BR" sz="2200" dirty="0"/>
              <a:t>                                                       Síndrome de Guillain-Barré</a:t>
            </a:r>
          </a:p>
          <a:p>
            <a:endParaRPr lang="pt-BR" sz="2200" dirty="0"/>
          </a:p>
          <a:p>
            <a:r>
              <a:rPr lang="pt-BR" sz="2200" b="1" dirty="0">
                <a:solidFill>
                  <a:schemeClr val="bg2"/>
                </a:solidFill>
              </a:rPr>
              <a:t>Doença de </a:t>
            </a:r>
            <a:r>
              <a:rPr lang="pt-BR" sz="2200" b="1" dirty="0" err="1">
                <a:solidFill>
                  <a:schemeClr val="bg2"/>
                </a:solidFill>
              </a:rPr>
              <a:t>weil</a:t>
            </a:r>
            <a:r>
              <a:rPr lang="pt-BR" sz="2200" b="1" dirty="0">
                <a:solidFill>
                  <a:schemeClr val="bg2"/>
                </a:solidFill>
              </a:rPr>
              <a:t> </a:t>
            </a:r>
            <a:r>
              <a:rPr lang="pt-BR" sz="2200" dirty="0"/>
              <a:t>– Icterícia, hemorragias,</a:t>
            </a:r>
          </a:p>
          <a:p>
            <a:pPr>
              <a:buNone/>
            </a:pPr>
            <a:r>
              <a:rPr lang="pt-BR" sz="2200" dirty="0"/>
              <a:t>                                              insuficiência renal</a:t>
            </a:r>
          </a:p>
        </p:txBody>
      </p:sp>
    </p:spTree>
    <p:extLst>
      <p:ext uri="{BB962C8B-B14F-4D97-AF65-F5344CB8AC3E}">
        <p14:creationId xmlns:p14="http://schemas.microsoft.com/office/powerpoint/2010/main" val="3194630515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aixaDeTexto 2"/>
          <p:cNvSpPr txBox="1">
            <a:spLocks noChangeArrowheads="1"/>
          </p:cNvSpPr>
          <p:nvPr/>
        </p:nvSpPr>
        <p:spPr bwMode="auto">
          <a:xfrm>
            <a:off x="1127448" y="1480733"/>
            <a:ext cx="942911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pt-BR" sz="2800" b="1" dirty="0">
                <a:solidFill>
                  <a:schemeClr val="bg2"/>
                </a:solidFill>
                <a:latin typeface="Libre Franklin" pitchFamily="2" charset="0"/>
              </a:rPr>
              <a:t>Icterícia </a:t>
            </a:r>
            <a:r>
              <a:rPr lang="pt-BR" sz="2800" b="1" dirty="0" err="1">
                <a:solidFill>
                  <a:schemeClr val="bg2"/>
                </a:solidFill>
                <a:latin typeface="Libre Franklin" pitchFamily="2" charset="0"/>
              </a:rPr>
              <a:t>Rubínica</a:t>
            </a:r>
            <a:endParaRPr lang="pt-BR" sz="2800" b="1" dirty="0">
              <a:solidFill>
                <a:schemeClr val="bg2"/>
              </a:solidFill>
              <a:latin typeface="Libre Franklin" pitchFamily="2" charset="0"/>
            </a:endParaRPr>
          </a:p>
          <a:p>
            <a:pPr>
              <a:buFontTx/>
              <a:buChar char="-"/>
            </a:pPr>
            <a:r>
              <a:rPr lang="pt-BR" sz="2800" dirty="0">
                <a:solidFill>
                  <a:schemeClr val="bg2"/>
                </a:solidFill>
                <a:latin typeface="Libre Franklin" pitchFamily="2" charset="0"/>
              </a:rPr>
              <a:t> Colestase hepática – </a:t>
            </a:r>
            <a:r>
              <a:rPr lang="pt-BR" sz="2800" dirty="0">
                <a:solidFill>
                  <a:schemeClr val="bg2"/>
                </a:solidFill>
                <a:latin typeface="Libre Franklin" pitchFamily="2" charset="0"/>
                <a:ea typeface="Batang" pitchFamily="18" charset="-127"/>
              </a:rPr>
              <a:t>bilirrubina ＞15mg/dl – Direta.</a:t>
            </a:r>
            <a:r>
              <a:rPr lang="pt-BR" sz="3200" dirty="0">
                <a:solidFill>
                  <a:schemeClr val="bg2"/>
                </a:solidFill>
                <a:latin typeface="Libre Franklin" pitchFamily="2" charset="0"/>
              </a:rPr>
              <a:t> </a:t>
            </a:r>
            <a:r>
              <a:rPr lang="pt-BR" sz="2400" dirty="0">
                <a:solidFill>
                  <a:schemeClr val="bg2"/>
                </a:solidFill>
                <a:latin typeface="Libre Franklin" pitchFamily="2" charset="0"/>
              </a:rPr>
              <a:t> </a:t>
            </a:r>
            <a:endParaRPr lang="pt-BR" sz="3200" dirty="0">
              <a:solidFill>
                <a:schemeClr val="bg2"/>
              </a:solidFill>
              <a:latin typeface="Libre Franklin" pitchFamily="2" charset="0"/>
            </a:endParaRPr>
          </a:p>
          <a:p>
            <a:pPr>
              <a:buFontTx/>
              <a:buChar char="-"/>
            </a:pPr>
            <a:endParaRPr lang="pt-BR" sz="2400" dirty="0">
              <a:solidFill>
                <a:schemeClr val="bg2"/>
              </a:solidFill>
              <a:latin typeface="Libre Franklin" pitchFamily="2" charset="0"/>
            </a:endParaRPr>
          </a:p>
          <a:p>
            <a:endParaRPr lang="pt-BR" sz="2400" dirty="0"/>
          </a:p>
        </p:txBody>
      </p:sp>
      <p:pic>
        <p:nvPicPr>
          <p:cNvPr id="18436" name="Picture 8" descr="http://www.fisfar.ufc.br/petmedicina/images/stories/icteriiic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7448" y="2708920"/>
            <a:ext cx="65722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 descr="http://2.bp.blogspot.com/_1fjWfXqbu_c/S7Svg-V80pI/AAAAAAAAA5M/DkOvOTJq9aA/s1600/Ictericia+2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7943" y="2708920"/>
            <a:ext cx="30003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909053C-1592-52C9-AEE9-740D5B2CE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Síndrome de Weil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professorinterativo.com.br/diversos/dengue/Imagens/dengue_he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6" y="2286000"/>
            <a:ext cx="421481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http://www.medicosdeelsalvador.com/uploads/curriculum/4/small-8354-03hemorragia-subconjuntival-alergia-ocula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2286000"/>
            <a:ext cx="42862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4439904" y="1632850"/>
            <a:ext cx="3312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PELE E MUCOSAS</a:t>
            </a:r>
          </a:p>
        </p:txBody>
      </p:sp>
      <p:pic>
        <p:nvPicPr>
          <p:cNvPr id="8" name="Picture 14" descr="http://www.hfag.aer.mil.br/IMG/coagul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1" y="2571751"/>
            <a:ext cx="3571875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cliente\Documents\Sem títul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9" y="2571750"/>
            <a:ext cx="3571875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3041526" y="1263518"/>
            <a:ext cx="639469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PULMONARES DIGESTIVAS</a:t>
            </a:r>
            <a:endParaRPr lang="pt-BR" sz="2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re Franklin" pitchFamily="2" charset="0"/>
            </a:endParaRPr>
          </a:p>
          <a:p>
            <a:pPr algn="ctr" eaLnBrk="1" hangingPunct="1"/>
            <a:r>
              <a:rPr lang="pt-BR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re Franklin" pitchFamily="2" charset="0"/>
              </a:rPr>
              <a:t>Relacionadas aos casos de maior gravidade</a:t>
            </a:r>
            <a:endParaRPr lang="pt-BR" sz="28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re Franklin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469C291-B81D-0165-8EBA-FBD48B0A3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638" y="261136"/>
            <a:ext cx="10279600" cy="763600"/>
          </a:xfrm>
        </p:spPr>
        <p:txBody>
          <a:bodyPr/>
          <a:lstStyle/>
          <a:p>
            <a:r>
              <a:rPr lang="pt-BR" sz="4000" dirty="0"/>
              <a:t>Hemorragias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971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44BEBA0-AC08-A25E-320D-4D0D64736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167" y="548680"/>
            <a:ext cx="10279600" cy="756400"/>
          </a:xfrm>
        </p:spPr>
        <p:txBody>
          <a:bodyPr/>
          <a:lstStyle/>
          <a:p>
            <a:r>
              <a:rPr lang="pt-BR" dirty="0"/>
              <a:t>Critérios para a boa indicação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5D297DB-A410-B395-237B-A0B9E606D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167" y="1556791"/>
            <a:ext cx="10279600" cy="458400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2400" dirty="0"/>
              <a:t>Paciente com infecção urinária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Urocultura apresentando </a:t>
            </a:r>
            <a:r>
              <a:rPr lang="pt-BR" sz="2400" i="1" dirty="0"/>
              <a:t>E. coli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Com sensibilidade, entre outros, a azitromicina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Azitromicina é eliminada 92% por via biliar-fecal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Apenas 6% por via urinária</a:t>
            </a:r>
          </a:p>
        </p:txBody>
      </p:sp>
    </p:spTree>
    <p:extLst>
      <p:ext uri="{BB962C8B-B14F-4D97-AF65-F5344CB8AC3E}">
        <p14:creationId xmlns:p14="http://schemas.microsoft.com/office/powerpoint/2010/main" val="314152580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tângulo 1"/>
          <p:cNvSpPr>
            <a:spLocks noChangeArrowheads="1"/>
          </p:cNvSpPr>
          <p:nvPr/>
        </p:nvSpPr>
        <p:spPr bwMode="auto">
          <a:xfrm>
            <a:off x="956167" y="1630015"/>
            <a:ext cx="9388305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pt-BR" sz="2400" b="1" dirty="0" err="1">
                <a:solidFill>
                  <a:schemeClr val="bg2"/>
                </a:solidFill>
                <a:latin typeface="Libre Franklin" pitchFamily="2" charset="0"/>
              </a:rPr>
              <a:t>Insuf</a:t>
            </a:r>
            <a:r>
              <a:rPr lang="pt-BR" sz="2400" b="1" dirty="0">
                <a:solidFill>
                  <a:schemeClr val="bg2"/>
                </a:solidFill>
                <a:latin typeface="Libre Franklin" pitchFamily="2" charset="0"/>
              </a:rPr>
              <a:t>. Renal Aguda </a:t>
            </a:r>
            <a:r>
              <a:rPr lang="pt-BR" sz="2400" dirty="0">
                <a:solidFill>
                  <a:schemeClr val="bg2"/>
                </a:solidFill>
                <a:latin typeface="Libre Franklin" pitchFamily="2" charset="0"/>
              </a:rPr>
              <a:t>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2400" dirty="0">
                <a:solidFill>
                  <a:schemeClr val="bg2"/>
                </a:solidFill>
                <a:latin typeface="Libre Franklin" pitchFamily="2" charset="0"/>
              </a:rPr>
              <a:t>Elevação das escórias nitrogenadas, hipocalemia/natremia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2400" dirty="0">
                <a:solidFill>
                  <a:schemeClr val="bg2"/>
                </a:solidFill>
                <a:latin typeface="Libre Franklin" pitchFamily="2" charset="0"/>
              </a:rPr>
              <a:t>IRA não </a:t>
            </a:r>
            <a:r>
              <a:rPr lang="pt-BR" sz="2400" dirty="0" err="1">
                <a:solidFill>
                  <a:schemeClr val="bg2"/>
                </a:solidFill>
                <a:latin typeface="Libre Franklin" pitchFamily="2" charset="0"/>
              </a:rPr>
              <a:t>oligúrica</a:t>
            </a:r>
            <a:r>
              <a:rPr lang="pt-BR" sz="2400" dirty="0">
                <a:solidFill>
                  <a:schemeClr val="bg2"/>
                </a:solidFill>
                <a:latin typeface="Libre Franklin" pitchFamily="2" charset="0"/>
              </a:rPr>
              <a:t>, </a:t>
            </a:r>
            <a:r>
              <a:rPr lang="pt-BR" sz="2400" dirty="0" err="1">
                <a:solidFill>
                  <a:schemeClr val="bg2"/>
                </a:solidFill>
                <a:latin typeface="Libre Franklin" pitchFamily="2" charset="0"/>
              </a:rPr>
              <a:t>oligúrica</a:t>
            </a:r>
            <a:r>
              <a:rPr lang="pt-BR" sz="2400" dirty="0">
                <a:solidFill>
                  <a:schemeClr val="bg2"/>
                </a:solidFill>
                <a:latin typeface="Libre Franklin" pitchFamily="2" charset="0"/>
              </a:rPr>
              <a:t> ou </a:t>
            </a:r>
            <a:r>
              <a:rPr lang="pt-BR" sz="2400" dirty="0" err="1">
                <a:solidFill>
                  <a:schemeClr val="bg2"/>
                </a:solidFill>
                <a:latin typeface="Libre Franklin" pitchFamily="2" charset="0"/>
              </a:rPr>
              <a:t>anúrica</a:t>
            </a:r>
            <a:r>
              <a:rPr lang="pt-BR" sz="2400" dirty="0">
                <a:solidFill>
                  <a:schemeClr val="bg2"/>
                </a:solidFill>
                <a:latin typeface="Libre Franklin" pitchFamily="2" charset="0"/>
              </a:rPr>
              <a:t> (pior prognóstico).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sz="2400" dirty="0">
                <a:solidFill>
                  <a:schemeClr val="bg2"/>
                </a:solidFill>
                <a:latin typeface="Libre Franklin" pitchFamily="2" charset="0"/>
              </a:rPr>
              <a:t>Desidratação, Alterações hemodinâmicas (hipotensão).</a:t>
            </a:r>
          </a:p>
          <a:p>
            <a:endParaRPr lang="pt-BR" dirty="0"/>
          </a:p>
        </p:txBody>
      </p:sp>
      <p:pic>
        <p:nvPicPr>
          <p:cNvPr id="19459" name="Picture 12" descr="http://cartilhapacienterenal.cursoseconcursosnosite.com.br/wp-content/uploads/2011/04/insuficiencia-rena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833" y="4188393"/>
            <a:ext cx="3736267" cy="2146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D5DE69-3228-4D0A-95C1-8A98F209C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Síndrome de Weil</a:t>
            </a:r>
          </a:p>
        </p:txBody>
      </p:sp>
    </p:spTree>
    <p:extLst>
      <p:ext uri="{BB962C8B-B14F-4D97-AF65-F5344CB8AC3E}">
        <p14:creationId xmlns:p14="http://schemas.microsoft.com/office/powerpoint/2010/main" val="3363183752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1FF34E96-1431-2C6F-286D-C8CA6E47D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6167" y="3068960"/>
            <a:ext cx="10279600" cy="3071838"/>
          </a:xfrm>
        </p:spPr>
        <p:txBody>
          <a:bodyPr/>
          <a:lstStyle/>
          <a:p>
            <a:r>
              <a:rPr lang="pt-BR" dirty="0"/>
              <a:t>Acesse o QR </a:t>
            </a:r>
            <a:r>
              <a:rPr lang="pt-BR" dirty="0" err="1"/>
              <a:t>code</a:t>
            </a:r>
            <a:r>
              <a:rPr lang="pt-BR" dirty="0"/>
              <a:t> ao lado: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E0B59C1F-C039-A517-58AD-4FB2ED385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Para ter acesso à aula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0D115C8-8F49-ECE6-22A0-695CBAB58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3" t="12857" r="12696" b="12917"/>
          <a:stretch/>
        </p:blipFill>
        <p:spPr>
          <a:xfrm>
            <a:off x="6816080" y="1662750"/>
            <a:ext cx="4037789" cy="402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797544"/>
      </p:ext>
    </p:extLst>
  </p:cSld>
  <p:clrMapOvr>
    <a:masterClrMapping/>
  </p:clrMapOvr>
</p:sld>
</file>

<file path=ppt/theme/theme1.xml><?xml version="1.0" encoding="utf-8"?>
<a:theme xmlns:a="http://schemas.openxmlformats.org/drawingml/2006/main" name="Menta suave">
  <a:themeElements>
    <a:clrScheme name="Simple Light">
      <a:dk1>
        <a:srgbClr val="000000"/>
      </a:dk1>
      <a:lt1>
        <a:srgbClr val="FFFFFF"/>
      </a:lt1>
      <a:dk2>
        <a:srgbClr val="365458"/>
      </a:dk2>
      <a:lt2>
        <a:srgbClr val="517E72"/>
      </a:lt2>
      <a:accent1>
        <a:srgbClr val="DDFAF0"/>
      </a:accent1>
      <a:accent2>
        <a:srgbClr val="F29280"/>
      </a:accent2>
      <a:accent3>
        <a:srgbClr val="F7D9D1"/>
      </a:accent3>
      <a:accent4>
        <a:srgbClr val="E6B8AF"/>
      </a:accent4>
      <a:accent5>
        <a:srgbClr val="F7F1E4"/>
      </a:accent5>
      <a:accent6>
        <a:srgbClr val="FFFFFF"/>
      </a:accent6>
      <a:hlink>
        <a:srgbClr val="3654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o empírico de antibióticos segundo o sítio de infecção(1).potx" id="{92A6A51B-6C66-40A4-B397-27AE7DC40F4F}" vid="{9FB25405-9FDF-4FAB-B1F6-193E1D90AC43}"/>
    </a:ext>
  </a:extLst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o empírico de antibióticos segundo o sítio de infecção(1).potx" id="{92A6A51B-6C66-40A4-B397-27AE7DC40F4F}" vid="{54386BDE-1092-482B-A63D-2A2ED06280FB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2910</TotalTime>
  <Words>3329</Words>
  <Application>Microsoft Office PowerPoint</Application>
  <PresentationFormat>Widescreen</PresentationFormat>
  <Paragraphs>637</Paragraphs>
  <Slides>91</Slides>
  <Notes>1</Notes>
  <HiddenSlides>10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91</vt:i4>
      </vt:variant>
    </vt:vector>
  </HeadingPairs>
  <TitlesOfParts>
    <vt:vector size="102" baseType="lpstr">
      <vt:lpstr>Arial</vt:lpstr>
      <vt:lpstr>Calibri</vt:lpstr>
      <vt:lpstr>Hammersmith One</vt:lpstr>
      <vt:lpstr>Karla</vt:lpstr>
      <vt:lpstr>Libre Franklin</vt:lpstr>
      <vt:lpstr>Proxima Nova</vt:lpstr>
      <vt:lpstr>Proxima Nova Semibold</vt:lpstr>
      <vt:lpstr>Tahoma</vt:lpstr>
      <vt:lpstr>Wingdings</vt:lpstr>
      <vt:lpstr>Menta suave</vt:lpstr>
      <vt:lpstr>Slidesgo Final Pages</vt:lpstr>
      <vt:lpstr>Apresentação do PowerPoint</vt:lpstr>
      <vt:lpstr>Programa de educação continuada    </vt:lpstr>
      <vt:lpstr>USO EMPÍRICO DE ANTIBIÓTICOS SEGUNDO O LOCAL DA INFECÇÃO</vt:lpstr>
      <vt:lpstr>USO EMPÍRICO DE ANTIBIÓTICOS</vt:lpstr>
      <vt:lpstr>Apresentação do PowerPoint</vt:lpstr>
      <vt:lpstr>CRITÉRIOS PARA UMA BOA INDICAÇÃO</vt:lpstr>
      <vt:lpstr>Cultura de líquido cefalorraquidiano</vt:lpstr>
      <vt:lpstr>Critérios para a boa indicação</vt:lpstr>
      <vt:lpstr>Critérios para a boa indicação</vt:lpstr>
      <vt:lpstr>Critérios para uma boa indicação</vt:lpstr>
      <vt:lpstr>Gram positivos x Gram negativos</vt:lpstr>
      <vt:lpstr>Apresentação do PowerPoint</vt:lpstr>
      <vt:lpstr>Infecções superficiais (impetigo crostoso)</vt:lpstr>
      <vt:lpstr>INFECÇÃO ESTREPTOCÓCICA DA PELE</vt:lpstr>
      <vt:lpstr>Apresentação do PowerPoint</vt:lpstr>
      <vt:lpstr>INFECÇÃO ESTREPTOCÓCICA DA PELE: Várias lesões</vt:lpstr>
      <vt:lpstr>Infecções profundas da pele Estafilococo (por quê?) </vt:lpstr>
      <vt:lpstr> Infecção Estafilocócicas</vt:lpstr>
      <vt:lpstr>Estafilococcias da pele</vt:lpstr>
      <vt:lpstr>Estafilococcias da pele – o que seria mais eficaz</vt:lpstr>
      <vt:lpstr>Ainda estafilococo x pele</vt:lpstr>
      <vt:lpstr>Síndrome da pele escaldada</vt:lpstr>
      <vt:lpstr>Erisipela</vt:lpstr>
      <vt:lpstr>Erisipela - tratamento</vt:lpstr>
      <vt:lpstr>Erisipela e alergia a Penicilina</vt:lpstr>
      <vt:lpstr>Erisipela – profilaxia por quê ?</vt:lpstr>
      <vt:lpstr>Erisipela – profilaxia </vt:lpstr>
      <vt:lpstr>Erisipela bolhosa</vt:lpstr>
      <vt:lpstr>Apresentação do PowerPoint</vt:lpstr>
      <vt:lpstr>Faringotonsilite</vt:lpstr>
      <vt:lpstr>Apresentação do PowerPoint</vt:lpstr>
      <vt:lpstr>Exame físico</vt:lpstr>
      <vt:lpstr>Mononucleose infecciosa</vt:lpstr>
      <vt:lpstr>Mononucleose infecciosa</vt:lpstr>
      <vt:lpstr>Leucograma “bacteriano”</vt:lpstr>
      <vt:lpstr>Hemograma de Mononucleose Infecciosa</vt:lpstr>
      <vt:lpstr>Infecções que não requerem uso de antibióticos, porém a tentação é grande </vt:lpstr>
      <vt:lpstr>Apresentação do PowerPoint</vt:lpstr>
      <vt:lpstr>Síndromes “gripais” – virais (influenza, v. sincicial, metapneumovirus, rinovírus, adenovírus, Sars cov 2, etc.)</vt:lpstr>
      <vt:lpstr>Laringites</vt:lpstr>
      <vt:lpstr>Otites e Sinusites</vt:lpstr>
      <vt:lpstr>Otites e Sinusites</vt:lpstr>
      <vt:lpstr>Quinolonas abaixo dos 12 anos</vt:lpstr>
      <vt:lpstr>Haemophilus influenzae B</vt:lpstr>
      <vt:lpstr>Febre Purpúrica Brasileira</vt:lpstr>
      <vt:lpstr>Clínica</vt:lpstr>
      <vt:lpstr>Diagnóstico diferencial</vt:lpstr>
      <vt:lpstr>Apresentação do PowerPoint</vt:lpstr>
      <vt:lpstr>Pneumonia comunitária</vt:lpstr>
      <vt:lpstr>Tratamento</vt:lpstr>
      <vt:lpstr>Entero-infecções possíveis agentes</vt:lpstr>
      <vt:lpstr>Balaio de gatos</vt:lpstr>
      <vt:lpstr>Diarreia </vt:lpstr>
      <vt:lpstr>Entero-infeção diarreia / disenteria</vt:lpstr>
      <vt:lpstr>E aí? Vai pedir exames?</vt:lpstr>
      <vt:lpstr>Apresentação do PowerPoint</vt:lpstr>
      <vt:lpstr>Entero-infeção diarreia / disenteria</vt:lpstr>
      <vt:lpstr>Diarréia Infecciosa = Disenteria bacilar ou amebiana  - Adultos Abordagem prática (não acadêmica, quase vergonhosa)</vt:lpstr>
      <vt:lpstr>Diarreia infecciosa em crianças</vt:lpstr>
      <vt:lpstr>Diarreia infecciosa em gestante</vt:lpstr>
      <vt:lpstr>Cólera</vt:lpstr>
      <vt:lpstr>Nitazoxanida</vt:lpstr>
      <vt:lpstr>Meningites</vt:lpstr>
      <vt:lpstr>Meningites Abordagem empírica</vt:lpstr>
      <vt:lpstr>E, não tendo ceftriaxona?</vt:lpstr>
      <vt:lpstr>Outras doenças infecciosas</vt:lpstr>
      <vt:lpstr>Infecções urinárias - Etiologia</vt:lpstr>
      <vt:lpstr>Infecções urinárias</vt:lpstr>
      <vt:lpstr>Itu baixa - cistite</vt:lpstr>
      <vt:lpstr>I.T.U. baixa – tratamento em adultos</vt:lpstr>
      <vt:lpstr>Tratamento</vt:lpstr>
      <vt:lpstr>Infecções urinárias em crianças</vt:lpstr>
      <vt:lpstr>I.T.U. em crianças tratamento</vt:lpstr>
      <vt:lpstr>Infecção urinária em gestante Tratamento</vt:lpstr>
      <vt:lpstr>Bacteriúria assintomática</vt:lpstr>
      <vt:lpstr>Tratamento de descarga uretral masculina</vt:lpstr>
      <vt:lpstr>Leptospirose</vt:lpstr>
      <vt:lpstr>Leptospirose</vt:lpstr>
      <vt:lpstr>Epidemiologia</vt:lpstr>
      <vt:lpstr>Apresentação do PowerPoint</vt:lpstr>
      <vt:lpstr>Transmissão</vt:lpstr>
      <vt:lpstr>As vítimas mais frequentes</vt:lpstr>
      <vt:lpstr>Clínica o mais comum</vt:lpstr>
      <vt:lpstr>Apresentação do PowerPoint</vt:lpstr>
      <vt:lpstr>Dados laboratoriais e epidemiológicos  são primordiais. </vt:lpstr>
      <vt:lpstr>O hemograma aponta para leptospirose</vt:lpstr>
      <vt:lpstr>EVOLUÇÃO Após fase septicêmica</vt:lpstr>
      <vt:lpstr>Síndrome de Weil</vt:lpstr>
      <vt:lpstr>Hemorragias</vt:lpstr>
      <vt:lpstr>Síndrome de Weil</vt:lpstr>
      <vt:lpstr>Para ter acesso à aula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USO EMPÍRICO DE ANTIBIÓTICOS SEGUNDO O LOCAL DA INFECÇÃO</dc:title>
  <dc:creator>Bernardo</dc:creator>
  <cp:lastModifiedBy>José Constant</cp:lastModifiedBy>
  <cp:revision>606</cp:revision>
  <dcterms:created xsi:type="dcterms:W3CDTF">2020-08-31T16:50:50Z</dcterms:created>
  <dcterms:modified xsi:type="dcterms:W3CDTF">2025-03-17T21:14:36Z</dcterms:modified>
</cp:coreProperties>
</file>