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  <p:sldMasterId id="2147483675" r:id="rId3"/>
  </p:sldMasterIdLst>
  <p:notesMasterIdLst>
    <p:notesMasterId r:id="rId37"/>
  </p:notesMasterIdLst>
  <p:sldIdLst>
    <p:sldId id="256" r:id="rId4"/>
    <p:sldId id="336" r:id="rId5"/>
    <p:sldId id="257" r:id="rId6"/>
    <p:sldId id="259" r:id="rId7"/>
    <p:sldId id="346" r:id="rId8"/>
    <p:sldId id="316" r:id="rId9"/>
    <p:sldId id="348" r:id="rId10"/>
    <p:sldId id="347" r:id="rId11"/>
    <p:sldId id="318" r:id="rId12"/>
    <p:sldId id="339" r:id="rId13"/>
    <p:sldId id="321" r:id="rId14"/>
    <p:sldId id="331" r:id="rId15"/>
    <p:sldId id="332" r:id="rId16"/>
    <p:sldId id="349" r:id="rId17"/>
    <p:sldId id="333" r:id="rId18"/>
    <p:sldId id="334" r:id="rId19"/>
    <p:sldId id="335" r:id="rId20"/>
    <p:sldId id="323" r:id="rId21"/>
    <p:sldId id="324" r:id="rId22"/>
    <p:sldId id="326" r:id="rId23"/>
    <p:sldId id="327" r:id="rId24"/>
    <p:sldId id="330" r:id="rId25"/>
    <p:sldId id="269" r:id="rId26"/>
    <p:sldId id="271" r:id="rId27"/>
    <p:sldId id="272" r:id="rId28"/>
    <p:sldId id="285" r:id="rId29"/>
    <p:sldId id="341" r:id="rId30"/>
    <p:sldId id="286" r:id="rId31"/>
    <p:sldId id="298" r:id="rId32"/>
    <p:sldId id="302" r:id="rId33"/>
    <p:sldId id="294" r:id="rId34"/>
    <p:sldId id="312" r:id="rId35"/>
    <p:sldId id="311" r:id="rId36"/>
  </p:sldIdLst>
  <p:sldSz cx="9144000" cy="6858000" type="screen4x3"/>
  <p:notesSz cx="6858000" cy="9144000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MS Gothic" panose="020B0609070205080204" pitchFamily="49" charset="-128"/>
        <a:cs typeface="+mn-cs"/>
      </a:defRPr>
    </a:lvl1pPr>
    <a:lvl2pPr marL="4572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MS Gothic" panose="020B0609070205080204" pitchFamily="49" charset="-128"/>
        <a:cs typeface="+mn-cs"/>
      </a:defRPr>
    </a:lvl2pPr>
    <a:lvl3pPr marL="9144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MS Gothic" panose="020B0609070205080204" pitchFamily="49" charset="-128"/>
        <a:cs typeface="+mn-cs"/>
      </a:defRPr>
    </a:lvl3pPr>
    <a:lvl4pPr marL="13716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MS Gothic" panose="020B0609070205080204" pitchFamily="49" charset="-128"/>
        <a:cs typeface="+mn-cs"/>
      </a:defRPr>
    </a:lvl4pPr>
    <a:lvl5pPr marL="18288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MS Gothic" panose="020B0609070205080204" pitchFamily="49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S Gothic" panose="020B0609070205080204" pitchFamily="49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S Gothic" panose="020B0609070205080204" pitchFamily="49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S Gothic" panose="020B0609070205080204" pitchFamily="49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S Gothic" panose="020B0609070205080204" pitchFamily="49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315" autoAdjust="0"/>
    <p:restoredTop sz="94674" autoAdjust="0"/>
  </p:normalViewPr>
  <p:slideViewPr>
    <p:cSldViewPr>
      <p:cViewPr varScale="1">
        <p:scale>
          <a:sx n="70" d="100"/>
          <a:sy n="70" d="100"/>
        </p:scale>
        <p:origin x="1068" y="60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AutoShape 1">
            <a:extLst>
              <a:ext uri="{FF2B5EF4-FFF2-40B4-BE49-F238E27FC236}">
                <a16:creationId xmlns:a16="http://schemas.microsoft.com/office/drawing/2014/main" id="{B31C90B4-E0E6-2C32-DF60-F7D68DBCB4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9pPr>
          </a:lstStyle>
          <a:p>
            <a:pPr eaLnBrk="1" hangingPunct="1">
              <a:lnSpc>
                <a:spcPct val="70000"/>
              </a:lnSpc>
              <a:buClr>
                <a:srgbClr val="FFFFFF"/>
              </a:buClr>
              <a:buSzPct val="100000"/>
              <a:buFont typeface="Times New Roman" pitchFamily="16" charset="0"/>
              <a:buNone/>
              <a:defRPr/>
            </a:pPr>
            <a:endParaRPr lang="pt-BR" altLang="pt-BR"/>
          </a:p>
        </p:txBody>
      </p:sp>
      <p:sp>
        <p:nvSpPr>
          <p:cNvPr id="73731" name="AutoShape 2">
            <a:extLst>
              <a:ext uri="{FF2B5EF4-FFF2-40B4-BE49-F238E27FC236}">
                <a16:creationId xmlns:a16="http://schemas.microsoft.com/office/drawing/2014/main" id="{5D61C9E0-ADD2-DC94-2078-BD683EF0E2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9pPr>
          </a:lstStyle>
          <a:p>
            <a:pPr eaLnBrk="1" hangingPunct="1">
              <a:lnSpc>
                <a:spcPct val="70000"/>
              </a:lnSpc>
              <a:buClr>
                <a:srgbClr val="FFFFFF"/>
              </a:buClr>
              <a:buSzPct val="100000"/>
              <a:buFont typeface="Times New Roman" pitchFamily="16" charset="0"/>
              <a:buNone/>
              <a:defRPr/>
            </a:pPr>
            <a:endParaRPr lang="pt-BR" altLang="pt-BR"/>
          </a:p>
        </p:txBody>
      </p:sp>
      <p:sp>
        <p:nvSpPr>
          <p:cNvPr id="73732" name="AutoShape 3">
            <a:extLst>
              <a:ext uri="{FF2B5EF4-FFF2-40B4-BE49-F238E27FC236}">
                <a16:creationId xmlns:a16="http://schemas.microsoft.com/office/drawing/2014/main" id="{717FB904-6274-9CA7-8B29-0C5B3E1863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9pPr>
          </a:lstStyle>
          <a:p>
            <a:pPr eaLnBrk="1" hangingPunct="1">
              <a:lnSpc>
                <a:spcPct val="70000"/>
              </a:lnSpc>
              <a:buClr>
                <a:srgbClr val="FFFFFF"/>
              </a:buClr>
              <a:buSzPct val="100000"/>
              <a:buFont typeface="Times New Roman" pitchFamily="16" charset="0"/>
              <a:buNone/>
              <a:defRPr/>
            </a:pPr>
            <a:endParaRPr lang="pt-BR" altLang="pt-BR"/>
          </a:p>
        </p:txBody>
      </p:sp>
      <p:sp>
        <p:nvSpPr>
          <p:cNvPr id="73733" name="AutoShape 4">
            <a:extLst>
              <a:ext uri="{FF2B5EF4-FFF2-40B4-BE49-F238E27FC236}">
                <a16:creationId xmlns:a16="http://schemas.microsoft.com/office/drawing/2014/main" id="{B0221434-E2FE-44C5-35D2-54E9F8225C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9pPr>
          </a:lstStyle>
          <a:p>
            <a:pPr eaLnBrk="1" hangingPunct="1">
              <a:lnSpc>
                <a:spcPct val="70000"/>
              </a:lnSpc>
              <a:buClr>
                <a:srgbClr val="FFFFFF"/>
              </a:buClr>
              <a:buSzPct val="100000"/>
              <a:buFont typeface="Times New Roman" pitchFamily="16" charset="0"/>
              <a:buNone/>
              <a:defRPr/>
            </a:pPr>
            <a:endParaRPr lang="pt-BR" altLang="pt-BR"/>
          </a:p>
        </p:txBody>
      </p:sp>
      <p:sp>
        <p:nvSpPr>
          <p:cNvPr id="73734" name="AutoShape 5">
            <a:extLst>
              <a:ext uri="{FF2B5EF4-FFF2-40B4-BE49-F238E27FC236}">
                <a16:creationId xmlns:a16="http://schemas.microsoft.com/office/drawing/2014/main" id="{0DC8BD11-7009-BE90-A5B1-8F1C61B210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9pPr>
          </a:lstStyle>
          <a:p>
            <a:pPr eaLnBrk="1" hangingPunct="1">
              <a:lnSpc>
                <a:spcPct val="70000"/>
              </a:lnSpc>
              <a:buClr>
                <a:srgbClr val="FFFFFF"/>
              </a:buClr>
              <a:buSzPct val="100000"/>
              <a:buFont typeface="Times New Roman" pitchFamily="16" charset="0"/>
              <a:buNone/>
              <a:defRPr/>
            </a:pPr>
            <a:endParaRPr lang="pt-BR" altLang="pt-BR"/>
          </a:p>
        </p:txBody>
      </p:sp>
      <p:sp>
        <p:nvSpPr>
          <p:cNvPr id="73735" name="AutoShape 6">
            <a:extLst>
              <a:ext uri="{FF2B5EF4-FFF2-40B4-BE49-F238E27FC236}">
                <a16:creationId xmlns:a16="http://schemas.microsoft.com/office/drawing/2014/main" id="{7157CF35-09B5-5011-C847-FD0C0C2557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9pPr>
          </a:lstStyle>
          <a:p>
            <a:pPr eaLnBrk="1" hangingPunct="1">
              <a:lnSpc>
                <a:spcPct val="70000"/>
              </a:lnSpc>
              <a:buClr>
                <a:srgbClr val="FFFFFF"/>
              </a:buClr>
              <a:buSzPct val="100000"/>
              <a:buFont typeface="Times New Roman" pitchFamily="16" charset="0"/>
              <a:buNone/>
              <a:defRPr/>
            </a:pPr>
            <a:endParaRPr lang="pt-BR" altLang="pt-BR"/>
          </a:p>
        </p:txBody>
      </p:sp>
      <p:sp>
        <p:nvSpPr>
          <p:cNvPr id="4104" name="Rectangle 7">
            <a:extLst>
              <a:ext uri="{FF2B5EF4-FFF2-40B4-BE49-F238E27FC236}">
                <a16:creationId xmlns:a16="http://schemas.microsoft.com/office/drawing/2014/main" id="{B0542F43-3D52-DE21-FB0B-6D116B54AA3C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-15393988"/>
            <a:ext cx="0" cy="3217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3080" name="Rectangle 8">
            <a:extLst>
              <a:ext uri="{FF2B5EF4-FFF2-40B4-BE49-F238E27FC236}">
                <a16:creationId xmlns:a16="http://schemas.microsoft.com/office/drawing/2014/main" id="{AE6B66C3-FE3E-BBA6-7E14-7EFF1E332698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75288" cy="41132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pt-BR"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1">
            <a:extLst>
              <a:ext uri="{FF2B5EF4-FFF2-40B4-BE49-F238E27FC236}">
                <a16:creationId xmlns:a16="http://schemas.microsoft.com/office/drawing/2014/main" id="{49E5B4E8-BD8E-F61D-7F44-284A2EA1D3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0"/>
              </a:spcBef>
              <a:buClr>
                <a:srgbClr val="FFFFFF"/>
              </a:buClr>
            </a:pPr>
            <a:endParaRPr lang="pt-BR" altLang="pt-BR" sz="2400">
              <a:solidFill>
                <a:schemeClr val="bg1"/>
              </a:solidFill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CAA7803E-E505-C0C6-3606-D621C8F05C44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6875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2">
            <a:extLst>
              <a:ext uri="{FF2B5EF4-FFF2-40B4-BE49-F238E27FC236}">
                <a16:creationId xmlns:a16="http://schemas.microsoft.com/office/drawing/2014/main" id="{1F9769C4-48B5-E538-6092-9FD14E0390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0"/>
              </a:spcBef>
              <a:buClr>
                <a:srgbClr val="FFFFFF"/>
              </a:buClr>
            </a:pPr>
            <a:endParaRPr lang="pt-BR" altLang="pt-BR" sz="2400">
              <a:solidFill>
                <a:schemeClr val="bg1"/>
              </a:solidFill>
            </a:endParaRPr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F477216F-6885-5AE4-8EDE-5926D70FBD25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6875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2">
            <a:extLst>
              <a:ext uri="{FF2B5EF4-FFF2-40B4-BE49-F238E27FC236}">
                <a16:creationId xmlns:a16="http://schemas.microsoft.com/office/drawing/2014/main" id="{0D46CBAA-0BFA-5E35-23CD-2B59A8DCD0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0"/>
              </a:spcBef>
              <a:buClr>
                <a:srgbClr val="FFFFFF"/>
              </a:buClr>
            </a:pPr>
            <a:endParaRPr lang="pt-BR" altLang="pt-BR" sz="2400">
              <a:solidFill>
                <a:schemeClr val="bg1"/>
              </a:solidFill>
            </a:endParaRPr>
          </a:p>
        </p:txBody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137E4523-79EC-B60B-5C7F-0DBF560DF8DF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6875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1">
            <a:extLst>
              <a:ext uri="{FF2B5EF4-FFF2-40B4-BE49-F238E27FC236}">
                <a16:creationId xmlns:a16="http://schemas.microsoft.com/office/drawing/2014/main" id="{D6A71726-DC99-4D38-305C-2421DF2A1F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0"/>
              </a:spcBef>
              <a:buClr>
                <a:srgbClr val="FFFFFF"/>
              </a:buClr>
            </a:pPr>
            <a:endParaRPr lang="pt-BR" altLang="pt-BR" sz="2400">
              <a:solidFill>
                <a:schemeClr val="bg1"/>
              </a:solidFill>
            </a:endParaRPr>
          </a:p>
        </p:txBody>
      </p:sp>
      <p:sp>
        <p:nvSpPr>
          <p:cNvPr id="53251" name="Rectangle 2">
            <a:extLst>
              <a:ext uri="{FF2B5EF4-FFF2-40B4-BE49-F238E27FC236}">
                <a16:creationId xmlns:a16="http://schemas.microsoft.com/office/drawing/2014/main" id="{79CB4BEE-EE38-A05A-5E25-1BE581352194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6875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1">
            <a:extLst>
              <a:ext uri="{FF2B5EF4-FFF2-40B4-BE49-F238E27FC236}">
                <a16:creationId xmlns:a16="http://schemas.microsoft.com/office/drawing/2014/main" id="{9E1C981E-E54C-88D2-366B-920A19C0CD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15393988"/>
            <a:ext cx="1588" cy="3217386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0"/>
              </a:spcBef>
              <a:buClr>
                <a:srgbClr val="FFFFFF"/>
              </a:buClr>
            </a:pPr>
            <a:endParaRPr lang="pt-BR" altLang="pt-BR" sz="2400">
              <a:solidFill>
                <a:schemeClr val="bg1"/>
              </a:solidFill>
            </a:endParaRPr>
          </a:p>
        </p:txBody>
      </p:sp>
      <p:sp>
        <p:nvSpPr>
          <p:cNvPr id="55299" name="Rectangle 2">
            <a:extLst>
              <a:ext uri="{FF2B5EF4-FFF2-40B4-BE49-F238E27FC236}">
                <a16:creationId xmlns:a16="http://schemas.microsoft.com/office/drawing/2014/main" id="{B0402354-97D1-3A00-9BAA-5D57D5946E99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6875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1">
            <a:extLst>
              <a:ext uri="{FF2B5EF4-FFF2-40B4-BE49-F238E27FC236}">
                <a16:creationId xmlns:a16="http://schemas.microsoft.com/office/drawing/2014/main" id="{5FD87FB6-663C-81DF-4F18-714896C0F2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15393988"/>
            <a:ext cx="1588" cy="3217386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0"/>
              </a:spcBef>
              <a:buClr>
                <a:srgbClr val="FFFFFF"/>
              </a:buClr>
            </a:pPr>
            <a:endParaRPr lang="pt-BR" altLang="pt-BR" sz="2400">
              <a:solidFill>
                <a:schemeClr val="bg1"/>
              </a:solidFill>
            </a:endParaRPr>
          </a:p>
        </p:txBody>
      </p:sp>
      <p:sp>
        <p:nvSpPr>
          <p:cNvPr id="57347" name="Rectangle 2">
            <a:extLst>
              <a:ext uri="{FF2B5EF4-FFF2-40B4-BE49-F238E27FC236}">
                <a16:creationId xmlns:a16="http://schemas.microsoft.com/office/drawing/2014/main" id="{9776E649-2A69-F031-E3A1-67A52BE9E064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6875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1">
            <a:extLst>
              <a:ext uri="{FF2B5EF4-FFF2-40B4-BE49-F238E27FC236}">
                <a16:creationId xmlns:a16="http://schemas.microsoft.com/office/drawing/2014/main" id="{C9C82103-6648-275B-EB68-61298FAD81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0"/>
              </a:spcBef>
              <a:buClr>
                <a:srgbClr val="FFFFFF"/>
              </a:buClr>
            </a:pPr>
            <a:endParaRPr lang="pt-BR" altLang="pt-BR" sz="2400">
              <a:solidFill>
                <a:schemeClr val="bg1"/>
              </a:solidFill>
            </a:endParaRPr>
          </a:p>
        </p:txBody>
      </p:sp>
      <p:sp>
        <p:nvSpPr>
          <p:cNvPr id="63491" name="Rectangle 2">
            <a:extLst>
              <a:ext uri="{FF2B5EF4-FFF2-40B4-BE49-F238E27FC236}">
                <a16:creationId xmlns:a16="http://schemas.microsoft.com/office/drawing/2014/main" id="{34637390-2A8C-68C7-E7A8-12BB0EBB2E7F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6875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1">
            <a:extLst>
              <a:ext uri="{FF2B5EF4-FFF2-40B4-BE49-F238E27FC236}">
                <a16:creationId xmlns:a16="http://schemas.microsoft.com/office/drawing/2014/main" id="{AA8A4CD9-6966-D7CE-5C80-DA6E0F27F1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0"/>
              </a:spcBef>
              <a:buClr>
                <a:srgbClr val="FFFFFF"/>
              </a:buClr>
            </a:pPr>
            <a:endParaRPr lang="pt-BR" altLang="pt-BR" sz="2400">
              <a:solidFill>
                <a:schemeClr val="bg1"/>
              </a:solidFill>
            </a:endParaRPr>
          </a:p>
        </p:txBody>
      </p:sp>
      <p:sp>
        <p:nvSpPr>
          <p:cNvPr id="66563" name="Rectangle 2">
            <a:extLst>
              <a:ext uri="{FF2B5EF4-FFF2-40B4-BE49-F238E27FC236}">
                <a16:creationId xmlns:a16="http://schemas.microsoft.com/office/drawing/2014/main" id="{4D6782E7-B3AC-D7CD-A9C5-AB26C966A0E1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6875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1">
            <a:extLst>
              <a:ext uri="{FF2B5EF4-FFF2-40B4-BE49-F238E27FC236}">
                <a16:creationId xmlns:a16="http://schemas.microsoft.com/office/drawing/2014/main" id="{F786F9F9-AB84-5135-4C21-AA03A8ECAF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0"/>
              </a:spcBef>
              <a:buClr>
                <a:srgbClr val="FFFFFF"/>
              </a:buClr>
            </a:pPr>
            <a:endParaRPr lang="pt-BR" altLang="pt-BR" sz="2400">
              <a:solidFill>
                <a:schemeClr val="bg1"/>
              </a:solidFill>
            </a:endParaRPr>
          </a:p>
        </p:txBody>
      </p:sp>
      <p:sp>
        <p:nvSpPr>
          <p:cNvPr id="72707" name="Rectangle 2">
            <a:extLst>
              <a:ext uri="{FF2B5EF4-FFF2-40B4-BE49-F238E27FC236}">
                <a16:creationId xmlns:a16="http://schemas.microsoft.com/office/drawing/2014/main" id="{0F477B19-A268-83F4-C5A3-3A48BC0E63EE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6875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 Box 1">
            <a:extLst>
              <a:ext uri="{FF2B5EF4-FFF2-40B4-BE49-F238E27FC236}">
                <a16:creationId xmlns:a16="http://schemas.microsoft.com/office/drawing/2014/main" id="{36A06BEB-921F-370D-DD26-21B5EBBB8B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0"/>
              </a:spcBef>
              <a:buClr>
                <a:srgbClr val="FFFFFF"/>
              </a:buClr>
            </a:pPr>
            <a:endParaRPr lang="pt-BR" altLang="pt-BR" sz="2400">
              <a:solidFill>
                <a:schemeClr val="bg1"/>
              </a:solidFill>
            </a:endParaRPr>
          </a:p>
        </p:txBody>
      </p:sp>
      <p:sp>
        <p:nvSpPr>
          <p:cNvPr id="74755" name="Rectangle 2">
            <a:extLst>
              <a:ext uri="{FF2B5EF4-FFF2-40B4-BE49-F238E27FC236}">
                <a16:creationId xmlns:a16="http://schemas.microsoft.com/office/drawing/2014/main" id="{ED0B5B98-1B98-1DFF-F119-3ED7D42363BB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6875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1">
            <a:extLst>
              <a:ext uri="{FF2B5EF4-FFF2-40B4-BE49-F238E27FC236}">
                <a16:creationId xmlns:a16="http://schemas.microsoft.com/office/drawing/2014/main" id="{38E9EB96-A0C9-FEE6-F484-641A950007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0"/>
              </a:spcBef>
              <a:buClr>
                <a:srgbClr val="FFFFFF"/>
              </a:buClr>
            </a:pPr>
            <a:endParaRPr lang="pt-BR" altLang="pt-BR" sz="2400">
              <a:solidFill>
                <a:schemeClr val="bg1"/>
              </a:solidFill>
            </a:endParaRPr>
          </a:p>
        </p:txBody>
      </p:sp>
      <p:sp>
        <p:nvSpPr>
          <p:cNvPr id="69635" name="Rectangle 2">
            <a:extLst>
              <a:ext uri="{FF2B5EF4-FFF2-40B4-BE49-F238E27FC236}">
                <a16:creationId xmlns:a16="http://schemas.microsoft.com/office/drawing/2014/main" id="{03DE118A-32F4-36BB-7A46-5520F652105E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6875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1">
            <a:extLst>
              <a:ext uri="{FF2B5EF4-FFF2-40B4-BE49-F238E27FC236}">
                <a16:creationId xmlns:a16="http://schemas.microsoft.com/office/drawing/2014/main" id="{B2AF22FD-EFA6-A8E3-0A5E-FF29E30C72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0"/>
              </a:spcBef>
              <a:buClr>
                <a:srgbClr val="FFFFFF"/>
              </a:buClr>
            </a:pPr>
            <a:endParaRPr lang="pt-BR" altLang="pt-BR" sz="2400">
              <a:solidFill>
                <a:schemeClr val="bg1"/>
              </a:solidFill>
            </a:endParaRPr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936AF4C3-495A-0FB1-B5C7-23328E592B8E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6875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1">
            <a:extLst>
              <a:ext uri="{FF2B5EF4-FFF2-40B4-BE49-F238E27FC236}">
                <a16:creationId xmlns:a16="http://schemas.microsoft.com/office/drawing/2014/main" id="{5592A030-8392-C8D2-4574-E1DACD3D13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0"/>
              </a:spcBef>
              <a:buClr>
                <a:srgbClr val="FFFFFF"/>
              </a:buClr>
            </a:pPr>
            <a:endParaRPr lang="pt-BR" altLang="pt-BR" sz="2400">
              <a:solidFill>
                <a:schemeClr val="bg1"/>
              </a:solidFill>
            </a:endParaRPr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F8032DAC-C365-846D-7E46-AA37595A4DDA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6875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Espaço Reservado para Imagem de Slide 1">
            <a:extLst>
              <a:ext uri="{FF2B5EF4-FFF2-40B4-BE49-F238E27FC236}">
                <a16:creationId xmlns:a16="http://schemas.microsoft.com/office/drawing/2014/main" id="{68F81B93-3F37-4FE7-7B44-36910D2BC3F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1447125" y="-15393988"/>
            <a:ext cx="42894250" cy="32170688"/>
          </a:xfrm>
        </p:spPr>
      </p:sp>
      <p:sp>
        <p:nvSpPr>
          <p:cNvPr id="17411" name="Espaço Reservado para Anotações 2">
            <a:extLst>
              <a:ext uri="{FF2B5EF4-FFF2-40B4-BE49-F238E27FC236}">
                <a16:creationId xmlns:a16="http://schemas.microsoft.com/office/drawing/2014/main" id="{09A65930-20C5-EAFA-013D-B2AF74CF5C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>
            <a:extLst>
              <a:ext uri="{FF2B5EF4-FFF2-40B4-BE49-F238E27FC236}">
                <a16:creationId xmlns:a16="http://schemas.microsoft.com/office/drawing/2014/main" id="{0D85523E-5DFB-82FF-88E6-066DB3CFBB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15393988"/>
            <a:ext cx="1588" cy="3217386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0"/>
              </a:spcBef>
              <a:buClr>
                <a:srgbClr val="FFFFFF"/>
              </a:buClr>
            </a:pPr>
            <a:endParaRPr lang="pt-BR" altLang="pt-BR" sz="2400">
              <a:solidFill>
                <a:schemeClr val="bg1"/>
              </a:solidFill>
            </a:endParaRP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55D7FEC5-C3C7-4FD3-C276-88F85BCCF872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6875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>
            <a:extLst>
              <a:ext uri="{FF2B5EF4-FFF2-40B4-BE49-F238E27FC236}">
                <a16:creationId xmlns:a16="http://schemas.microsoft.com/office/drawing/2014/main" id="{5B301AF8-8065-3FD7-7D90-770BB050A0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0"/>
              </a:spcBef>
              <a:buClr>
                <a:srgbClr val="FFFFFF"/>
              </a:buClr>
            </a:pPr>
            <a:endParaRPr lang="pt-BR" altLang="pt-BR" sz="2400">
              <a:solidFill>
                <a:schemeClr val="bg1"/>
              </a:solidFill>
            </a:endParaRPr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B1A2C389-A23A-1F82-76AE-1F8197400AE1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6875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>
            <a:extLst>
              <a:ext uri="{FF2B5EF4-FFF2-40B4-BE49-F238E27FC236}">
                <a16:creationId xmlns:a16="http://schemas.microsoft.com/office/drawing/2014/main" id="{149B95B6-003C-139D-257D-55DDD96C55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0"/>
              </a:spcBef>
              <a:buClr>
                <a:srgbClr val="FFFFFF"/>
              </a:buClr>
            </a:pPr>
            <a:endParaRPr lang="pt-BR" altLang="pt-BR" sz="2400">
              <a:solidFill>
                <a:schemeClr val="bg1"/>
              </a:solidFill>
            </a:endParaRPr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141037C7-A5EE-DE05-7F16-4CD797BBD636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6875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>
            <a:extLst>
              <a:ext uri="{FF2B5EF4-FFF2-40B4-BE49-F238E27FC236}">
                <a16:creationId xmlns:a16="http://schemas.microsoft.com/office/drawing/2014/main" id="{4553355D-D480-E6D8-17FA-2F5A5C78C5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0"/>
              </a:spcBef>
              <a:buClr>
                <a:srgbClr val="FFFFFF"/>
              </a:buClr>
            </a:pPr>
            <a:endParaRPr lang="pt-BR" altLang="pt-BR" sz="2400">
              <a:solidFill>
                <a:schemeClr val="bg1"/>
              </a:solidFill>
            </a:endParaRPr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987DC6D4-1F69-56B2-8282-772302F5008B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6875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>
            <a:extLst>
              <a:ext uri="{FF2B5EF4-FFF2-40B4-BE49-F238E27FC236}">
                <a16:creationId xmlns:a16="http://schemas.microsoft.com/office/drawing/2014/main" id="{C0F8D233-2832-7BE6-2D0D-E3E0F5B41F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0"/>
              </a:spcBef>
              <a:buClr>
                <a:srgbClr val="FFFFFF"/>
              </a:buClr>
            </a:pPr>
            <a:endParaRPr lang="pt-BR" altLang="pt-BR" sz="2400">
              <a:solidFill>
                <a:schemeClr val="bg1"/>
              </a:solidFill>
            </a:endParaRPr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EF6FF16E-CAC2-3ADF-7442-F6BDB0D35EC8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6875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26">
            <a:extLst>
              <a:ext uri="{FF2B5EF4-FFF2-40B4-BE49-F238E27FC236}">
                <a16:creationId xmlns:a16="http://schemas.microsoft.com/office/drawing/2014/main" id="{15468BC5-09DA-97CF-72AB-C06275C00717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27">
            <a:extLst>
              <a:ext uri="{FF2B5EF4-FFF2-40B4-BE49-F238E27FC236}">
                <a16:creationId xmlns:a16="http://schemas.microsoft.com/office/drawing/2014/main" id="{E650AAB9-A9B0-3376-A901-BBC5FD3BC29B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28">
            <a:extLst>
              <a:ext uri="{FF2B5EF4-FFF2-40B4-BE49-F238E27FC236}">
                <a16:creationId xmlns:a16="http://schemas.microsoft.com/office/drawing/2014/main" id="{50411A33-9CD1-67D9-DEF7-6D4B4C92ECBC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12BB3C-54F5-41D8-ABE3-9F690ADD712A}" type="slidenum">
              <a:rPr lang="en-GB" altLang="pt-BR"/>
              <a:pPr>
                <a:defRPr/>
              </a:pPr>
              <a:t>‹nº›</a:t>
            </a:fld>
            <a:endParaRPr lang="en-GB" altLang="pt-BR"/>
          </a:p>
        </p:txBody>
      </p:sp>
    </p:spTree>
    <p:extLst>
      <p:ext uri="{BB962C8B-B14F-4D97-AF65-F5344CB8AC3E}">
        <p14:creationId xmlns:p14="http://schemas.microsoft.com/office/powerpoint/2010/main" val="2962060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26">
            <a:extLst>
              <a:ext uri="{FF2B5EF4-FFF2-40B4-BE49-F238E27FC236}">
                <a16:creationId xmlns:a16="http://schemas.microsoft.com/office/drawing/2014/main" id="{B506E817-2538-426E-AE67-628C213B7F41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27">
            <a:extLst>
              <a:ext uri="{FF2B5EF4-FFF2-40B4-BE49-F238E27FC236}">
                <a16:creationId xmlns:a16="http://schemas.microsoft.com/office/drawing/2014/main" id="{C08548C6-490E-1E8E-E1D9-6A0F5B8B3573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28">
            <a:extLst>
              <a:ext uri="{FF2B5EF4-FFF2-40B4-BE49-F238E27FC236}">
                <a16:creationId xmlns:a16="http://schemas.microsoft.com/office/drawing/2014/main" id="{3BEED058-A563-74C1-8EDD-2B502FBA1343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6E740C-E816-4F9D-91D7-7AA319FBD5BB}" type="slidenum">
              <a:rPr lang="en-GB" altLang="pt-BR"/>
              <a:pPr>
                <a:defRPr/>
              </a:pPr>
              <a:t>‹nº›</a:t>
            </a:fld>
            <a:endParaRPr lang="en-GB" altLang="pt-BR"/>
          </a:p>
        </p:txBody>
      </p:sp>
    </p:spTree>
    <p:extLst>
      <p:ext uri="{BB962C8B-B14F-4D97-AF65-F5344CB8AC3E}">
        <p14:creationId xmlns:p14="http://schemas.microsoft.com/office/powerpoint/2010/main" val="3264245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945313" y="-2384425"/>
            <a:ext cx="1958975" cy="1272540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1066800" y="-2384425"/>
            <a:ext cx="5726113" cy="12725400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26">
            <a:extLst>
              <a:ext uri="{FF2B5EF4-FFF2-40B4-BE49-F238E27FC236}">
                <a16:creationId xmlns:a16="http://schemas.microsoft.com/office/drawing/2014/main" id="{DBDEF52F-2570-C7B2-29B6-E84796AD3781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27">
            <a:extLst>
              <a:ext uri="{FF2B5EF4-FFF2-40B4-BE49-F238E27FC236}">
                <a16:creationId xmlns:a16="http://schemas.microsoft.com/office/drawing/2014/main" id="{0ACAA874-76D6-13AA-EE9C-C422842B9F9F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28">
            <a:extLst>
              <a:ext uri="{FF2B5EF4-FFF2-40B4-BE49-F238E27FC236}">
                <a16:creationId xmlns:a16="http://schemas.microsoft.com/office/drawing/2014/main" id="{869D83FB-0AA9-9380-C23F-BFD182E13F45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7E16D5-51EE-4973-B993-E758C00FFEAB}" type="slidenum">
              <a:rPr lang="en-GB" altLang="pt-BR"/>
              <a:pPr>
                <a:defRPr/>
              </a:pPr>
              <a:t>‹nº›</a:t>
            </a:fld>
            <a:endParaRPr lang="en-GB" altLang="pt-BR"/>
          </a:p>
        </p:txBody>
      </p:sp>
    </p:spTree>
    <p:extLst>
      <p:ext uri="{BB962C8B-B14F-4D97-AF65-F5344CB8AC3E}">
        <p14:creationId xmlns:p14="http://schemas.microsoft.com/office/powerpoint/2010/main" val="17792544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ítulo, texto e clip-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43000" y="-2384425"/>
            <a:ext cx="7761288" cy="3951288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1066800" y="1981200"/>
            <a:ext cx="3841750" cy="8359775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lip-art 3"/>
          <p:cNvSpPr>
            <a:spLocks noGrp="1"/>
          </p:cNvSpPr>
          <p:nvPr>
            <p:ph type="clipArt" sz="half" idx="2"/>
          </p:nvPr>
        </p:nvSpPr>
        <p:spPr>
          <a:xfrm>
            <a:off x="5060950" y="1981200"/>
            <a:ext cx="3843338" cy="8359775"/>
          </a:xfrm>
        </p:spPr>
        <p:txBody>
          <a:bodyPr/>
          <a:lstStyle/>
          <a:p>
            <a:pPr lvl="0"/>
            <a:endParaRPr lang="pt-BR" noProof="0"/>
          </a:p>
        </p:txBody>
      </p:sp>
      <p:sp>
        <p:nvSpPr>
          <p:cNvPr id="5" name="Rectangle 26">
            <a:extLst>
              <a:ext uri="{FF2B5EF4-FFF2-40B4-BE49-F238E27FC236}">
                <a16:creationId xmlns:a16="http://schemas.microsoft.com/office/drawing/2014/main" id="{7E975148-0B12-5410-140D-025F9880DD7D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27">
            <a:extLst>
              <a:ext uri="{FF2B5EF4-FFF2-40B4-BE49-F238E27FC236}">
                <a16:creationId xmlns:a16="http://schemas.microsoft.com/office/drawing/2014/main" id="{4D7D5BA4-1CE5-5125-6DF5-29F1385DD5FC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28">
            <a:extLst>
              <a:ext uri="{FF2B5EF4-FFF2-40B4-BE49-F238E27FC236}">
                <a16:creationId xmlns:a16="http://schemas.microsoft.com/office/drawing/2014/main" id="{E30ACFEE-0BD3-0C71-2B4B-BF9038B302E5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2253D1-C4C9-40F3-A876-C151974E41E9}" type="slidenum">
              <a:rPr lang="en-GB" altLang="pt-BR"/>
              <a:pPr>
                <a:defRPr/>
              </a:pPr>
              <a:t>‹nº›</a:t>
            </a:fld>
            <a:endParaRPr lang="en-GB" altLang="pt-BR"/>
          </a:p>
        </p:txBody>
      </p:sp>
    </p:spTree>
    <p:extLst>
      <p:ext uri="{BB962C8B-B14F-4D97-AF65-F5344CB8AC3E}">
        <p14:creationId xmlns:p14="http://schemas.microsoft.com/office/powerpoint/2010/main" val="38329467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e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43000" y="-2384425"/>
            <a:ext cx="7761288" cy="3951288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abela 2"/>
          <p:cNvSpPr>
            <a:spLocks noGrp="1"/>
          </p:cNvSpPr>
          <p:nvPr>
            <p:ph type="tbl" idx="1"/>
          </p:nvPr>
        </p:nvSpPr>
        <p:spPr>
          <a:xfrm>
            <a:off x="1066800" y="1981200"/>
            <a:ext cx="7837488" cy="8359775"/>
          </a:xfrm>
        </p:spPr>
        <p:txBody>
          <a:bodyPr/>
          <a:lstStyle/>
          <a:p>
            <a:pPr lvl="0"/>
            <a:endParaRPr lang="pt-BR" noProof="0"/>
          </a:p>
        </p:txBody>
      </p:sp>
      <p:sp>
        <p:nvSpPr>
          <p:cNvPr id="4" name="Rectangle 26">
            <a:extLst>
              <a:ext uri="{FF2B5EF4-FFF2-40B4-BE49-F238E27FC236}">
                <a16:creationId xmlns:a16="http://schemas.microsoft.com/office/drawing/2014/main" id="{6D8ADB06-767A-94C4-2BC3-1C2644984525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27">
            <a:extLst>
              <a:ext uri="{FF2B5EF4-FFF2-40B4-BE49-F238E27FC236}">
                <a16:creationId xmlns:a16="http://schemas.microsoft.com/office/drawing/2014/main" id="{2D183F9C-ADF0-9904-149E-D3C911608490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28">
            <a:extLst>
              <a:ext uri="{FF2B5EF4-FFF2-40B4-BE49-F238E27FC236}">
                <a16:creationId xmlns:a16="http://schemas.microsoft.com/office/drawing/2014/main" id="{6F6B7F2B-556E-3947-CFF6-6EDC39E7E62E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F67E5A-5D07-4227-9F51-1A48BA57F37F}" type="slidenum">
              <a:rPr lang="en-GB" altLang="pt-BR"/>
              <a:pPr>
                <a:defRPr/>
              </a:pPr>
              <a:t>‹nº›</a:t>
            </a:fld>
            <a:endParaRPr lang="en-GB" altLang="pt-BR"/>
          </a:p>
        </p:txBody>
      </p:sp>
    </p:spTree>
    <p:extLst>
      <p:ext uri="{BB962C8B-B14F-4D97-AF65-F5344CB8AC3E}">
        <p14:creationId xmlns:p14="http://schemas.microsoft.com/office/powerpoint/2010/main" val="27257061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28">
            <a:extLst>
              <a:ext uri="{FF2B5EF4-FFF2-40B4-BE49-F238E27FC236}">
                <a16:creationId xmlns:a16="http://schemas.microsoft.com/office/drawing/2014/main" id="{1B5FD18F-E2A2-CDE9-081F-4C9948498FC9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29">
            <a:extLst>
              <a:ext uri="{FF2B5EF4-FFF2-40B4-BE49-F238E27FC236}">
                <a16:creationId xmlns:a16="http://schemas.microsoft.com/office/drawing/2014/main" id="{6B5F8108-F25E-0E83-5790-68A33256DA1B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30">
            <a:extLst>
              <a:ext uri="{FF2B5EF4-FFF2-40B4-BE49-F238E27FC236}">
                <a16:creationId xmlns:a16="http://schemas.microsoft.com/office/drawing/2014/main" id="{B48FEE7A-828A-F3D5-EFC7-FC30B546E06B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594786-96A7-4052-9536-35B3A28C62DC}" type="slidenum">
              <a:rPr lang="en-GB" altLang="pt-BR"/>
              <a:pPr>
                <a:defRPr/>
              </a:pPr>
              <a:t>‹nº›</a:t>
            </a:fld>
            <a:endParaRPr lang="en-GB" altLang="pt-BR"/>
          </a:p>
        </p:txBody>
      </p:sp>
    </p:spTree>
    <p:extLst>
      <p:ext uri="{BB962C8B-B14F-4D97-AF65-F5344CB8AC3E}">
        <p14:creationId xmlns:p14="http://schemas.microsoft.com/office/powerpoint/2010/main" val="42662895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28">
            <a:extLst>
              <a:ext uri="{FF2B5EF4-FFF2-40B4-BE49-F238E27FC236}">
                <a16:creationId xmlns:a16="http://schemas.microsoft.com/office/drawing/2014/main" id="{681B6D05-C633-9F46-6BED-F67B5C52D3E5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29">
            <a:extLst>
              <a:ext uri="{FF2B5EF4-FFF2-40B4-BE49-F238E27FC236}">
                <a16:creationId xmlns:a16="http://schemas.microsoft.com/office/drawing/2014/main" id="{807D51D5-4056-1CFF-1B79-E9381459895F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30">
            <a:extLst>
              <a:ext uri="{FF2B5EF4-FFF2-40B4-BE49-F238E27FC236}">
                <a16:creationId xmlns:a16="http://schemas.microsoft.com/office/drawing/2014/main" id="{3E665F99-FF7B-6F1D-FCA8-E521114D9E8D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EA6307-0A92-46A4-AACE-D9A6E4AABCB8}" type="slidenum">
              <a:rPr lang="en-GB" altLang="pt-BR"/>
              <a:pPr>
                <a:defRPr/>
              </a:pPr>
              <a:t>‹nº›</a:t>
            </a:fld>
            <a:endParaRPr lang="en-GB" altLang="pt-BR"/>
          </a:p>
        </p:txBody>
      </p:sp>
    </p:spTree>
    <p:extLst>
      <p:ext uri="{BB962C8B-B14F-4D97-AF65-F5344CB8AC3E}">
        <p14:creationId xmlns:p14="http://schemas.microsoft.com/office/powerpoint/2010/main" val="13688469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Rectangle 28">
            <a:extLst>
              <a:ext uri="{FF2B5EF4-FFF2-40B4-BE49-F238E27FC236}">
                <a16:creationId xmlns:a16="http://schemas.microsoft.com/office/drawing/2014/main" id="{FC9569D4-86D3-EA7C-40CC-91291946164F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29">
            <a:extLst>
              <a:ext uri="{FF2B5EF4-FFF2-40B4-BE49-F238E27FC236}">
                <a16:creationId xmlns:a16="http://schemas.microsoft.com/office/drawing/2014/main" id="{1CB3D6C2-A8C3-DFE6-C649-270E5D4324FC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30">
            <a:extLst>
              <a:ext uri="{FF2B5EF4-FFF2-40B4-BE49-F238E27FC236}">
                <a16:creationId xmlns:a16="http://schemas.microsoft.com/office/drawing/2014/main" id="{C4BBEB16-AD8D-8E8A-A5FE-8410F387CE28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A557DC-B266-4295-9EE6-C4C1C2AD02B0}" type="slidenum">
              <a:rPr lang="en-GB" altLang="pt-BR"/>
              <a:pPr>
                <a:defRPr/>
              </a:pPr>
              <a:t>‹nº›</a:t>
            </a:fld>
            <a:endParaRPr lang="en-GB" altLang="pt-BR"/>
          </a:p>
        </p:txBody>
      </p:sp>
    </p:spTree>
    <p:extLst>
      <p:ext uri="{BB962C8B-B14F-4D97-AF65-F5344CB8AC3E}">
        <p14:creationId xmlns:p14="http://schemas.microsoft.com/office/powerpoint/2010/main" val="27129137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2250" cy="82661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1850" y="1604963"/>
            <a:ext cx="4033838" cy="82661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28">
            <a:extLst>
              <a:ext uri="{FF2B5EF4-FFF2-40B4-BE49-F238E27FC236}">
                <a16:creationId xmlns:a16="http://schemas.microsoft.com/office/drawing/2014/main" id="{76AB2870-93F1-28A1-3C4F-BB795C523949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29">
            <a:extLst>
              <a:ext uri="{FF2B5EF4-FFF2-40B4-BE49-F238E27FC236}">
                <a16:creationId xmlns:a16="http://schemas.microsoft.com/office/drawing/2014/main" id="{E14DD908-3584-A24E-D4EB-C9A171C36A42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30">
            <a:extLst>
              <a:ext uri="{FF2B5EF4-FFF2-40B4-BE49-F238E27FC236}">
                <a16:creationId xmlns:a16="http://schemas.microsoft.com/office/drawing/2014/main" id="{73530E31-8018-0842-1224-8012BF3DF640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27401C-6852-42AB-A604-FAE547667A95}" type="slidenum">
              <a:rPr lang="en-GB" altLang="pt-BR"/>
              <a:pPr>
                <a:defRPr/>
              </a:pPr>
              <a:t>‹nº›</a:t>
            </a:fld>
            <a:endParaRPr lang="en-GB" altLang="pt-BR"/>
          </a:p>
        </p:txBody>
      </p:sp>
    </p:spTree>
    <p:extLst>
      <p:ext uri="{BB962C8B-B14F-4D97-AF65-F5344CB8AC3E}">
        <p14:creationId xmlns:p14="http://schemas.microsoft.com/office/powerpoint/2010/main" val="41258657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28">
            <a:extLst>
              <a:ext uri="{FF2B5EF4-FFF2-40B4-BE49-F238E27FC236}">
                <a16:creationId xmlns:a16="http://schemas.microsoft.com/office/drawing/2014/main" id="{3A4F1F63-BD2D-EC75-FE88-BD252B8F5107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29">
            <a:extLst>
              <a:ext uri="{FF2B5EF4-FFF2-40B4-BE49-F238E27FC236}">
                <a16:creationId xmlns:a16="http://schemas.microsoft.com/office/drawing/2014/main" id="{0343BAB7-5103-D7E4-2365-91072132B807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30">
            <a:extLst>
              <a:ext uri="{FF2B5EF4-FFF2-40B4-BE49-F238E27FC236}">
                <a16:creationId xmlns:a16="http://schemas.microsoft.com/office/drawing/2014/main" id="{A4D84575-1027-BC77-5A0C-138801370B40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10262B-80E4-4FD2-9AC0-2FAE18783031}" type="slidenum">
              <a:rPr lang="en-GB" altLang="pt-BR"/>
              <a:pPr>
                <a:defRPr/>
              </a:pPr>
              <a:t>‹nº›</a:t>
            </a:fld>
            <a:endParaRPr lang="en-GB" altLang="pt-BR"/>
          </a:p>
        </p:txBody>
      </p:sp>
    </p:spTree>
    <p:extLst>
      <p:ext uri="{BB962C8B-B14F-4D97-AF65-F5344CB8AC3E}">
        <p14:creationId xmlns:p14="http://schemas.microsoft.com/office/powerpoint/2010/main" val="13188864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Rectangle 28">
            <a:extLst>
              <a:ext uri="{FF2B5EF4-FFF2-40B4-BE49-F238E27FC236}">
                <a16:creationId xmlns:a16="http://schemas.microsoft.com/office/drawing/2014/main" id="{44AEC5EE-C10D-4452-BFD9-98EC9F6E2E94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29">
            <a:extLst>
              <a:ext uri="{FF2B5EF4-FFF2-40B4-BE49-F238E27FC236}">
                <a16:creationId xmlns:a16="http://schemas.microsoft.com/office/drawing/2014/main" id="{9FE2ADB7-E7CD-C938-F610-4454347F66A9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30">
            <a:extLst>
              <a:ext uri="{FF2B5EF4-FFF2-40B4-BE49-F238E27FC236}">
                <a16:creationId xmlns:a16="http://schemas.microsoft.com/office/drawing/2014/main" id="{DDB2AAE9-D1FA-A0CF-4E16-BFBF934A514A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879B61-161D-446F-91EA-B8BA58549D79}" type="slidenum">
              <a:rPr lang="en-GB" altLang="pt-BR"/>
              <a:pPr>
                <a:defRPr/>
              </a:pPr>
              <a:t>‹nº›</a:t>
            </a:fld>
            <a:endParaRPr lang="en-GB" altLang="pt-BR"/>
          </a:p>
        </p:txBody>
      </p:sp>
    </p:spTree>
    <p:extLst>
      <p:ext uri="{BB962C8B-B14F-4D97-AF65-F5344CB8AC3E}">
        <p14:creationId xmlns:p14="http://schemas.microsoft.com/office/powerpoint/2010/main" val="3061302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26">
            <a:extLst>
              <a:ext uri="{FF2B5EF4-FFF2-40B4-BE49-F238E27FC236}">
                <a16:creationId xmlns:a16="http://schemas.microsoft.com/office/drawing/2014/main" id="{3EF672B9-25F1-4613-B64E-98CE41D17B72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27">
            <a:extLst>
              <a:ext uri="{FF2B5EF4-FFF2-40B4-BE49-F238E27FC236}">
                <a16:creationId xmlns:a16="http://schemas.microsoft.com/office/drawing/2014/main" id="{229453BF-E6C0-1930-E032-83D4BFE7180F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28">
            <a:extLst>
              <a:ext uri="{FF2B5EF4-FFF2-40B4-BE49-F238E27FC236}">
                <a16:creationId xmlns:a16="http://schemas.microsoft.com/office/drawing/2014/main" id="{69F15B96-FEBB-8BE6-3DA2-6DC64F669D39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069471-D505-4907-A464-17A2A81C3FE6}" type="slidenum">
              <a:rPr lang="en-GB" altLang="pt-BR"/>
              <a:pPr>
                <a:defRPr/>
              </a:pPr>
              <a:t>‹nº›</a:t>
            </a:fld>
            <a:endParaRPr lang="en-GB" altLang="pt-BR"/>
          </a:p>
        </p:txBody>
      </p:sp>
    </p:spTree>
    <p:extLst>
      <p:ext uri="{BB962C8B-B14F-4D97-AF65-F5344CB8AC3E}">
        <p14:creationId xmlns:p14="http://schemas.microsoft.com/office/powerpoint/2010/main" val="32558389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8">
            <a:extLst>
              <a:ext uri="{FF2B5EF4-FFF2-40B4-BE49-F238E27FC236}">
                <a16:creationId xmlns:a16="http://schemas.microsoft.com/office/drawing/2014/main" id="{34FFB0A0-8F2F-2961-2FE6-8A418E4DC3A6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29">
            <a:extLst>
              <a:ext uri="{FF2B5EF4-FFF2-40B4-BE49-F238E27FC236}">
                <a16:creationId xmlns:a16="http://schemas.microsoft.com/office/drawing/2014/main" id="{24C6F08D-868D-77C7-7F50-8A9C4C64CBB4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30">
            <a:extLst>
              <a:ext uri="{FF2B5EF4-FFF2-40B4-BE49-F238E27FC236}">
                <a16:creationId xmlns:a16="http://schemas.microsoft.com/office/drawing/2014/main" id="{453007FD-3BC9-334B-CED0-7383BA53ECA3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F500D8-D6DD-42FC-A1E1-33E2AA17B228}" type="slidenum">
              <a:rPr lang="en-GB" altLang="pt-BR"/>
              <a:pPr>
                <a:defRPr/>
              </a:pPr>
              <a:t>‹nº›</a:t>
            </a:fld>
            <a:endParaRPr lang="en-GB" altLang="pt-BR"/>
          </a:p>
        </p:txBody>
      </p:sp>
    </p:spTree>
    <p:extLst>
      <p:ext uri="{BB962C8B-B14F-4D97-AF65-F5344CB8AC3E}">
        <p14:creationId xmlns:p14="http://schemas.microsoft.com/office/powerpoint/2010/main" val="38240489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Rectangle 28">
            <a:extLst>
              <a:ext uri="{FF2B5EF4-FFF2-40B4-BE49-F238E27FC236}">
                <a16:creationId xmlns:a16="http://schemas.microsoft.com/office/drawing/2014/main" id="{A116A2F4-AFFC-FBCD-671D-F4E2B6FF945F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29">
            <a:extLst>
              <a:ext uri="{FF2B5EF4-FFF2-40B4-BE49-F238E27FC236}">
                <a16:creationId xmlns:a16="http://schemas.microsoft.com/office/drawing/2014/main" id="{2DF8652B-EDCD-A680-0D2B-BCAC818BD1FD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30">
            <a:extLst>
              <a:ext uri="{FF2B5EF4-FFF2-40B4-BE49-F238E27FC236}">
                <a16:creationId xmlns:a16="http://schemas.microsoft.com/office/drawing/2014/main" id="{A472E018-6D69-21FC-648D-7FEB9317B703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911809-57C2-4F58-A9E0-5ECC0877BCCB}" type="slidenum">
              <a:rPr lang="en-GB" altLang="pt-BR"/>
              <a:pPr>
                <a:defRPr/>
              </a:pPr>
              <a:t>‹nº›</a:t>
            </a:fld>
            <a:endParaRPr lang="en-GB" altLang="pt-BR"/>
          </a:p>
        </p:txBody>
      </p:sp>
    </p:spTree>
    <p:extLst>
      <p:ext uri="{BB962C8B-B14F-4D97-AF65-F5344CB8AC3E}">
        <p14:creationId xmlns:p14="http://schemas.microsoft.com/office/powerpoint/2010/main" val="11902348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Rectangle 28">
            <a:extLst>
              <a:ext uri="{FF2B5EF4-FFF2-40B4-BE49-F238E27FC236}">
                <a16:creationId xmlns:a16="http://schemas.microsoft.com/office/drawing/2014/main" id="{19615EF9-17B0-9AED-BA4A-DEEE5FD5816A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29">
            <a:extLst>
              <a:ext uri="{FF2B5EF4-FFF2-40B4-BE49-F238E27FC236}">
                <a16:creationId xmlns:a16="http://schemas.microsoft.com/office/drawing/2014/main" id="{C8C4E7D6-98C7-70F5-F7FC-2BAC09C5233E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30">
            <a:extLst>
              <a:ext uri="{FF2B5EF4-FFF2-40B4-BE49-F238E27FC236}">
                <a16:creationId xmlns:a16="http://schemas.microsoft.com/office/drawing/2014/main" id="{64552322-4403-6B96-FE3B-D2A0DD35727F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A7BD8F-5244-4FC8-94C5-7766BA32CE98}" type="slidenum">
              <a:rPr lang="en-GB" altLang="pt-BR"/>
              <a:pPr>
                <a:defRPr/>
              </a:pPr>
              <a:t>‹nº›</a:t>
            </a:fld>
            <a:endParaRPr lang="en-GB" altLang="pt-BR"/>
          </a:p>
        </p:txBody>
      </p:sp>
    </p:spTree>
    <p:extLst>
      <p:ext uri="{BB962C8B-B14F-4D97-AF65-F5344CB8AC3E}">
        <p14:creationId xmlns:p14="http://schemas.microsoft.com/office/powerpoint/2010/main" val="31988173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28">
            <a:extLst>
              <a:ext uri="{FF2B5EF4-FFF2-40B4-BE49-F238E27FC236}">
                <a16:creationId xmlns:a16="http://schemas.microsoft.com/office/drawing/2014/main" id="{9D774B82-4949-4C3E-D36C-37F77221E4BD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29">
            <a:extLst>
              <a:ext uri="{FF2B5EF4-FFF2-40B4-BE49-F238E27FC236}">
                <a16:creationId xmlns:a16="http://schemas.microsoft.com/office/drawing/2014/main" id="{1676FA53-7364-73B1-F44D-13971AB22145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30">
            <a:extLst>
              <a:ext uri="{FF2B5EF4-FFF2-40B4-BE49-F238E27FC236}">
                <a16:creationId xmlns:a16="http://schemas.microsoft.com/office/drawing/2014/main" id="{26A8335A-2635-7976-0089-470628EDBE81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C54220-3D75-46CD-9561-E7BB4E3AB5BD}" type="slidenum">
              <a:rPr lang="en-GB" altLang="pt-BR"/>
              <a:pPr>
                <a:defRPr/>
              </a:pPr>
              <a:t>‹nº›</a:t>
            </a:fld>
            <a:endParaRPr lang="en-GB" altLang="pt-BR"/>
          </a:p>
        </p:txBody>
      </p:sp>
    </p:spTree>
    <p:extLst>
      <p:ext uri="{BB962C8B-B14F-4D97-AF65-F5344CB8AC3E}">
        <p14:creationId xmlns:p14="http://schemas.microsoft.com/office/powerpoint/2010/main" val="17187164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800850" y="-1317625"/>
            <a:ext cx="2114550" cy="1118870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-1317625"/>
            <a:ext cx="6191250" cy="11188700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28">
            <a:extLst>
              <a:ext uri="{FF2B5EF4-FFF2-40B4-BE49-F238E27FC236}">
                <a16:creationId xmlns:a16="http://schemas.microsoft.com/office/drawing/2014/main" id="{152E888A-88BD-FFB1-CDA3-5086F249AC90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29">
            <a:extLst>
              <a:ext uri="{FF2B5EF4-FFF2-40B4-BE49-F238E27FC236}">
                <a16:creationId xmlns:a16="http://schemas.microsoft.com/office/drawing/2014/main" id="{6242AFDB-2AF0-627C-0EC3-49F4A18524BE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30">
            <a:extLst>
              <a:ext uri="{FF2B5EF4-FFF2-40B4-BE49-F238E27FC236}">
                <a16:creationId xmlns:a16="http://schemas.microsoft.com/office/drawing/2014/main" id="{5896B91D-DEDD-5F51-C777-6A6CA71B0CF3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AC9C08-4AEA-4D7C-808B-F33A499AD64F}" type="slidenum">
              <a:rPr lang="en-GB" altLang="pt-BR"/>
              <a:pPr>
                <a:defRPr/>
              </a:pPr>
              <a:t>‹nº›</a:t>
            </a:fld>
            <a:endParaRPr lang="en-GB" altLang="pt-BR"/>
          </a:p>
        </p:txBody>
      </p:sp>
    </p:spTree>
    <p:extLst>
      <p:ext uri="{BB962C8B-B14F-4D97-AF65-F5344CB8AC3E}">
        <p14:creationId xmlns:p14="http://schemas.microsoft.com/office/powerpoint/2010/main" val="42901169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54113" y="-1317625"/>
            <a:ext cx="7761287" cy="39544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Rectangle 28">
            <a:extLst>
              <a:ext uri="{FF2B5EF4-FFF2-40B4-BE49-F238E27FC236}">
                <a16:creationId xmlns:a16="http://schemas.microsoft.com/office/drawing/2014/main" id="{ECDA75CB-FC73-BFD3-554B-DEE44E3A22E1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29">
            <a:extLst>
              <a:ext uri="{FF2B5EF4-FFF2-40B4-BE49-F238E27FC236}">
                <a16:creationId xmlns:a16="http://schemas.microsoft.com/office/drawing/2014/main" id="{6D3C2C80-2709-6144-D9D3-42BC04B922EE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30">
            <a:extLst>
              <a:ext uri="{FF2B5EF4-FFF2-40B4-BE49-F238E27FC236}">
                <a16:creationId xmlns:a16="http://schemas.microsoft.com/office/drawing/2014/main" id="{BD4AC2A7-9D5A-5B5A-0E65-8D15727BA41C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A7CC08-85C1-40EF-84F7-B6022FAF18A2}" type="slidenum">
              <a:rPr lang="en-GB" altLang="pt-BR"/>
              <a:pPr>
                <a:defRPr/>
              </a:pPr>
              <a:t>‹nº›</a:t>
            </a:fld>
            <a:endParaRPr lang="en-GB" altLang="pt-BR"/>
          </a:p>
        </p:txBody>
      </p:sp>
    </p:spTree>
    <p:extLst>
      <p:ext uri="{BB962C8B-B14F-4D97-AF65-F5344CB8AC3E}">
        <p14:creationId xmlns:p14="http://schemas.microsoft.com/office/powerpoint/2010/main" val="40001686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26">
            <a:extLst>
              <a:ext uri="{FF2B5EF4-FFF2-40B4-BE49-F238E27FC236}">
                <a16:creationId xmlns:a16="http://schemas.microsoft.com/office/drawing/2014/main" id="{4C5D67A8-FAAE-CE09-6B5C-1BCD013A7FCB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27">
            <a:extLst>
              <a:ext uri="{FF2B5EF4-FFF2-40B4-BE49-F238E27FC236}">
                <a16:creationId xmlns:a16="http://schemas.microsoft.com/office/drawing/2014/main" id="{BD4ECB86-9298-8841-6A56-BFE83446E0D4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28">
            <a:extLst>
              <a:ext uri="{FF2B5EF4-FFF2-40B4-BE49-F238E27FC236}">
                <a16:creationId xmlns:a16="http://schemas.microsoft.com/office/drawing/2014/main" id="{F142F945-3145-5173-5BFA-64598C97F1CC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90042A-C86B-43F3-9BC0-682E5874E134}" type="slidenum">
              <a:rPr lang="en-GB" altLang="pt-BR"/>
              <a:pPr>
                <a:defRPr/>
              </a:pPr>
              <a:t>‹nº›</a:t>
            </a:fld>
            <a:endParaRPr lang="en-GB" altLang="pt-BR"/>
          </a:p>
        </p:txBody>
      </p:sp>
    </p:spTree>
    <p:extLst>
      <p:ext uri="{BB962C8B-B14F-4D97-AF65-F5344CB8AC3E}">
        <p14:creationId xmlns:p14="http://schemas.microsoft.com/office/powerpoint/2010/main" val="3359814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26">
            <a:extLst>
              <a:ext uri="{FF2B5EF4-FFF2-40B4-BE49-F238E27FC236}">
                <a16:creationId xmlns:a16="http://schemas.microsoft.com/office/drawing/2014/main" id="{57E1DBE9-370D-6142-8436-41FA3D1B0C4E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27">
            <a:extLst>
              <a:ext uri="{FF2B5EF4-FFF2-40B4-BE49-F238E27FC236}">
                <a16:creationId xmlns:a16="http://schemas.microsoft.com/office/drawing/2014/main" id="{D716402B-56B9-B3B0-9ECC-CE43F2152A96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28">
            <a:extLst>
              <a:ext uri="{FF2B5EF4-FFF2-40B4-BE49-F238E27FC236}">
                <a16:creationId xmlns:a16="http://schemas.microsoft.com/office/drawing/2014/main" id="{DFBC7353-A723-027C-4BCE-D28F49ED019F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053162-2C15-431E-B602-48430778EB48}" type="slidenum">
              <a:rPr lang="en-GB" altLang="pt-BR"/>
              <a:pPr>
                <a:defRPr/>
              </a:pPr>
              <a:t>‹nº›</a:t>
            </a:fld>
            <a:endParaRPr lang="en-GB" altLang="pt-BR"/>
          </a:p>
        </p:txBody>
      </p:sp>
    </p:spTree>
    <p:extLst>
      <p:ext uri="{BB962C8B-B14F-4D97-AF65-F5344CB8AC3E}">
        <p14:creationId xmlns:p14="http://schemas.microsoft.com/office/powerpoint/2010/main" val="26211709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Rectangle 26">
            <a:extLst>
              <a:ext uri="{FF2B5EF4-FFF2-40B4-BE49-F238E27FC236}">
                <a16:creationId xmlns:a16="http://schemas.microsoft.com/office/drawing/2014/main" id="{97670A3C-68AB-465D-7E80-4A1EF78DF50C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27">
            <a:extLst>
              <a:ext uri="{FF2B5EF4-FFF2-40B4-BE49-F238E27FC236}">
                <a16:creationId xmlns:a16="http://schemas.microsoft.com/office/drawing/2014/main" id="{E7EC3FC3-BE5B-29FF-36B5-1DB80DA1B51B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28">
            <a:extLst>
              <a:ext uri="{FF2B5EF4-FFF2-40B4-BE49-F238E27FC236}">
                <a16:creationId xmlns:a16="http://schemas.microsoft.com/office/drawing/2014/main" id="{D5D41027-3765-7A51-431B-ED9F493EB0D0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233207-6EF9-4EC4-AC20-1AC97FB8C263}" type="slidenum">
              <a:rPr lang="en-GB" altLang="pt-BR"/>
              <a:pPr>
                <a:defRPr/>
              </a:pPr>
              <a:t>‹nº›</a:t>
            </a:fld>
            <a:endParaRPr lang="en-GB" altLang="pt-BR"/>
          </a:p>
        </p:txBody>
      </p:sp>
    </p:spTree>
    <p:extLst>
      <p:ext uri="{BB962C8B-B14F-4D97-AF65-F5344CB8AC3E}">
        <p14:creationId xmlns:p14="http://schemas.microsoft.com/office/powerpoint/2010/main" val="20862783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066800" y="1981200"/>
            <a:ext cx="3846513" cy="4660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065713" y="1981200"/>
            <a:ext cx="3848100" cy="4660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26">
            <a:extLst>
              <a:ext uri="{FF2B5EF4-FFF2-40B4-BE49-F238E27FC236}">
                <a16:creationId xmlns:a16="http://schemas.microsoft.com/office/drawing/2014/main" id="{3D647922-E181-FBBB-8FA9-295432BEBA0A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27">
            <a:extLst>
              <a:ext uri="{FF2B5EF4-FFF2-40B4-BE49-F238E27FC236}">
                <a16:creationId xmlns:a16="http://schemas.microsoft.com/office/drawing/2014/main" id="{8A4C05E9-1851-F83A-2BE9-F74ADB6F20CF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28">
            <a:extLst>
              <a:ext uri="{FF2B5EF4-FFF2-40B4-BE49-F238E27FC236}">
                <a16:creationId xmlns:a16="http://schemas.microsoft.com/office/drawing/2014/main" id="{5C7EE0F6-9312-6458-C606-D2BBE0E39422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8D2C14-E33E-4063-9A0D-7A8AF5E01BF1}" type="slidenum">
              <a:rPr lang="en-GB" altLang="pt-BR"/>
              <a:pPr>
                <a:defRPr/>
              </a:pPr>
              <a:t>‹nº›</a:t>
            </a:fld>
            <a:endParaRPr lang="en-GB" altLang="pt-BR"/>
          </a:p>
        </p:txBody>
      </p:sp>
    </p:spTree>
    <p:extLst>
      <p:ext uri="{BB962C8B-B14F-4D97-AF65-F5344CB8AC3E}">
        <p14:creationId xmlns:p14="http://schemas.microsoft.com/office/powerpoint/2010/main" val="1219046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Rectangle 26">
            <a:extLst>
              <a:ext uri="{FF2B5EF4-FFF2-40B4-BE49-F238E27FC236}">
                <a16:creationId xmlns:a16="http://schemas.microsoft.com/office/drawing/2014/main" id="{CA8BDCA2-D103-F186-BF71-CFD8364D106F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27">
            <a:extLst>
              <a:ext uri="{FF2B5EF4-FFF2-40B4-BE49-F238E27FC236}">
                <a16:creationId xmlns:a16="http://schemas.microsoft.com/office/drawing/2014/main" id="{76EE7863-E02A-22C5-812B-FC76C3C9C97B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28">
            <a:extLst>
              <a:ext uri="{FF2B5EF4-FFF2-40B4-BE49-F238E27FC236}">
                <a16:creationId xmlns:a16="http://schemas.microsoft.com/office/drawing/2014/main" id="{9D7720EA-64D8-0C42-FF1F-A914DA871C6C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041D0F-19F0-4FF5-882D-372C3CFB0672}" type="slidenum">
              <a:rPr lang="en-GB" altLang="pt-BR"/>
              <a:pPr>
                <a:defRPr/>
              </a:pPr>
              <a:t>‹nº›</a:t>
            </a:fld>
            <a:endParaRPr lang="en-GB" altLang="pt-BR"/>
          </a:p>
        </p:txBody>
      </p:sp>
    </p:spTree>
    <p:extLst>
      <p:ext uri="{BB962C8B-B14F-4D97-AF65-F5344CB8AC3E}">
        <p14:creationId xmlns:p14="http://schemas.microsoft.com/office/powerpoint/2010/main" val="35390532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26">
            <a:extLst>
              <a:ext uri="{FF2B5EF4-FFF2-40B4-BE49-F238E27FC236}">
                <a16:creationId xmlns:a16="http://schemas.microsoft.com/office/drawing/2014/main" id="{16625303-D2B4-999A-838B-A374399045EE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27">
            <a:extLst>
              <a:ext uri="{FF2B5EF4-FFF2-40B4-BE49-F238E27FC236}">
                <a16:creationId xmlns:a16="http://schemas.microsoft.com/office/drawing/2014/main" id="{EEAF4473-41C7-CBCF-7FC7-3B15F498B710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28">
            <a:extLst>
              <a:ext uri="{FF2B5EF4-FFF2-40B4-BE49-F238E27FC236}">
                <a16:creationId xmlns:a16="http://schemas.microsoft.com/office/drawing/2014/main" id="{0E3697F6-AA0A-B180-43FB-7E3ADF6177D2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AB2880-A541-4167-9B0C-D65C0BDFD08C}" type="slidenum">
              <a:rPr lang="en-GB" altLang="pt-BR"/>
              <a:pPr>
                <a:defRPr/>
              </a:pPr>
              <a:t>‹nº›</a:t>
            </a:fld>
            <a:endParaRPr lang="en-GB" altLang="pt-BR"/>
          </a:p>
        </p:txBody>
      </p:sp>
    </p:spTree>
    <p:extLst>
      <p:ext uri="{BB962C8B-B14F-4D97-AF65-F5344CB8AC3E}">
        <p14:creationId xmlns:p14="http://schemas.microsoft.com/office/powerpoint/2010/main" val="32260071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Rectangle 26">
            <a:extLst>
              <a:ext uri="{FF2B5EF4-FFF2-40B4-BE49-F238E27FC236}">
                <a16:creationId xmlns:a16="http://schemas.microsoft.com/office/drawing/2014/main" id="{CB561941-D098-C48B-2AE8-E31DEFF10A9C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27">
            <a:extLst>
              <a:ext uri="{FF2B5EF4-FFF2-40B4-BE49-F238E27FC236}">
                <a16:creationId xmlns:a16="http://schemas.microsoft.com/office/drawing/2014/main" id="{123E9FE9-8FBC-28F5-322B-EC14D3D2DF90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28">
            <a:extLst>
              <a:ext uri="{FF2B5EF4-FFF2-40B4-BE49-F238E27FC236}">
                <a16:creationId xmlns:a16="http://schemas.microsoft.com/office/drawing/2014/main" id="{184DEA97-EDE6-D172-DD9F-26CCD3673163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8ABF19-CDE0-4BB8-A9B4-E5E434A20583}" type="slidenum">
              <a:rPr lang="en-GB" altLang="pt-BR"/>
              <a:pPr>
                <a:defRPr/>
              </a:pPr>
              <a:t>‹nº›</a:t>
            </a:fld>
            <a:endParaRPr lang="en-GB" altLang="pt-BR"/>
          </a:p>
        </p:txBody>
      </p:sp>
    </p:spTree>
    <p:extLst>
      <p:ext uri="{BB962C8B-B14F-4D97-AF65-F5344CB8AC3E}">
        <p14:creationId xmlns:p14="http://schemas.microsoft.com/office/powerpoint/2010/main" val="30933735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6">
            <a:extLst>
              <a:ext uri="{FF2B5EF4-FFF2-40B4-BE49-F238E27FC236}">
                <a16:creationId xmlns:a16="http://schemas.microsoft.com/office/drawing/2014/main" id="{F39E287A-9E78-7317-4A8A-3D8951677218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27">
            <a:extLst>
              <a:ext uri="{FF2B5EF4-FFF2-40B4-BE49-F238E27FC236}">
                <a16:creationId xmlns:a16="http://schemas.microsoft.com/office/drawing/2014/main" id="{83A4E00A-F6B6-081F-3F76-7F3F65221A32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28">
            <a:extLst>
              <a:ext uri="{FF2B5EF4-FFF2-40B4-BE49-F238E27FC236}">
                <a16:creationId xmlns:a16="http://schemas.microsoft.com/office/drawing/2014/main" id="{CA56DC32-4E29-59E0-DF53-6A81E52477E3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103A6D-F0FB-47BC-8F47-6D2BC53E2E48}" type="slidenum">
              <a:rPr lang="en-GB" altLang="pt-BR"/>
              <a:pPr>
                <a:defRPr/>
              </a:pPr>
              <a:t>‹nº›</a:t>
            </a:fld>
            <a:endParaRPr lang="en-GB" altLang="pt-BR"/>
          </a:p>
        </p:txBody>
      </p:sp>
    </p:spTree>
    <p:extLst>
      <p:ext uri="{BB962C8B-B14F-4D97-AF65-F5344CB8AC3E}">
        <p14:creationId xmlns:p14="http://schemas.microsoft.com/office/powerpoint/2010/main" val="32636244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Rectangle 26">
            <a:extLst>
              <a:ext uri="{FF2B5EF4-FFF2-40B4-BE49-F238E27FC236}">
                <a16:creationId xmlns:a16="http://schemas.microsoft.com/office/drawing/2014/main" id="{ACF2FF7A-726F-6D71-719B-B61216CACB5A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27">
            <a:extLst>
              <a:ext uri="{FF2B5EF4-FFF2-40B4-BE49-F238E27FC236}">
                <a16:creationId xmlns:a16="http://schemas.microsoft.com/office/drawing/2014/main" id="{0048D63D-13E9-E5EF-281A-4D2C43C6FA2B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28">
            <a:extLst>
              <a:ext uri="{FF2B5EF4-FFF2-40B4-BE49-F238E27FC236}">
                <a16:creationId xmlns:a16="http://schemas.microsoft.com/office/drawing/2014/main" id="{79C059E0-59A2-964A-1138-730D036B9180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5CD332-3EF9-4FED-80C8-8483809B675B}" type="slidenum">
              <a:rPr lang="en-GB" altLang="pt-BR"/>
              <a:pPr>
                <a:defRPr/>
              </a:pPr>
              <a:t>‹nº›</a:t>
            </a:fld>
            <a:endParaRPr lang="en-GB" altLang="pt-BR"/>
          </a:p>
        </p:txBody>
      </p:sp>
    </p:spTree>
    <p:extLst>
      <p:ext uri="{BB962C8B-B14F-4D97-AF65-F5344CB8AC3E}">
        <p14:creationId xmlns:p14="http://schemas.microsoft.com/office/powerpoint/2010/main" val="37552092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Rectangle 26">
            <a:extLst>
              <a:ext uri="{FF2B5EF4-FFF2-40B4-BE49-F238E27FC236}">
                <a16:creationId xmlns:a16="http://schemas.microsoft.com/office/drawing/2014/main" id="{57A7A98F-AD84-36F6-F384-CDCD65D08E0D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27">
            <a:extLst>
              <a:ext uri="{FF2B5EF4-FFF2-40B4-BE49-F238E27FC236}">
                <a16:creationId xmlns:a16="http://schemas.microsoft.com/office/drawing/2014/main" id="{CFEB9C7B-F9B9-5884-0649-169EF4FCD7B9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28">
            <a:extLst>
              <a:ext uri="{FF2B5EF4-FFF2-40B4-BE49-F238E27FC236}">
                <a16:creationId xmlns:a16="http://schemas.microsoft.com/office/drawing/2014/main" id="{D805265C-5F62-0F57-73BE-6B1FBD6C5FB4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38649E-DBB1-45B9-BF37-09AF288E6415}" type="slidenum">
              <a:rPr lang="en-GB" altLang="pt-BR"/>
              <a:pPr>
                <a:defRPr/>
              </a:pPr>
              <a:t>‹nº›</a:t>
            </a:fld>
            <a:endParaRPr lang="en-GB" altLang="pt-BR"/>
          </a:p>
        </p:txBody>
      </p:sp>
    </p:spTree>
    <p:extLst>
      <p:ext uri="{BB962C8B-B14F-4D97-AF65-F5344CB8AC3E}">
        <p14:creationId xmlns:p14="http://schemas.microsoft.com/office/powerpoint/2010/main" val="29666136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26">
            <a:extLst>
              <a:ext uri="{FF2B5EF4-FFF2-40B4-BE49-F238E27FC236}">
                <a16:creationId xmlns:a16="http://schemas.microsoft.com/office/drawing/2014/main" id="{C8572992-815B-A5E6-11B4-7411C17AD0AF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27">
            <a:extLst>
              <a:ext uri="{FF2B5EF4-FFF2-40B4-BE49-F238E27FC236}">
                <a16:creationId xmlns:a16="http://schemas.microsoft.com/office/drawing/2014/main" id="{C64A1588-AAA3-1B9B-2837-CBFCAE1002DB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28">
            <a:extLst>
              <a:ext uri="{FF2B5EF4-FFF2-40B4-BE49-F238E27FC236}">
                <a16:creationId xmlns:a16="http://schemas.microsoft.com/office/drawing/2014/main" id="{78F587C4-8167-B97E-049F-9B5DA16FF9FA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4194F7-748A-474D-9DA0-999ABAB3CB72}" type="slidenum">
              <a:rPr lang="en-GB" altLang="pt-BR"/>
              <a:pPr>
                <a:defRPr/>
              </a:pPr>
              <a:t>‹nº›</a:t>
            </a:fld>
            <a:endParaRPr lang="en-GB" altLang="pt-BR"/>
          </a:p>
        </p:txBody>
      </p:sp>
    </p:spTree>
    <p:extLst>
      <p:ext uri="{BB962C8B-B14F-4D97-AF65-F5344CB8AC3E}">
        <p14:creationId xmlns:p14="http://schemas.microsoft.com/office/powerpoint/2010/main" val="3491135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953250" y="-528638"/>
            <a:ext cx="1960563" cy="71707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1066800" y="-528638"/>
            <a:ext cx="5734050" cy="71707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26">
            <a:extLst>
              <a:ext uri="{FF2B5EF4-FFF2-40B4-BE49-F238E27FC236}">
                <a16:creationId xmlns:a16="http://schemas.microsoft.com/office/drawing/2014/main" id="{F97D7FCC-C026-02CA-0B37-BFF7006D0078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27">
            <a:extLst>
              <a:ext uri="{FF2B5EF4-FFF2-40B4-BE49-F238E27FC236}">
                <a16:creationId xmlns:a16="http://schemas.microsoft.com/office/drawing/2014/main" id="{848D8D90-F7EB-7057-79FA-B35FB52681C3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28">
            <a:extLst>
              <a:ext uri="{FF2B5EF4-FFF2-40B4-BE49-F238E27FC236}">
                <a16:creationId xmlns:a16="http://schemas.microsoft.com/office/drawing/2014/main" id="{FFBA4095-680A-E347-61C6-F20C6DE4BD6A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C7F34E-9E69-40C9-94BB-2A0EF2D36439}" type="slidenum">
              <a:rPr lang="en-GB" altLang="pt-BR"/>
              <a:pPr>
                <a:defRPr/>
              </a:pPr>
              <a:t>‹nº›</a:t>
            </a:fld>
            <a:endParaRPr lang="en-GB" altLang="pt-BR"/>
          </a:p>
        </p:txBody>
      </p:sp>
    </p:spTree>
    <p:extLst>
      <p:ext uri="{BB962C8B-B14F-4D97-AF65-F5344CB8AC3E}">
        <p14:creationId xmlns:p14="http://schemas.microsoft.com/office/powerpoint/2010/main" val="1422182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066800" y="1981200"/>
            <a:ext cx="3841750" cy="8359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060950" y="1981200"/>
            <a:ext cx="3843338" cy="8359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26">
            <a:extLst>
              <a:ext uri="{FF2B5EF4-FFF2-40B4-BE49-F238E27FC236}">
                <a16:creationId xmlns:a16="http://schemas.microsoft.com/office/drawing/2014/main" id="{9CF375C4-93A1-B5CA-38FC-FC87BC65966D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27">
            <a:extLst>
              <a:ext uri="{FF2B5EF4-FFF2-40B4-BE49-F238E27FC236}">
                <a16:creationId xmlns:a16="http://schemas.microsoft.com/office/drawing/2014/main" id="{240176D8-F1E0-F24A-4A84-E302C30A9700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28">
            <a:extLst>
              <a:ext uri="{FF2B5EF4-FFF2-40B4-BE49-F238E27FC236}">
                <a16:creationId xmlns:a16="http://schemas.microsoft.com/office/drawing/2014/main" id="{B50EED71-D1B0-79E1-A428-20E4E6360CB9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2A7B70-B261-44FB-A0F1-AC023C98EA12}" type="slidenum">
              <a:rPr lang="en-GB" altLang="pt-BR"/>
              <a:pPr>
                <a:defRPr/>
              </a:pPr>
              <a:t>‹nº›</a:t>
            </a:fld>
            <a:endParaRPr lang="en-GB" altLang="pt-BR"/>
          </a:p>
        </p:txBody>
      </p:sp>
    </p:spTree>
    <p:extLst>
      <p:ext uri="{BB962C8B-B14F-4D97-AF65-F5344CB8AC3E}">
        <p14:creationId xmlns:p14="http://schemas.microsoft.com/office/powerpoint/2010/main" val="2306045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26">
            <a:extLst>
              <a:ext uri="{FF2B5EF4-FFF2-40B4-BE49-F238E27FC236}">
                <a16:creationId xmlns:a16="http://schemas.microsoft.com/office/drawing/2014/main" id="{2F0DD192-81E9-76AD-95AF-DD04FF0299F4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27">
            <a:extLst>
              <a:ext uri="{FF2B5EF4-FFF2-40B4-BE49-F238E27FC236}">
                <a16:creationId xmlns:a16="http://schemas.microsoft.com/office/drawing/2014/main" id="{ED1A44DF-8657-0082-63B1-F3241FC35EEE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28">
            <a:extLst>
              <a:ext uri="{FF2B5EF4-FFF2-40B4-BE49-F238E27FC236}">
                <a16:creationId xmlns:a16="http://schemas.microsoft.com/office/drawing/2014/main" id="{5899892D-D1E6-23A4-CC87-F7A274957252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C4F8E3-EEE7-4128-9FE1-1BAE7A29FFCC}" type="slidenum">
              <a:rPr lang="en-GB" altLang="pt-BR"/>
              <a:pPr>
                <a:defRPr/>
              </a:pPr>
              <a:t>‹nº›</a:t>
            </a:fld>
            <a:endParaRPr lang="en-GB" altLang="pt-BR"/>
          </a:p>
        </p:txBody>
      </p:sp>
    </p:spTree>
    <p:extLst>
      <p:ext uri="{BB962C8B-B14F-4D97-AF65-F5344CB8AC3E}">
        <p14:creationId xmlns:p14="http://schemas.microsoft.com/office/powerpoint/2010/main" val="672235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Rectangle 26">
            <a:extLst>
              <a:ext uri="{FF2B5EF4-FFF2-40B4-BE49-F238E27FC236}">
                <a16:creationId xmlns:a16="http://schemas.microsoft.com/office/drawing/2014/main" id="{1136025A-08EE-1F79-7F16-B920910E5D6E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27">
            <a:extLst>
              <a:ext uri="{FF2B5EF4-FFF2-40B4-BE49-F238E27FC236}">
                <a16:creationId xmlns:a16="http://schemas.microsoft.com/office/drawing/2014/main" id="{B844DF2A-FE27-3046-A8F8-4476523CD340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28">
            <a:extLst>
              <a:ext uri="{FF2B5EF4-FFF2-40B4-BE49-F238E27FC236}">
                <a16:creationId xmlns:a16="http://schemas.microsoft.com/office/drawing/2014/main" id="{E3DB7C9F-8520-6E1F-7C97-B0CC0B16A2DB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E13B5A-57B5-4AAC-B390-F009260E983F}" type="slidenum">
              <a:rPr lang="en-GB" altLang="pt-BR"/>
              <a:pPr>
                <a:defRPr/>
              </a:pPr>
              <a:t>‹nº›</a:t>
            </a:fld>
            <a:endParaRPr lang="en-GB" altLang="pt-BR"/>
          </a:p>
        </p:txBody>
      </p:sp>
    </p:spTree>
    <p:extLst>
      <p:ext uri="{BB962C8B-B14F-4D97-AF65-F5344CB8AC3E}">
        <p14:creationId xmlns:p14="http://schemas.microsoft.com/office/powerpoint/2010/main" val="3037238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6">
            <a:extLst>
              <a:ext uri="{FF2B5EF4-FFF2-40B4-BE49-F238E27FC236}">
                <a16:creationId xmlns:a16="http://schemas.microsoft.com/office/drawing/2014/main" id="{674F031F-3171-4240-C359-2E1F80B75820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27">
            <a:extLst>
              <a:ext uri="{FF2B5EF4-FFF2-40B4-BE49-F238E27FC236}">
                <a16:creationId xmlns:a16="http://schemas.microsoft.com/office/drawing/2014/main" id="{D92B6AE3-9F20-1B12-D69A-EDA879BCB164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28">
            <a:extLst>
              <a:ext uri="{FF2B5EF4-FFF2-40B4-BE49-F238E27FC236}">
                <a16:creationId xmlns:a16="http://schemas.microsoft.com/office/drawing/2014/main" id="{2FF5BE92-C34E-119C-1F81-648E7698202D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795D10-2513-4EF8-B9DA-507DB9C6BDE1}" type="slidenum">
              <a:rPr lang="en-GB" altLang="pt-BR"/>
              <a:pPr>
                <a:defRPr/>
              </a:pPr>
              <a:t>‹nº›</a:t>
            </a:fld>
            <a:endParaRPr lang="en-GB" altLang="pt-BR"/>
          </a:p>
        </p:txBody>
      </p:sp>
    </p:spTree>
    <p:extLst>
      <p:ext uri="{BB962C8B-B14F-4D97-AF65-F5344CB8AC3E}">
        <p14:creationId xmlns:p14="http://schemas.microsoft.com/office/powerpoint/2010/main" val="1539548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Rectangle 26">
            <a:extLst>
              <a:ext uri="{FF2B5EF4-FFF2-40B4-BE49-F238E27FC236}">
                <a16:creationId xmlns:a16="http://schemas.microsoft.com/office/drawing/2014/main" id="{4D4118FB-8541-6BF6-3037-B7D6DC0E034E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27">
            <a:extLst>
              <a:ext uri="{FF2B5EF4-FFF2-40B4-BE49-F238E27FC236}">
                <a16:creationId xmlns:a16="http://schemas.microsoft.com/office/drawing/2014/main" id="{1B0D228D-DDEA-C2FE-3FC5-A81420C9D4B4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28">
            <a:extLst>
              <a:ext uri="{FF2B5EF4-FFF2-40B4-BE49-F238E27FC236}">
                <a16:creationId xmlns:a16="http://schemas.microsoft.com/office/drawing/2014/main" id="{2FBF3D10-A163-554B-6E55-E79ED2D233D9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A47D51-E134-4272-BDD9-C158DD4659AE}" type="slidenum">
              <a:rPr lang="en-GB" altLang="pt-BR"/>
              <a:pPr>
                <a:defRPr/>
              </a:pPr>
              <a:t>‹nº›</a:t>
            </a:fld>
            <a:endParaRPr lang="en-GB" altLang="pt-BR"/>
          </a:p>
        </p:txBody>
      </p:sp>
    </p:spTree>
    <p:extLst>
      <p:ext uri="{BB962C8B-B14F-4D97-AF65-F5344CB8AC3E}">
        <p14:creationId xmlns:p14="http://schemas.microsoft.com/office/powerpoint/2010/main" val="3767759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Rectangle 26">
            <a:extLst>
              <a:ext uri="{FF2B5EF4-FFF2-40B4-BE49-F238E27FC236}">
                <a16:creationId xmlns:a16="http://schemas.microsoft.com/office/drawing/2014/main" id="{4EB8728D-7AE8-7445-A921-67ABDAED7AE6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27">
            <a:extLst>
              <a:ext uri="{FF2B5EF4-FFF2-40B4-BE49-F238E27FC236}">
                <a16:creationId xmlns:a16="http://schemas.microsoft.com/office/drawing/2014/main" id="{6137207E-5F7E-FEF3-CD17-0D7060B78C66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28">
            <a:extLst>
              <a:ext uri="{FF2B5EF4-FFF2-40B4-BE49-F238E27FC236}">
                <a16:creationId xmlns:a16="http://schemas.microsoft.com/office/drawing/2014/main" id="{31B74B89-88D9-D120-27FB-F105C63EE732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888EE3-B4F0-450A-9FD2-9B64F5F9CD76}" type="slidenum">
              <a:rPr lang="en-GB" altLang="pt-BR"/>
              <a:pPr>
                <a:defRPr/>
              </a:pPr>
              <a:t>‹nº›</a:t>
            </a:fld>
            <a:endParaRPr lang="en-GB" altLang="pt-BR"/>
          </a:p>
        </p:txBody>
      </p:sp>
    </p:spTree>
    <p:extLst>
      <p:ext uri="{BB962C8B-B14F-4D97-AF65-F5344CB8AC3E}">
        <p14:creationId xmlns:p14="http://schemas.microsoft.com/office/powerpoint/2010/main" val="1737117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81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">
            <a:extLst>
              <a:ext uri="{FF2B5EF4-FFF2-40B4-BE49-F238E27FC236}">
                <a16:creationId xmlns:a16="http://schemas.microsoft.com/office/drawing/2014/main" id="{C6111DDF-2369-FDFA-53EC-7EBD9A3612F4}"/>
              </a:ext>
            </a:extLst>
          </p:cNvPr>
          <p:cNvGrpSpPr>
            <a:grpSpLocks/>
          </p:cNvGrpSpPr>
          <p:nvPr/>
        </p:nvGrpSpPr>
        <p:grpSpPr bwMode="auto">
          <a:xfrm>
            <a:off x="150813" y="314325"/>
            <a:ext cx="847725" cy="6542088"/>
            <a:chOff x="95" y="198"/>
            <a:chExt cx="534" cy="4121"/>
          </a:xfrm>
        </p:grpSpPr>
        <p:sp>
          <p:nvSpPr>
            <p:cNvPr id="1047" name="AutoShape 2">
              <a:extLst>
                <a:ext uri="{FF2B5EF4-FFF2-40B4-BE49-F238E27FC236}">
                  <a16:creationId xmlns:a16="http://schemas.microsoft.com/office/drawing/2014/main" id="{B7A2B9DC-D855-9A36-1863-DC9926188FF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82" y="1994"/>
              <a:ext cx="564" cy="533"/>
            </a:xfrm>
            <a:prstGeom prst="parallelogram">
              <a:avLst>
                <a:gd name="adj" fmla="val 56034"/>
              </a:avLst>
            </a:prstGeom>
            <a:gradFill rotWithShape="0">
              <a:gsLst>
                <a:gs pos="0">
                  <a:srgbClr val="01B0FF"/>
                </a:gs>
                <a:gs pos="100000">
                  <a:srgbClr val="99FFCC"/>
                </a:gs>
              </a:gsLst>
              <a:lin ang="10800000" scaled="1"/>
            </a:gra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1pPr>
              <a:lvl2pPr marL="742950" indent="-28575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2pPr>
              <a:lvl3pPr marL="11430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3pPr>
              <a:lvl4pPr marL="16002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4pPr>
              <a:lvl5pPr marL="20574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5pPr>
              <a:lvl6pPr marL="25146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6pPr>
              <a:lvl7pPr marL="29718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7pPr>
              <a:lvl8pPr marL="34290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8pPr>
              <a:lvl9pPr marL="38862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9pPr>
            </a:lstStyle>
            <a:p>
              <a:pPr eaLnBrk="1" hangingPunct="1">
                <a:lnSpc>
                  <a:spcPct val="70000"/>
                </a:lnSpc>
                <a:buClr>
                  <a:srgbClr val="FFFFFF"/>
                </a:buClr>
                <a:buSzPct val="100000"/>
                <a:buFont typeface="Times New Roman" pitchFamily="16" charset="0"/>
                <a:buNone/>
                <a:defRPr/>
              </a:pPr>
              <a:endParaRPr lang="pt-BR" altLang="pt-BR"/>
            </a:p>
          </p:txBody>
        </p:sp>
        <p:sp>
          <p:nvSpPr>
            <p:cNvPr id="2" name="AutoShape 3">
              <a:extLst>
                <a:ext uri="{FF2B5EF4-FFF2-40B4-BE49-F238E27FC236}">
                  <a16:creationId xmlns:a16="http://schemas.microsoft.com/office/drawing/2014/main" id="{ADD0E828-8E87-B5A5-3114-BD79ECFB87F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82" y="2588"/>
              <a:ext cx="564" cy="533"/>
            </a:xfrm>
            <a:prstGeom prst="parallelogram">
              <a:avLst>
                <a:gd name="adj" fmla="val 56034"/>
              </a:avLst>
            </a:prstGeom>
            <a:gradFill rotWithShape="0">
              <a:gsLst>
                <a:gs pos="0">
                  <a:srgbClr val="01B0FF"/>
                </a:gs>
                <a:gs pos="100000">
                  <a:srgbClr val="99FFCC"/>
                </a:gs>
              </a:gsLst>
              <a:lin ang="10800000" scaled="1"/>
            </a:gra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1pPr>
              <a:lvl2pPr marL="742950" indent="-28575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2pPr>
              <a:lvl3pPr marL="11430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3pPr>
              <a:lvl4pPr marL="16002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4pPr>
              <a:lvl5pPr marL="20574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5pPr>
              <a:lvl6pPr marL="25146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6pPr>
              <a:lvl7pPr marL="29718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7pPr>
              <a:lvl8pPr marL="34290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8pPr>
              <a:lvl9pPr marL="38862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9pPr>
            </a:lstStyle>
            <a:p>
              <a:pPr eaLnBrk="1" hangingPunct="1">
                <a:lnSpc>
                  <a:spcPct val="70000"/>
                </a:lnSpc>
                <a:buClr>
                  <a:srgbClr val="FFFFFF"/>
                </a:buClr>
                <a:buSzPct val="100000"/>
                <a:buFont typeface="Times New Roman" pitchFamily="16" charset="0"/>
                <a:buNone/>
                <a:defRPr/>
              </a:pPr>
              <a:endParaRPr lang="pt-BR" altLang="pt-BR"/>
            </a:p>
          </p:txBody>
        </p:sp>
        <p:sp>
          <p:nvSpPr>
            <p:cNvPr id="3" name="AutoShape 4">
              <a:extLst>
                <a:ext uri="{FF2B5EF4-FFF2-40B4-BE49-F238E27FC236}">
                  <a16:creationId xmlns:a16="http://schemas.microsoft.com/office/drawing/2014/main" id="{729E0868-D013-B88A-1300-FCED2F31236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80" y="3181"/>
              <a:ext cx="564" cy="533"/>
            </a:xfrm>
            <a:prstGeom prst="parallelogram">
              <a:avLst>
                <a:gd name="adj" fmla="val 56034"/>
              </a:avLst>
            </a:prstGeom>
            <a:gradFill rotWithShape="0">
              <a:gsLst>
                <a:gs pos="0">
                  <a:srgbClr val="01B0FF"/>
                </a:gs>
                <a:gs pos="100000">
                  <a:srgbClr val="99FFCC"/>
                </a:gs>
              </a:gsLst>
              <a:lin ang="10800000" scaled="1"/>
            </a:gra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1pPr>
              <a:lvl2pPr marL="742950" indent="-28575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2pPr>
              <a:lvl3pPr marL="11430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3pPr>
              <a:lvl4pPr marL="16002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4pPr>
              <a:lvl5pPr marL="20574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5pPr>
              <a:lvl6pPr marL="25146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6pPr>
              <a:lvl7pPr marL="29718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7pPr>
              <a:lvl8pPr marL="34290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8pPr>
              <a:lvl9pPr marL="38862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9pPr>
            </a:lstStyle>
            <a:p>
              <a:pPr eaLnBrk="1" hangingPunct="1">
                <a:lnSpc>
                  <a:spcPct val="70000"/>
                </a:lnSpc>
                <a:buClr>
                  <a:srgbClr val="FFFFFF"/>
                </a:buClr>
                <a:buSzPct val="100000"/>
                <a:buFont typeface="Times New Roman" pitchFamily="16" charset="0"/>
                <a:buNone/>
                <a:defRPr/>
              </a:pPr>
              <a:endParaRPr lang="pt-BR" altLang="pt-BR"/>
            </a:p>
          </p:txBody>
        </p:sp>
        <p:sp>
          <p:nvSpPr>
            <p:cNvPr id="4" name="AutoShape 5">
              <a:extLst>
                <a:ext uri="{FF2B5EF4-FFF2-40B4-BE49-F238E27FC236}">
                  <a16:creationId xmlns:a16="http://schemas.microsoft.com/office/drawing/2014/main" id="{95473E88-4CAC-19D5-17A1-CCDD8BDC29D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74" y="3774"/>
              <a:ext cx="558" cy="533"/>
            </a:xfrm>
            <a:prstGeom prst="parallelogram">
              <a:avLst>
                <a:gd name="adj" fmla="val 55437"/>
              </a:avLst>
            </a:prstGeom>
            <a:gradFill rotWithShape="0">
              <a:gsLst>
                <a:gs pos="0">
                  <a:srgbClr val="01B0FF"/>
                </a:gs>
                <a:gs pos="100000">
                  <a:srgbClr val="99FFCC"/>
                </a:gs>
              </a:gsLst>
              <a:lin ang="10800000" scaled="1"/>
            </a:gra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1pPr>
              <a:lvl2pPr marL="742950" indent="-28575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2pPr>
              <a:lvl3pPr marL="11430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3pPr>
              <a:lvl4pPr marL="16002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4pPr>
              <a:lvl5pPr marL="20574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5pPr>
              <a:lvl6pPr marL="25146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6pPr>
              <a:lvl7pPr marL="29718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7pPr>
              <a:lvl8pPr marL="34290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8pPr>
              <a:lvl9pPr marL="38862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9pPr>
            </a:lstStyle>
            <a:p>
              <a:pPr eaLnBrk="1" hangingPunct="1">
                <a:lnSpc>
                  <a:spcPct val="70000"/>
                </a:lnSpc>
                <a:buClr>
                  <a:srgbClr val="FFFFFF"/>
                </a:buClr>
                <a:buSzPct val="100000"/>
                <a:buFont typeface="Times New Roman" pitchFamily="16" charset="0"/>
                <a:buNone/>
                <a:defRPr/>
              </a:pPr>
              <a:endParaRPr lang="pt-BR" altLang="pt-BR"/>
            </a:p>
          </p:txBody>
        </p:sp>
        <p:sp>
          <p:nvSpPr>
            <p:cNvPr id="5" name="AutoShape 6">
              <a:extLst>
                <a:ext uri="{FF2B5EF4-FFF2-40B4-BE49-F238E27FC236}">
                  <a16:creationId xmlns:a16="http://schemas.microsoft.com/office/drawing/2014/main" id="{629CCABD-02C6-5461-0D80-120FAF41673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82" y="213"/>
              <a:ext cx="564" cy="533"/>
            </a:xfrm>
            <a:prstGeom prst="parallelogram">
              <a:avLst>
                <a:gd name="adj" fmla="val 56034"/>
              </a:avLst>
            </a:prstGeom>
            <a:gradFill rotWithShape="0">
              <a:gsLst>
                <a:gs pos="0">
                  <a:srgbClr val="01B0FF"/>
                </a:gs>
                <a:gs pos="100000">
                  <a:srgbClr val="99FFCC"/>
                </a:gs>
              </a:gsLst>
              <a:lin ang="10800000" scaled="1"/>
            </a:gra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1pPr>
              <a:lvl2pPr marL="742950" indent="-28575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2pPr>
              <a:lvl3pPr marL="11430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3pPr>
              <a:lvl4pPr marL="16002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4pPr>
              <a:lvl5pPr marL="20574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5pPr>
              <a:lvl6pPr marL="25146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6pPr>
              <a:lvl7pPr marL="29718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7pPr>
              <a:lvl8pPr marL="34290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8pPr>
              <a:lvl9pPr marL="38862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9pPr>
            </a:lstStyle>
            <a:p>
              <a:pPr eaLnBrk="1" hangingPunct="1">
                <a:lnSpc>
                  <a:spcPct val="70000"/>
                </a:lnSpc>
                <a:buClr>
                  <a:srgbClr val="FFFFFF"/>
                </a:buClr>
                <a:buSzPct val="100000"/>
                <a:buFont typeface="Times New Roman" pitchFamily="16" charset="0"/>
                <a:buNone/>
                <a:defRPr/>
              </a:pPr>
              <a:endParaRPr lang="pt-BR" altLang="pt-BR"/>
            </a:p>
          </p:txBody>
        </p:sp>
        <p:sp>
          <p:nvSpPr>
            <p:cNvPr id="6" name="AutoShape 7">
              <a:extLst>
                <a:ext uri="{FF2B5EF4-FFF2-40B4-BE49-F238E27FC236}">
                  <a16:creationId xmlns:a16="http://schemas.microsoft.com/office/drawing/2014/main" id="{8508058F-C99F-A6D6-6AB1-CEEF4EEF866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80" y="803"/>
              <a:ext cx="564" cy="533"/>
            </a:xfrm>
            <a:prstGeom prst="parallelogram">
              <a:avLst>
                <a:gd name="adj" fmla="val 56034"/>
              </a:avLst>
            </a:prstGeom>
            <a:gradFill rotWithShape="0">
              <a:gsLst>
                <a:gs pos="0">
                  <a:srgbClr val="01B0FF"/>
                </a:gs>
                <a:gs pos="100000">
                  <a:srgbClr val="99FFCC"/>
                </a:gs>
              </a:gsLst>
              <a:lin ang="10800000" scaled="1"/>
            </a:gra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1pPr>
              <a:lvl2pPr marL="742950" indent="-28575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2pPr>
              <a:lvl3pPr marL="11430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3pPr>
              <a:lvl4pPr marL="16002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4pPr>
              <a:lvl5pPr marL="20574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5pPr>
              <a:lvl6pPr marL="25146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6pPr>
              <a:lvl7pPr marL="29718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7pPr>
              <a:lvl8pPr marL="34290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8pPr>
              <a:lvl9pPr marL="38862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9pPr>
            </a:lstStyle>
            <a:p>
              <a:pPr eaLnBrk="1" hangingPunct="1">
                <a:lnSpc>
                  <a:spcPct val="70000"/>
                </a:lnSpc>
                <a:buClr>
                  <a:srgbClr val="FFFFFF"/>
                </a:buClr>
                <a:buSzPct val="100000"/>
                <a:buFont typeface="Times New Roman" pitchFamily="16" charset="0"/>
                <a:buNone/>
                <a:defRPr/>
              </a:pPr>
              <a:endParaRPr lang="pt-BR" altLang="pt-BR"/>
            </a:p>
          </p:txBody>
        </p:sp>
        <p:sp>
          <p:nvSpPr>
            <p:cNvPr id="1053" name="AutoShape 8">
              <a:extLst>
                <a:ext uri="{FF2B5EF4-FFF2-40B4-BE49-F238E27FC236}">
                  <a16:creationId xmlns:a16="http://schemas.microsoft.com/office/drawing/2014/main" id="{5551F9E8-1A68-EB42-243D-BB32218FC47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80" y="1399"/>
              <a:ext cx="564" cy="533"/>
            </a:xfrm>
            <a:prstGeom prst="parallelogram">
              <a:avLst>
                <a:gd name="adj" fmla="val 56034"/>
              </a:avLst>
            </a:prstGeom>
            <a:gradFill rotWithShape="0">
              <a:gsLst>
                <a:gs pos="0">
                  <a:srgbClr val="01B0FF"/>
                </a:gs>
                <a:gs pos="100000">
                  <a:srgbClr val="99FFCC"/>
                </a:gs>
              </a:gsLst>
              <a:lin ang="10800000" scaled="1"/>
            </a:gra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1pPr>
              <a:lvl2pPr marL="742950" indent="-28575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2pPr>
              <a:lvl3pPr marL="11430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3pPr>
              <a:lvl4pPr marL="16002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4pPr>
              <a:lvl5pPr marL="20574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5pPr>
              <a:lvl6pPr marL="25146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6pPr>
              <a:lvl7pPr marL="29718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7pPr>
              <a:lvl8pPr marL="34290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8pPr>
              <a:lvl9pPr marL="38862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9pPr>
            </a:lstStyle>
            <a:p>
              <a:pPr eaLnBrk="1" hangingPunct="1">
                <a:lnSpc>
                  <a:spcPct val="70000"/>
                </a:lnSpc>
                <a:buClr>
                  <a:srgbClr val="FFFFFF"/>
                </a:buClr>
                <a:buSzPct val="100000"/>
                <a:buFont typeface="Times New Roman" pitchFamily="16" charset="0"/>
                <a:buNone/>
                <a:defRPr/>
              </a:pPr>
              <a:endParaRPr lang="pt-BR" altLang="pt-BR"/>
            </a:p>
          </p:txBody>
        </p:sp>
      </p:grpSp>
      <p:sp>
        <p:nvSpPr>
          <p:cNvPr id="1027" name="Rectangle 9">
            <a:extLst>
              <a:ext uri="{FF2B5EF4-FFF2-40B4-BE49-F238E27FC236}">
                <a16:creationId xmlns:a16="http://schemas.microsoft.com/office/drawing/2014/main" id="{8CB30569-C016-E118-A2F7-17D9E6F787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0"/>
            <a:ext cx="276225" cy="6858000"/>
          </a:xfrm>
          <a:prstGeom prst="rect">
            <a:avLst/>
          </a:prstGeom>
          <a:gradFill rotWithShape="0">
            <a:gsLst>
              <a:gs pos="0">
                <a:srgbClr val="001932"/>
              </a:gs>
              <a:gs pos="50000">
                <a:srgbClr val="1C6D9A"/>
              </a:gs>
              <a:gs pos="100000">
                <a:srgbClr val="001932"/>
              </a:gs>
            </a:gsLst>
            <a:lin ang="1080000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9pPr>
          </a:lstStyle>
          <a:p>
            <a:pPr eaLnBrk="1" hangingPunct="1">
              <a:lnSpc>
                <a:spcPct val="70000"/>
              </a:lnSpc>
              <a:buClr>
                <a:srgbClr val="FFFFFF"/>
              </a:buClr>
              <a:buSzPct val="100000"/>
              <a:buFont typeface="Times New Roman" pitchFamily="16" charset="0"/>
              <a:buNone/>
              <a:defRPr/>
            </a:pPr>
            <a:endParaRPr lang="pt-BR" altLang="pt-BR"/>
          </a:p>
        </p:txBody>
      </p:sp>
      <p:sp>
        <p:nvSpPr>
          <p:cNvPr id="1028" name="AutoShape 10">
            <a:extLst>
              <a:ext uri="{FF2B5EF4-FFF2-40B4-BE49-F238E27FC236}">
                <a16:creationId xmlns:a16="http://schemas.microsoft.com/office/drawing/2014/main" id="{50352E4F-2573-1DBC-18DF-8D67FBB6C0E1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46100" y="1703388"/>
            <a:ext cx="8596313" cy="254000"/>
          </a:xfrm>
          <a:prstGeom prst="homePlate">
            <a:avLst>
              <a:gd name="adj" fmla="val 58913"/>
            </a:avLst>
          </a:prstGeom>
          <a:gradFill rotWithShape="0">
            <a:gsLst>
              <a:gs pos="0">
                <a:srgbClr val="001932"/>
              </a:gs>
              <a:gs pos="50000">
                <a:srgbClr val="1C6D9A"/>
              </a:gs>
              <a:gs pos="100000">
                <a:srgbClr val="001932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9pPr>
          </a:lstStyle>
          <a:p>
            <a:pPr eaLnBrk="1" hangingPunct="1">
              <a:lnSpc>
                <a:spcPct val="70000"/>
              </a:lnSpc>
              <a:buClr>
                <a:srgbClr val="FFFFFF"/>
              </a:buClr>
              <a:buSzPct val="100000"/>
              <a:buFont typeface="Times New Roman" pitchFamily="16" charset="0"/>
              <a:buNone/>
              <a:defRPr/>
            </a:pPr>
            <a:endParaRPr lang="pt-BR" altLang="pt-BR"/>
          </a:p>
        </p:txBody>
      </p:sp>
      <p:sp>
        <p:nvSpPr>
          <p:cNvPr id="1029" name="Oval 11">
            <a:extLst>
              <a:ext uri="{FF2B5EF4-FFF2-40B4-BE49-F238E27FC236}">
                <a16:creationId xmlns:a16="http://schemas.microsoft.com/office/drawing/2014/main" id="{A7A365A3-B2A1-2674-FF72-C052C25664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375" y="1706563"/>
            <a:ext cx="295275" cy="274637"/>
          </a:xfrm>
          <a:prstGeom prst="ellipse">
            <a:avLst/>
          </a:prstGeom>
          <a:gradFill rotWithShape="0">
            <a:gsLst>
              <a:gs pos="0">
                <a:srgbClr val="FEFFFF"/>
              </a:gs>
              <a:gs pos="100000">
                <a:srgbClr val="1C6D9A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9pPr>
          </a:lstStyle>
          <a:p>
            <a:pPr eaLnBrk="1" hangingPunct="1">
              <a:lnSpc>
                <a:spcPct val="70000"/>
              </a:lnSpc>
              <a:buClr>
                <a:srgbClr val="FFFFFF"/>
              </a:buClr>
              <a:buSzPct val="100000"/>
              <a:buFont typeface="Times New Roman" pitchFamily="16" charset="0"/>
              <a:buNone/>
              <a:defRPr/>
            </a:pPr>
            <a:endParaRPr lang="pt-BR" altLang="pt-BR"/>
          </a:p>
        </p:txBody>
      </p:sp>
      <p:sp>
        <p:nvSpPr>
          <p:cNvPr id="1030" name="Rectangle 12">
            <a:extLst>
              <a:ext uri="{FF2B5EF4-FFF2-40B4-BE49-F238E27FC236}">
                <a16:creationId xmlns:a16="http://schemas.microsoft.com/office/drawing/2014/main" id="{2990B06A-AB37-FFA8-1440-548296A464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550" y="1912938"/>
            <a:ext cx="190500" cy="467836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9pPr>
          </a:lstStyle>
          <a:p>
            <a:pPr eaLnBrk="1" hangingPunct="1">
              <a:lnSpc>
                <a:spcPct val="70000"/>
              </a:lnSpc>
              <a:buClr>
                <a:srgbClr val="FFFFFF"/>
              </a:buClr>
              <a:buSzPct val="100000"/>
              <a:buFont typeface="Times New Roman" pitchFamily="16" charset="0"/>
              <a:buNone/>
              <a:defRPr/>
            </a:pPr>
            <a:endParaRPr lang="pt-BR" altLang="pt-BR"/>
          </a:p>
        </p:txBody>
      </p:sp>
      <p:sp>
        <p:nvSpPr>
          <p:cNvPr id="1031" name="Oval 13">
            <a:extLst>
              <a:ext uri="{FF2B5EF4-FFF2-40B4-BE49-F238E27FC236}">
                <a16:creationId xmlns:a16="http://schemas.microsoft.com/office/drawing/2014/main" id="{FF1ECD99-D876-4AF8-ACE8-DFEC69AEC7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09088" y="1676400"/>
            <a:ext cx="304800" cy="274638"/>
          </a:xfrm>
          <a:prstGeom prst="ellipse">
            <a:avLst/>
          </a:prstGeom>
          <a:gradFill rotWithShape="0">
            <a:gsLst>
              <a:gs pos="0">
                <a:srgbClr val="FEFFFF"/>
              </a:gs>
              <a:gs pos="100000">
                <a:srgbClr val="1C6D9A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9pPr>
          </a:lstStyle>
          <a:p>
            <a:pPr eaLnBrk="1" hangingPunct="1">
              <a:lnSpc>
                <a:spcPct val="70000"/>
              </a:lnSpc>
              <a:buClr>
                <a:srgbClr val="FFFFFF"/>
              </a:buClr>
              <a:buSzPct val="100000"/>
              <a:buFont typeface="Times New Roman" pitchFamily="16" charset="0"/>
              <a:buNone/>
              <a:defRPr/>
            </a:pPr>
            <a:endParaRPr lang="pt-BR" altLang="pt-BR"/>
          </a:p>
        </p:txBody>
      </p:sp>
      <p:sp>
        <p:nvSpPr>
          <p:cNvPr id="1032" name="Rectangle 14">
            <a:extLst>
              <a:ext uri="{FF2B5EF4-FFF2-40B4-BE49-F238E27FC236}">
                <a16:creationId xmlns:a16="http://schemas.microsoft.com/office/drawing/2014/main" id="{D26CBFA0-2950-ACF6-680C-7968E025EF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739900"/>
            <a:ext cx="8751888" cy="1905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9pPr>
          </a:lstStyle>
          <a:p>
            <a:pPr eaLnBrk="1" hangingPunct="1">
              <a:lnSpc>
                <a:spcPct val="70000"/>
              </a:lnSpc>
              <a:buClr>
                <a:srgbClr val="FFFFFF"/>
              </a:buClr>
              <a:buSzPct val="100000"/>
              <a:buFont typeface="Times New Roman" pitchFamily="16" charset="0"/>
              <a:buNone/>
              <a:defRPr/>
            </a:pPr>
            <a:endParaRPr lang="pt-BR" altLang="pt-BR"/>
          </a:p>
        </p:txBody>
      </p:sp>
      <p:grpSp>
        <p:nvGrpSpPr>
          <p:cNvPr id="1033" name="Group 15">
            <a:extLst>
              <a:ext uri="{FF2B5EF4-FFF2-40B4-BE49-F238E27FC236}">
                <a16:creationId xmlns:a16="http://schemas.microsoft.com/office/drawing/2014/main" id="{33C790C0-24BE-CC7D-1EB0-C4718145F1E7}"/>
              </a:ext>
            </a:extLst>
          </p:cNvPr>
          <p:cNvGrpSpPr>
            <a:grpSpLocks/>
          </p:cNvGrpSpPr>
          <p:nvPr/>
        </p:nvGrpSpPr>
        <p:grpSpPr bwMode="auto">
          <a:xfrm>
            <a:off x="150813" y="0"/>
            <a:ext cx="847725" cy="6856413"/>
            <a:chOff x="95" y="0"/>
            <a:chExt cx="534" cy="4319"/>
          </a:xfrm>
        </p:grpSpPr>
        <p:sp>
          <p:nvSpPr>
            <p:cNvPr id="1039" name="AutoShape 16">
              <a:extLst>
                <a:ext uri="{FF2B5EF4-FFF2-40B4-BE49-F238E27FC236}">
                  <a16:creationId xmlns:a16="http://schemas.microsoft.com/office/drawing/2014/main" id="{E5E238B1-913B-B62E-7EDC-C2E4B088FEF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82" y="2291"/>
              <a:ext cx="564" cy="533"/>
            </a:xfrm>
            <a:prstGeom prst="parallelogram">
              <a:avLst>
                <a:gd name="adj" fmla="val 56034"/>
              </a:avLst>
            </a:pr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10800000" scaled="1"/>
            </a:gra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1pPr>
              <a:lvl2pPr marL="742950" indent="-28575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2pPr>
              <a:lvl3pPr marL="11430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3pPr>
              <a:lvl4pPr marL="16002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4pPr>
              <a:lvl5pPr marL="20574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5pPr>
              <a:lvl6pPr marL="25146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6pPr>
              <a:lvl7pPr marL="29718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7pPr>
              <a:lvl8pPr marL="34290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8pPr>
              <a:lvl9pPr marL="38862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9pPr>
            </a:lstStyle>
            <a:p>
              <a:pPr eaLnBrk="1" hangingPunct="1">
                <a:lnSpc>
                  <a:spcPct val="70000"/>
                </a:lnSpc>
                <a:buClr>
                  <a:srgbClr val="FFFFFF"/>
                </a:buClr>
                <a:buSzPct val="100000"/>
                <a:buFont typeface="Times New Roman" pitchFamily="16" charset="0"/>
                <a:buNone/>
                <a:defRPr/>
              </a:pPr>
              <a:endParaRPr lang="pt-BR" altLang="pt-BR"/>
            </a:p>
          </p:txBody>
        </p:sp>
        <p:sp>
          <p:nvSpPr>
            <p:cNvPr id="1040" name="AutoShape 17">
              <a:extLst>
                <a:ext uri="{FF2B5EF4-FFF2-40B4-BE49-F238E27FC236}">
                  <a16:creationId xmlns:a16="http://schemas.microsoft.com/office/drawing/2014/main" id="{AC1C39DD-8FAC-2468-DCD8-0C820FE639E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81" y="2893"/>
              <a:ext cx="565" cy="533"/>
            </a:xfrm>
            <a:prstGeom prst="parallelogram">
              <a:avLst>
                <a:gd name="adj" fmla="val 56133"/>
              </a:avLst>
            </a:pr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10800000" scaled="1"/>
            </a:gra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1pPr>
              <a:lvl2pPr marL="742950" indent="-28575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2pPr>
              <a:lvl3pPr marL="11430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3pPr>
              <a:lvl4pPr marL="16002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4pPr>
              <a:lvl5pPr marL="20574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5pPr>
              <a:lvl6pPr marL="25146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6pPr>
              <a:lvl7pPr marL="29718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7pPr>
              <a:lvl8pPr marL="34290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8pPr>
              <a:lvl9pPr marL="38862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9pPr>
            </a:lstStyle>
            <a:p>
              <a:pPr eaLnBrk="1" hangingPunct="1">
                <a:lnSpc>
                  <a:spcPct val="70000"/>
                </a:lnSpc>
                <a:buClr>
                  <a:srgbClr val="FFFFFF"/>
                </a:buClr>
                <a:buSzPct val="100000"/>
                <a:buFont typeface="Times New Roman" pitchFamily="16" charset="0"/>
                <a:buNone/>
                <a:defRPr/>
              </a:pPr>
              <a:endParaRPr lang="pt-BR" altLang="pt-BR"/>
            </a:p>
          </p:txBody>
        </p:sp>
        <p:sp>
          <p:nvSpPr>
            <p:cNvPr id="1041" name="AutoShape 18">
              <a:extLst>
                <a:ext uri="{FF2B5EF4-FFF2-40B4-BE49-F238E27FC236}">
                  <a16:creationId xmlns:a16="http://schemas.microsoft.com/office/drawing/2014/main" id="{996ECAFA-3E9E-53BF-4202-CE0A709779D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80" y="3479"/>
              <a:ext cx="564" cy="533"/>
            </a:xfrm>
            <a:prstGeom prst="parallelogram">
              <a:avLst>
                <a:gd name="adj" fmla="val 56034"/>
              </a:avLst>
            </a:pr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10800000" scaled="1"/>
            </a:gra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1pPr>
              <a:lvl2pPr marL="742950" indent="-28575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2pPr>
              <a:lvl3pPr marL="11430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3pPr>
              <a:lvl4pPr marL="16002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4pPr>
              <a:lvl5pPr marL="20574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5pPr>
              <a:lvl6pPr marL="25146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6pPr>
              <a:lvl7pPr marL="29718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7pPr>
              <a:lvl8pPr marL="34290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8pPr>
              <a:lvl9pPr marL="38862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9pPr>
            </a:lstStyle>
            <a:p>
              <a:pPr eaLnBrk="1" hangingPunct="1">
                <a:lnSpc>
                  <a:spcPct val="70000"/>
                </a:lnSpc>
                <a:buClr>
                  <a:srgbClr val="FFFFFF"/>
                </a:buClr>
                <a:buSzPct val="100000"/>
                <a:buFont typeface="Times New Roman" pitchFamily="16" charset="0"/>
                <a:buNone/>
                <a:defRPr/>
              </a:pPr>
              <a:endParaRPr lang="pt-BR" altLang="pt-BR"/>
            </a:p>
          </p:txBody>
        </p:sp>
        <p:sp>
          <p:nvSpPr>
            <p:cNvPr id="1042" name="AutoShape 19">
              <a:extLst>
                <a:ext uri="{FF2B5EF4-FFF2-40B4-BE49-F238E27FC236}">
                  <a16:creationId xmlns:a16="http://schemas.microsoft.com/office/drawing/2014/main" id="{A09FEA32-1951-8125-C79F-DA100790A18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81" y="515"/>
              <a:ext cx="565" cy="533"/>
            </a:xfrm>
            <a:prstGeom prst="parallelogram">
              <a:avLst>
                <a:gd name="adj" fmla="val 56133"/>
              </a:avLst>
            </a:pr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10800000" scaled="1"/>
            </a:gra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1pPr>
              <a:lvl2pPr marL="742950" indent="-28575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2pPr>
              <a:lvl3pPr marL="11430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3pPr>
              <a:lvl4pPr marL="16002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4pPr>
              <a:lvl5pPr marL="20574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5pPr>
              <a:lvl6pPr marL="25146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6pPr>
              <a:lvl7pPr marL="29718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7pPr>
              <a:lvl8pPr marL="34290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8pPr>
              <a:lvl9pPr marL="38862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9pPr>
            </a:lstStyle>
            <a:p>
              <a:pPr eaLnBrk="1" hangingPunct="1">
                <a:lnSpc>
                  <a:spcPct val="70000"/>
                </a:lnSpc>
                <a:buClr>
                  <a:srgbClr val="FFFFFF"/>
                </a:buClr>
                <a:buSzPct val="100000"/>
                <a:buFont typeface="Times New Roman" pitchFamily="16" charset="0"/>
                <a:buNone/>
                <a:defRPr/>
              </a:pPr>
              <a:endParaRPr lang="pt-BR" altLang="pt-BR"/>
            </a:p>
          </p:txBody>
        </p:sp>
        <p:sp>
          <p:nvSpPr>
            <p:cNvPr id="1043" name="AutoShape 20">
              <a:extLst>
                <a:ext uri="{FF2B5EF4-FFF2-40B4-BE49-F238E27FC236}">
                  <a16:creationId xmlns:a16="http://schemas.microsoft.com/office/drawing/2014/main" id="{42A5F457-3B76-12F0-D050-F363EB10B63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80" y="1101"/>
              <a:ext cx="564" cy="533"/>
            </a:xfrm>
            <a:prstGeom prst="parallelogram">
              <a:avLst>
                <a:gd name="adj" fmla="val 56034"/>
              </a:avLst>
            </a:pr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10800000" scaled="1"/>
            </a:gra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1pPr>
              <a:lvl2pPr marL="742950" indent="-28575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2pPr>
              <a:lvl3pPr marL="11430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3pPr>
              <a:lvl4pPr marL="16002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4pPr>
              <a:lvl5pPr marL="20574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5pPr>
              <a:lvl6pPr marL="25146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6pPr>
              <a:lvl7pPr marL="29718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7pPr>
              <a:lvl8pPr marL="34290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8pPr>
              <a:lvl9pPr marL="38862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9pPr>
            </a:lstStyle>
            <a:p>
              <a:pPr eaLnBrk="1" hangingPunct="1">
                <a:lnSpc>
                  <a:spcPct val="70000"/>
                </a:lnSpc>
                <a:buClr>
                  <a:srgbClr val="FFFFFF"/>
                </a:buClr>
                <a:buSzPct val="100000"/>
                <a:buFont typeface="Times New Roman" pitchFamily="16" charset="0"/>
                <a:buNone/>
                <a:defRPr/>
              </a:pPr>
              <a:endParaRPr lang="pt-BR" altLang="pt-BR"/>
            </a:p>
          </p:txBody>
        </p:sp>
        <p:sp>
          <p:nvSpPr>
            <p:cNvPr id="1044" name="AutoShape 21">
              <a:extLst>
                <a:ext uri="{FF2B5EF4-FFF2-40B4-BE49-F238E27FC236}">
                  <a16:creationId xmlns:a16="http://schemas.microsoft.com/office/drawing/2014/main" id="{13239034-442C-7770-4239-5F131B7EE48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80" y="1697"/>
              <a:ext cx="564" cy="533"/>
            </a:xfrm>
            <a:prstGeom prst="parallelogram">
              <a:avLst>
                <a:gd name="adj" fmla="val 56034"/>
              </a:avLst>
            </a:pr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10800000" scaled="1"/>
            </a:gra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1pPr>
              <a:lvl2pPr marL="742950" indent="-28575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2pPr>
              <a:lvl3pPr marL="11430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3pPr>
              <a:lvl4pPr marL="16002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4pPr>
              <a:lvl5pPr marL="20574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5pPr>
              <a:lvl6pPr marL="25146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6pPr>
              <a:lvl7pPr marL="29718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7pPr>
              <a:lvl8pPr marL="34290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8pPr>
              <a:lvl9pPr marL="38862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9pPr>
            </a:lstStyle>
            <a:p>
              <a:pPr eaLnBrk="1" hangingPunct="1">
                <a:lnSpc>
                  <a:spcPct val="70000"/>
                </a:lnSpc>
                <a:buClr>
                  <a:srgbClr val="FFFFFF"/>
                </a:buClr>
                <a:buSzPct val="100000"/>
                <a:buFont typeface="Times New Roman" pitchFamily="16" charset="0"/>
                <a:buNone/>
                <a:defRPr/>
              </a:pPr>
              <a:endParaRPr lang="pt-BR" altLang="pt-BR"/>
            </a:p>
          </p:txBody>
        </p:sp>
        <p:sp>
          <p:nvSpPr>
            <p:cNvPr id="1045" name="Freeform 22">
              <a:extLst>
                <a:ext uri="{FF2B5EF4-FFF2-40B4-BE49-F238E27FC236}">
                  <a16:creationId xmlns:a16="http://schemas.microsoft.com/office/drawing/2014/main" id="{DD48BFD9-40D7-6AE1-3C74-3D0699267D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" y="0"/>
              <a:ext cx="532" cy="465"/>
            </a:xfrm>
            <a:custGeom>
              <a:avLst/>
              <a:gdLst>
                <a:gd name="T0" fmla="*/ 1 w 532"/>
                <a:gd name="T1" fmla="*/ 0 h 465"/>
                <a:gd name="T2" fmla="*/ 0 w 532"/>
                <a:gd name="T3" fmla="*/ 166 h 465"/>
                <a:gd name="T4" fmla="*/ 532 w 532"/>
                <a:gd name="T5" fmla="*/ 465 h 465"/>
                <a:gd name="T6" fmla="*/ 532 w 532"/>
                <a:gd name="T7" fmla="*/ 201 h 465"/>
                <a:gd name="T8" fmla="*/ 172 w 532"/>
                <a:gd name="T9" fmla="*/ 0 h 465"/>
                <a:gd name="T10" fmla="*/ 1 w 532"/>
                <a:gd name="T11" fmla="*/ 0 h 46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32" h="465">
                  <a:moveTo>
                    <a:pt x="1" y="0"/>
                  </a:moveTo>
                  <a:lnTo>
                    <a:pt x="0" y="166"/>
                  </a:lnTo>
                  <a:lnTo>
                    <a:pt x="532" y="465"/>
                  </a:lnTo>
                  <a:lnTo>
                    <a:pt x="532" y="201"/>
                  </a:lnTo>
                  <a:lnTo>
                    <a:pt x="172" y="0"/>
                  </a:lnTo>
                  <a:lnTo>
                    <a:pt x="1" y="0"/>
                  </a:lnTo>
                  <a:close/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108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46" name="Freeform 23">
              <a:extLst>
                <a:ext uri="{FF2B5EF4-FFF2-40B4-BE49-F238E27FC236}">
                  <a16:creationId xmlns:a16="http://schemas.microsoft.com/office/drawing/2014/main" id="{51C94494-0D8E-BB00-07E6-164B07A31C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" y="4060"/>
              <a:ext cx="457" cy="260"/>
            </a:xfrm>
            <a:custGeom>
              <a:avLst/>
              <a:gdLst>
                <a:gd name="T0" fmla="*/ 457 w 457"/>
                <a:gd name="T1" fmla="*/ 219 h 264"/>
                <a:gd name="T2" fmla="*/ 1 w 457"/>
                <a:gd name="T3" fmla="*/ 0 h 264"/>
                <a:gd name="T4" fmla="*/ 0 w 457"/>
                <a:gd name="T5" fmla="*/ 222 h 264"/>
                <a:gd name="T6" fmla="*/ 457 w 457"/>
                <a:gd name="T7" fmla="*/ 219 h 26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57" h="264">
                  <a:moveTo>
                    <a:pt x="457" y="260"/>
                  </a:moveTo>
                  <a:lnTo>
                    <a:pt x="1" y="0"/>
                  </a:lnTo>
                  <a:lnTo>
                    <a:pt x="0" y="264"/>
                  </a:lnTo>
                  <a:lnTo>
                    <a:pt x="457" y="260"/>
                  </a:lnTo>
                  <a:close/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108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1048" name="Rectangle 24">
            <a:extLst>
              <a:ext uri="{FF2B5EF4-FFF2-40B4-BE49-F238E27FC236}">
                <a16:creationId xmlns:a16="http://schemas.microsoft.com/office/drawing/2014/main" id="{370BAA23-E8C3-9B9D-471B-22202567C5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-2384425"/>
            <a:ext cx="7761288" cy="39512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Clique para editar o formato do título de texto</a:t>
            </a:r>
          </a:p>
        </p:txBody>
      </p:sp>
      <p:sp>
        <p:nvSpPr>
          <p:cNvPr id="1049" name="Rectangle 25">
            <a:extLst>
              <a:ext uri="{FF2B5EF4-FFF2-40B4-BE49-F238E27FC236}">
                <a16:creationId xmlns:a16="http://schemas.microsoft.com/office/drawing/2014/main" id="{A4500F3D-B51E-0A08-2DC0-5CDDB9C8E2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981200"/>
            <a:ext cx="7837488" cy="83597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Clique para editar o formato do texto em estrutura de tópicos</a:t>
            </a:r>
          </a:p>
          <a:p>
            <a:pPr lvl="1"/>
            <a:r>
              <a:rPr lang="en-GB"/>
              <a:t>Segundo Nível da Estrutura de Tópicos</a:t>
            </a:r>
          </a:p>
          <a:p>
            <a:pPr lvl="2"/>
            <a:r>
              <a:rPr lang="en-GB"/>
              <a:t>Terceiro Nível da Estrutura de Tópicos</a:t>
            </a:r>
          </a:p>
          <a:p>
            <a:pPr lvl="3"/>
            <a:r>
              <a:rPr lang="en-GB"/>
              <a:t>Quarto Nível da Estrutura de Tópicos</a:t>
            </a:r>
          </a:p>
          <a:p>
            <a:pPr lvl="4"/>
            <a:r>
              <a:rPr lang="en-GB"/>
              <a:t>Quinto Nível da Estrutura de Tópicos</a:t>
            </a:r>
          </a:p>
          <a:p>
            <a:pPr lvl="4"/>
            <a:r>
              <a:rPr lang="en-GB"/>
              <a:t>Sexto Nível da Estrutura de Tópicos</a:t>
            </a:r>
          </a:p>
          <a:p>
            <a:pPr lvl="4"/>
            <a:r>
              <a:rPr lang="en-GB"/>
              <a:t>Sétimo Nível da Estrutura de Tópicos</a:t>
            </a:r>
          </a:p>
          <a:p>
            <a:pPr lvl="4"/>
            <a:r>
              <a:rPr lang="en-GB"/>
              <a:t>Oitavo Nível da Estrutura de Tópicos</a:t>
            </a:r>
          </a:p>
          <a:p>
            <a:pPr lvl="4"/>
            <a:r>
              <a:rPr lang="en-GB"/>
              <a:t>Nono Nível da Estrutura de Tópicos</a:t>
            </a:r>
          </a:p>
        </p:txBody>
      </p:sp>
      <p:sp>
        <p:nvSpPr>
          <p:cNvPr id="1050" name="Rectangle 26">
            <a:extLst>
              <a:ext uri="{FF2B5EF4-FFF2-40B4-BE49-F238E27FC236}">
                <a16:creationId xmlns:a16="http://schemas.microsoft.com/office/drawing/2014/main" id="{510A0BFC-D1A7-48BA-F7F4-E5D184512560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1154113" y="6248400"/>
            <a:ext cx="1893887" cy="4460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FFFFFF"/>
                </a:solidFill>
                <a:latin typeface="Times New Roman" pitchFamily="18" charset="0"/>
                <a:ea typeface="MS Gothic" pitchFamily="49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51" name="Rectangle 27">
            <a:extLst>
              <a:ext uri="{FF2B5EF4-FFF2-40B4-BE49-F238E27FC236}">
                <a16:creationId xmlns:a16="http://schemas.microsoft.com/office/drawing/2014/main" id="{CF942889-A199-267D-9422-6B00B483E6BF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3592513" y="6248400"/>
            <a:ext cx="2884487" cy="4460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lnSpc>
                <a:spcPct val="10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FFFFFF"/>
                </a:solidFill>
                <a:latin typeface="Times New Roman" pitchFamily="18" charset="0"/>
                <a:ea typeface="MS Gothic" pitchFamily="49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52" name="Rectangle 28">
            <a:extLst>
              <a:ext uri="{FF2B5EF4-FFF2-40B4-BE49-F238E27FC236}">
                <a16:creationId xmlns:a16="http://schemas.microsoft.com/office/drawing/2014/main" id="{C3264AF1-3494-A2A0-65BF-AB758E07E82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7021513" y="6248400"/>
            <a:ext cx="1893887" cy="4460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C95D055E-0D7C-43FD-8B2E-2D13B0C34DFF}" type="slidenum">
              <a:rPr lang="en-GB" altLang="pt-BR"/>
              <a:pPr>
                <a:defRPr/>
              </a:pPr>
              <a:t>‹nº›</a:t>
            </a:fld>
            <a:endParaRPr lang="en-GB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</p:sldLayoutIdLst>
  <p:txStyles>
    <p:titleStyle>
      <a:lvl1pPr algn="l" defTabSz="449263" rtl="0" eaLnBrk="0" fontAlgn="base" hangingPunct="0">
        <a:lnSpc>
          <a:spcPts val="9913"/>
        </a:lnSpc>
        <a:spcBef>
          <a:spcPct val="0"/>
        </a:spcBef>
        <a:spcAft>
          <a:spcPct val="0"/>
        </a:spcAft>
        <a:buClr>
          <a:srgbClr val="CCFFFF"/>
        </a:buClr>
        <a:buSzPct val="100000"/>
        <a:buFont typeface="Arial Black" panose="020B0A04020102020204" pitchFamily="34" charset="0"/>
        <a:defRPr sz="4400">
          <a:solidFill>
            <a:srgbClr val="CCFF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ts val="9913"/>
        </a:lnSpc>
        <a:spcBef>
          <a:spcPct val="0"/>
        </a:spcBef>
        <a:spcAft>
          <a:spcPct val="0"/>
        </a:spcAft>
        <a:buClr>
          <a:srgbClr val="CCFFFF"/>
        </a:buClr>
        <a:buSzPct val="100000"/>
        <a:buFont typeface="Arial Black" panose="020B0A04020102020204" pitchFamily="34" charset="0"/>
        <a:defRPr sz="4400">
          <a:solidFill>
            <a:srgbClr val="CCFFFF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  <a:ea typeface="MS Gothic" pitchFamily="49" charset="-128"/>
        </a:defRPr>
      </a:lvl2pPr>
      <a:lvl3pPr algn="l" defTabSz="449263" rtl="0" eaLnBrk="0" fontAlgn="base" hangingPunct="0">
        <a:lnSpc>
          <a:spcPts val="9913"/>
        </a:lnSpc>
        <a:spcBef>
          <a:spcPct val="0"/>
        </a:spcBef>
        <a:spcAft>
          <a:spcPct val="0"/>
        </a:spcAft>
        <a:buClr>
          <a:srgbClr val="CCFFFF"/>
        </a:buClr>
        <a:buSzPct val="100000"/>
        <a:buFont typeface="Arial Black" panose="020B0A04020102020204" pitchFamily="34" charset="0"/>
        <a:defRPr sz="4400">
          <a:solidFill>
            <a:srgbClr val="CCFFFF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  <a:ea typeface="MS Gothic" pitchFamily="49" charset="-128"/>
        </a:defRPr>
      </a:lvl3pPr>
      <a:lvl4pPr algn="l" defTabSz="449263" rtl="0" eaLnBrk="0" fontAlgn="base" hangingPunct="0">
        <a:lnSpc>
          <a:spcPts val="9913"/>
        </a:lnSpc>
        <a:spcBef>
          <a:spcPct val="0"/>
        </a:spcBef>
        <a:spcAft>
          <a:spcPct val="0"/>
        </a:spcAft>
        <a:buClr>
          <a:srgbClr val="CCFFFF"/>
        </a:buClr>
        <a:buSzPct val="100000"/>
        <a:buFont typeface="Arial Black" panose="020B0A04020102020204" pitchFamily="34" charset="0"/>
        <a:defRPr sz="4400">
          <a:solidFill>
            <a:srgbClr val="CCFFFF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  <a:ea typeface="MS Gothic" pitchFamily="49" charset="-128"/>
        </a:defRPr>
      </a:lvl4pPr>
      <a:lvl5pPr algn="l" defTabSz="449263" rtl="0" eaLnBrk="0" fontAlgn="base" hangingPunct="0">
        <a:lnSpc>
          <a:spcPts val="9913"/>
        </a:lnSpc>
        <a:spcBef>
          <a:spcPct val="0"/>
        </a:spcBef>
        <a:spcAft>
          <a:spcPct val="0"/>
        </a:spcAft>
        <a:buClr>
          <a:srgbClr val="CCFFFF"/>
        </a:buClr>
        <a:buSzPct val="100000"/>
        <a:buFont typeface="Arial Black" panose="020B0A04020102020204" pitchFamily="34" charset="0"/>
        <a:defRPr sz="4400">
          <a:solidFill>
            <a:srgbClr val="CCFFFF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  <a:ea typeface="MS Gothic" pitchFamily="49" charset="-128"/>
        </a:defRPr>
      </a:lvl5pPr>
      <a:lvl6pPr marL="457200" algn="l" defTabSz="449263" rtl="0" fontAlgn="base">
        <a:lnSpc>
          <a:spcPts val="9913"/>
        </a:lnSpc>
        <a:spcBef>
          <a:spcPct val="0"/>
        </a:spcBef>
        <a:spcAft>
          <a:spcPct val="0"/>
        </a:spcAft>
        <a:buClr>
          <a:srgbClr val="CCFFFF"/>
        </a:buClr>
        <a:buSzPct val="100000"/>
        <a:buFont typeface="Arial Black" pitchFamily="34" charset="0"/>
        <a:defRPr sz="4400">
          <a:solidFill>
            <a:srgbClr val="CCFFFF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  <a:ea typeface="MS Gothic" pitchFamily="49" charset="-128"/>
        </a:defRPr>
      </a:lvl6pPr>
      <a:lvl7pPr marL="914400" algn="l" defTabSz="449263" rtl="0" fontAlgn="base">
        <a:lnSpc>
          <a:spcPts val="9913"/>
        </a:lnSpc>
        <a:spcBef>
          <a:spcPct val="0"/>
        </a:spcBef>
        <a:spcAft>
          <a:spcPct val="0"/>
        </a:spcAft>
        <a:buClr>
          <a:srgbClr val="CCFFFF"/>
        </a:buClr>
        <a:buSzPct val="100000"/>
        <a:buFont typeface="Arial Black" pitchFamily="34" charset="0"/>
        <a:defRPr sz="4400">
          <a:solidFill>
            <a:srgbClr val="CCFFFF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  <a:ea typeface="MS Gothic" pitchFamily="49" charset="-128"/>
        </a:defRPr>
      </a:lvl7pPr>
      <a:lvl8pPr marL="1371600" algn="l" defTabSz="449263" rtl="0" fontAlgn="base">
        <a:lnSpc>
          <a:spcPts val="9913"/>
        </a:lnSpc>
        <a:spcBef>
          <a:spcPct val="0"/>
        </a:spcBef>
        <a:spcAft>
          <a:spcPct val="0"/>
        </a:spcAft>
        <a:buClr>
          <a:srgbClr val="CCFFFF"/>
        </a:buClr>
        <a:buSzPct val="100000"/>
        <a:buFont typeface="Arial Black" pitchFamily="34" charset="0"/>
        <a:defRPr sz="4400">
          <a:solidFill>
            <a:srgbClr val="CCFFFF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  <a:ea typeface="MS Gothic" pitchFamily="49" charset="-128"/>
        </a:defRPr>
      </a:lvl8pPr>
      <a:lvl9pPr marL="1828800" algn="l" defTabSz="449263" rtl="0" fontAlgn="base">
        <a:lnSpc>
          <a:spcPts val="9913"/>
        </a:lnSpc>
        <a:spcBef>
          <a:spcPct val="0"/>
        </a:spcBef>
        <a:spcAft>
          <a:spcPct val="0"/>
        </a:spcAft>
        <a:buClr>
          <a:srgbClr val="CCFFFF"/>
        </a:buClr>
        <a:buSzPct val="100000"/>
        <a:buFont typeface="Arial Black" pitchFamily="34" charset="0"/>
        <a:defRPr sz="4400">
          <a:solidFill>
            <a:srgbClr val="CCFFFF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  <a:ea typeface="MS Gothic" pitchFamily="49" charset="-128"/>
        </a:defRPr>
      </a:lvl9pPr>
    </p:titleStyle>
    <p:bodyStyle>
      <a:lvl1pPr marL="331788" indent="-331788" algn="l" defTabSz="449263" rtl="0" eaLnBrk="0" fontAlgn="base" hangingPunct="0">
        <a:lnSpc>
          <a:spcPts val="7200"/>
        </a:lnSpc>
        <a:spcBef>
          <a:spcPts val="800"/>
        </a:spcBef>
        <a:spcAft>
          <a:spcPct val="0"/>
        </a:spcAft>
        <a:buClr>
          <a:srgbClr val="FFFFFF"/>
        </a:buClr>
        <a:buSzPct val="100000"/>
        <a:buFont typeface="Arial Black" panose="020B0A04020102020204" pitchFamily="34" charset="0"/>
        <a:buChar char="•"/>
        <a:defRPr sz="3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31838" indent="-274638" algn="l" defTabSz="449263" rtl="0" eaLnBrk="0" fontAlgn="base" hangingPunct="0">
        <a:lnSpc>
          <a:spcPts val="6300"/>
        </a:lnSpc>
        <a:spcBef>
          <a:spcPts val="700"/>
        </a:spcBef>
        <a:spcAft>
          <a:spcPct val="0"/>
        </a:spcAft>
        <a:buClr>
          <a:srgbClr val="FFFFFF"/>
        </a:buClr>
        <a:buSzPct val="100000"/>
        <a:buFont typeface="Arial Black" panose="020B0A04020102020204" pitchFamily="34" charset="0"/>
        <a:buChar char="–"/>
        <a:defRPr sz="28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defTabSz="449263" rtl="0" eaLnBrk="0" fontAlgn="base" hangingPunct="0">
        <a:lnSpc>
          <a:spcPts val="5400"/>
        </a:lnSpc>
        <a:spcBef>
          <a:spcPts val="600"/>
        </a:spcBef>
        <a:spcAft>
          <a:spcPct val="0"/>
        </a:spcAft>
        <a:buClr>
          <a:srgbClr val="FFFFFF"/>
        </a:buClr>
        <a:buSzPct val="100000"/>
        <a:buFont typeface="Arial Black" panose="020B0A04020102020204" pitchFamily="34" charset="0"/>
        <a:buChar char="•"/>
        <a:defRPr sz="24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defTabSz="449263" rtl="0" eaLnBrk="0" fontAlgn="base" hangingPunct="0">
        <a:lnSpc>
          <a:spcPts val="4488"/>
        </a:lnSpc>
        <a:spcBef>
          <a:spcPts val="500"/>
        </a:spcBef>
        <a:spcAft>
          <a:spcPct val="0"/>
        </a:spcAft>
        <a:buClr>
          <a:srgbClr val="FFFFFF"/>
        </a:buClr>
        <a:buSzPct val="100000"/>
        <a:buFont typeface="Arial Black" panose="020B0A04020102020204" pitchFamily="34" charset="0"/>
        <a:buChar char="–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defTabSz="449263" rtl="0" eaLnBrk="0" fontAlgn="base" hangingPunct="0">
        <a:lnSpc>
          <a:spcPts val="4488"/>
        </a:lnSpc>
        <a:spcBef>
          <a:spcPts val="500"/>
        </a:spcBef>
        <a:spcAft>
          <a:spcPct val="0"/>
        </a:spcAft>
        <a:buClr>
          <a:srgbClr val="FFFFFF"/>
        </a:buClr>
        <a:buSzPct val="100000"/>
        <a:buFont typeface="Arial Black" panose="020B0A04020102020204" pitchFamily="34" charset="0"/>
        <a:buChar char="»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defTabSz="449263" rtl="0" fontAlgn="base">
        <a:lnSpc>
          <a:spcPts val="4488"/>
        </a:lnSpc>
        <a:spcBef>
          <a:spcPts val="500"/>
        </a:spcBef>
        <a:spcAft>
          <a:spcPct val="0"/>
        </a:spcAft>
        <a:buClr>
          <a:srgbClr val="FFFFFF"/>
        </a:buClr>
        <a:buSzPct val="100000"/>
        <a:buFont typeface="Arial Black" pitchFamily="34" charset="0"/>
        <a:buChar char="»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defTabSz="449263" rtl="0" fontAlgn="base">
        <a:lnSpc>
          <a:spcPts val="4488"/>
        </a:lnSpc>
        <a:spcBef>
          <a:spcPts val="500"/>
        </a:spcBef>
        <a:spcAft>
          <a:spcPct val="0"/>
        </a:spcAft>
        <a:buClr>
          <a:srgbClr val="FFFFFF"/>
        </a:buClr>
        <a:buSzPct val="100000"/>
        <a:buFont typeface="Arial Black" pitchFamily="34" charset="0"/>
        <a:buChar char="»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defTabSz="449263" rtl="0" fontAlgn="base">
        <a:lnSpc>
          <a:spcPts val="4488"/>
        </a:lnSpc>
        <a:spcBef>
          <a:spcPts val="500"/>
        </a:spcBef>
        <a:spcAft>
          <a:spcPct val="0"/>
        </a:spcAft>
        <a:buClr>
          <a:srgbClr val="FFFFFF"/>
        </a:buClr>
        <a:buSzPct val="100000"/>
        <a:buFont typeface="Arial Black" pitchFamily="34" charset="0"/>
        <a:buChar char="»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defTabSz="449263" rtl="0" fontAlgn="base">
        <a:lnSpc>
          <a:spcPts val="4488"/>
        </a:lnSpc>
        <a:spcBef>
          <a:spcPts val="500"/>
        </a:spcBef>
        <a:spcAft>
          <a:spcPct val="0"/>
        </a:spcAft>
        <a:buClr>
          <a:srgbClr val="FFFFFF"/>
        </a:buClr>
        <a:buSzPct val="100000"/>
        <a:buFont typeface="Arial Black" pitchFamily="34" charset="0"/>
        <a:buChar char="»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81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1">
            <a:extLst>
              <a:ext uri="{FF2B5EF4-FFF2-40B4-BE49-F238E27FC236}">
                <a16:creationId xmlns:a16="http://schemas.microsoft.com/office/drawing/2014/main" id="{A1EA2FCD-52F8-2FF1-5DFB-151B955D1C9C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2413" cy="6856413"/>
            <a:chOff x="0" y="0"/>
            <a:chExt cx="5759" cy="4319"/>
          </a:xfrm>
        </p:grpSpPr>
        <p:sp>
          <p:nvSpPr>
            <p:cNvPr id="2" name="Rectangle 2">
              <a:extLst>
                <a:ext uri="{FF2B5EF4-FFF2-40B4-BE49-F238E27FC236}">
                  <a16:creationId xmlns:a16="http://schemas.microsoft.com/office/drawing/2014/main" id="{CB7FEE20-C07A-1A74-D1A5-63D9B3BF97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760" cy="535"/>
            </a:xfrm>
            <a:prstGeom prst="rect">
              <a:avLst/>
            </a:prstGeom>
            <a:gradFill rotWithShape="0">
              <a:gsLst>
                <a:gs pos="0">
                  <a:srgbClr val="1C6D9A"/>
                </a:gs>
                <a:gs pos="100000">
                  <a:srgbClr val="2181B7"/>
                </a:gs>
              </a:gsLst>
              <a:lin ang="5400000" scaled="1"/>
            </a:gra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1pPr>
              <a:lvl2pPr marL="742950" indent="-28575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2pPr>
              <a:lvl3pPr marL="11430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3pPr>
              <a:lvl4pPr marL="16002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4pPr>
              <a:lvl5pPr marL="20574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5pPr>
              <a:lvl6pPr marL="25146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6pPr>
              <a:lvl7pPr marL="29718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7pPr>
              <a:lvl8pPr marL="34290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8pPr>
              <a:lvl9pPr marL="38862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9pPr>
            </a:lstStyle>
            <a:p>
              <a:pPr eaLnBrk="1" hangingPunct="1">
                <a:lnSpc>
                  <a:spcPct val="70000"/>
                </a:lnSpc>
                <a:buClr>
                  <a:srgbClr val="FFFFFF"/>
                </a:buClr>
                <a:buSzPct val="100000"/>
                <a:buFont typeface="Times New Roman" pitchFamily="16" charset="0"/>
                <a:buNone/>
                <a:defRPr/>
              </a:pPr>
              <a:endParaRPr lang="pt-BR" altLang="pt-BR"/>
            </a:p>
          </p:txBody>
        </p:sp>
        <p:sp>
          <p:nvSpPr>
            <p:cNvPr id="2080" name="Rectangle 3">
              <a:extLst>
                <a:ext uri="{FF2B5EF4-FFF2-40B4-BE49-F238E27FC236}">
                  <a16:creationId xmlns:a16="http://schemas.microsoft.com/office/drawing/2014/main" id="{C9A4E345-4962-748A-4809-7AA8762ECC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147"/>
              <a:ext cx="5760" cy="1173"/>
            </a:xfrm>
            <a:prstGeom prst="rect">
              <a:avLst/>
            </a:prstGeom>
            <a:gradFill rotWithShape="0">
              <a:gsLst>
                <a:gs pos="0">
                  <a:srgbClr val="2181B7"/>
                </a:gs>
                <a:gs pos="100000">
                  <a:srgbClr val="1C6D9A"/>
                </a:gs>
              </a:gsLst>
              <a:lin ang="5400000" scaled="1"/>
            </a:gra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1pPr>
              <a:lvl2pPr marL="742950" indent="-28575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2pPr>
              <a:lvl3pPr marL="11430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3pPr>
              <a:lvl4pPr marL="16002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4pPr>
              <a:lvl5pPr marL="20574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5pPr>
              <a:lvl6pPr marL="25146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6pPr>
              <a:lvl7pPr marL="29718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7pPr>
              <a:lvl8pPr marL="34290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8pPr>
              <a:lvl9pPr marL="38862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9pPr>
            </a:lstStyle>
            <a:p>
              <a:pPr eaLnBrk="1" hangingPunct="1">
                <a:lnSpc>
                  <a:spcPct val="70000"/>
                </a:lnSpc>
                <a:buClr>
                  <a:srgbClr val="FFFFFF"/>
                </a:buClr>
                <a:buSzPct val="100000"/>
                <a:buFont typeface="Times New Roman" pitchFamily="16" charset="0"/>
                <a:buNone/>
                <a:defRPr/>
              </a:pPr>
              <a:endParaRPr lang="pt-BR" altLang="pt-BR"/>
            </a:p>
          </p:txBody>
        </p:sp>
      </p:grpSp>
      <p:grpSp>
        <p:nvGrpSpPr>
          <p:cNvPr id="2051" name="Group 4">
            <a:extLst>
              <a:ext uri="{FF2B5EF4-FFF2-40B4-BE49-F238E27FC236}">
                <a16:creationId xmlns:a16="http://schemas.microsoft.com/office/drawing/2014/main" id="{F9FAC698-6F84-C244-D024-71C61E1670A8}"/>
              </a:ext>
            </a:extLst>
          </p:cNvPr>
          <p:cNvGrpSpPr>
            <a:grpSpLocks/>
          </p:cNvGrpSpPr>
          <p:nvPr/>
        </p:nvGrpSpPr>
        <p:grpSpPr bwMode="auto">
          <a:xfrm>
            <a:off x="150813" y="314325"/>
            <a:ext cx="847725" cy="6542088"/>
            <a:chOff x="95" y="198"/>
            <a:chExt cx="534" cy="4121"/>
          </a:xfrm>
        </p:grpSpPr>
        <p:sp>
          <p:nvSpPr>
            <p:cNvPr id="2072" name="AutoShape 5">
              <a:extLst>
                <a:ext uri="{FF2B5EF4-FFF2-40B4-BE49-F238E27FC236}">
                  <a16:creationId xmlns:a16="http://schemas.microsoft.com/office/drawing/2014/main" id="{72F3396E-F2D2-1391-35E4-D864900AFA5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82" y="1994"/>
              <a:ext cx="564" cy="533"/>
            </a:xfrm>
            <a:prstGeom prst="parallelogram">
              <a:avLst>
                <a:gd name="adj" fmla="val 56034"/>
              </a:avLst>
            </a:prstGeom>
            <a:gradFill rotWithShape="0">
              <a:gsLst>
                <a:gs pos="0">
                  <a:srgbClr val="01B0FF"/>
                </a:gs>
                <a:gs pos="100000">
                  <a:srgbClr val="99FFCC"/>
                </a:gs>
              </a:gsLst>
              <a:lin ang="10800000" scaled="1"/>
            </a:gra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1pPr>
              <a:lvl2pPr marL="742950" indent="-28575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2pPr>
              <a:lvl3pPr marL="11430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3pPr>
              <a:lvl4pPr marL="16002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4pPr>
              <a:lvl5pPr marL="20574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5pPr>
              <a:lvl6pPr marL="25146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6pPr>
              <a:lvl7pPr marL="29718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7pPr>
              <a:lvl8pPr marL="34290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8pPr>
              <a:lvl9pPr marL="38862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9pPr>
            </a:lstStyle>
            <a:p>
              <a:pPr eaLnBrk="1" hangingPunct="1">
                <a:lnSpc>
                  <a:spcPct val="70000"/>
                </a:lnSpc>
                <a:buClr>
                  <a:srgbClr val="FFFFFF"/>
                </a:buClr>
                <a:buSzPct val="100000"/>
                <a:buFont typeface="Times New Roman" pitchFamily="16" charset="0"/>
                <a:buNone/>
                <a:defRPr/>
              </a:pPr>
              <a:endParaRPr lang="pt-BR" altLang="pt-BR"/>
            </a:p>
          </p:txBody>
        </p:sp>
        <p:sp>
          <p:nvSpPr>
            <p:cNvPr id="2073" name="AutoShape 6">
              <a:extLst>
                <a:ext uri="{FF2B5EF4-FFF2-40B4-BE49-F238E27FC236}">
                  <a16:creationId xmlns:a16="http://schemas.microsoft.com/office/drawing/2014/main" id="{7FC496C4-25C6-4760-C134-FF65A006CD1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82" y="2588"/>
              <a:ext cx="564" cy="533"/>
            </a:xfrm>
            <a:prstGeom prst="parallelogram">
              <a:avLst>
                <a:gd name="adj" fmla="val 56034"/>
              </a:avLst>
            </a:prstGeom>
            <a:gradFill rotWithShape="0">
              <a:gsLst>
                <a:gs pos="0">
                  <a:srgbClr val="01B0FF"/>
                </a:gs>
                <a:gs pos="100000">
                  <a:srgbClr val="99FFCC"/>
                </a:gs>
              </a:gsLst>
              <a:lin ang="10800000" scaled="1"/>
            </a:gra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1pPr>
              <a:lvl2pPr marL="742950" indent="-28575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2pPr>
              <a:lvl3pPr marL="11430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3pPr>
              <a:lvl4pPr marL="16002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4pPr>
              <a:lvl5pPr marL="20574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5pPr>
              <a:lvl6pPr marL="25146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6pPr>
              <a:lvl7pPr marL="29718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7pPr>
              <a:lvl8pPr marL="34290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8pPr>
              <a:lvl9pPr marL="38862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9pPr>
            </a:lstStyle>
            <a:p>
              <a:pPr eaLnBrk="1" hangingPunct="1">
                <a:lnSpc>
                  <a:spcPct val="70000"/>
                </a:lnSpc>
                <a:buClr>
                  <a:srgbClr val="FFFFFF"/>
                </a:buClr>
                <a:buSzPct val="100000"/>
                <a:buFont typeface="Times New Roman" pitchFamily="16" charset="0"/>
                <a:buNone/>
                <a:defRPr/>
              </a:pPr>
              <a:endParaRPr lang="pt-BR" altLang="pt-BR"/>
            </a:p>
          </p:txBody>
        </p:sp>
        <p:sp>
          <p:nvSpPr>
            <p:cNvPr id="2074" name="AutoShape 7">
              <a:extLst>
                <a:ext uri="{FF2B5EF4-FFF2-40B4-BE49-F238E27FC236}">
                  <a16:creationId xmlns:a16="http://schemas.microsoft.com/office/drawing/2014/main" id="{7A6D6E3E-B2B8-A647-776C-E1C42EE2F8E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80" y="3181"/>
              <a:ext cx="564" cy="533"/>
            </a:xfrm>
            <a:prstGeom prst="parallelogram">
              <a:avLst>
                <a:gd name="adj" fmla="val 56034"/>
              </a:avLst>
            </a:prstGeom>
            <a:gradFill rotWithShape="0">
              <a:gsLst>
                <a:gs pos="0">
                  <a:srgbClr val="01B0FF"/>
                </a:gs>
                <a:gs pos="100000">
                  <a:srgbClr val="99FFCC"/>
                </a:gs>
              </a:gsLst>
              <a:lin ang="10800000" scaled="1"/>
            </a:gra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1pPr>
              <a:lvl2pPr marL="742950" indent="-28575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2pPr>
              <a:lvl3pPr marL="11430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3pPr>
              <a:lvl4pPr marL="16002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4pPr>
              <a:lvl5pPr marL="20574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5pPr>
              <a:lvl6pPr marL="25146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6pPr>
              <a:lvl7pPr marL="29718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7pPr>
              <a:lvl8pPr marL="34290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8pPr>
              <a:lvl9pPr marL="38862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9pPr>
            </a:lstStyle>
            <a:p>
              <a:pPr eaLnBrk="1" hangingPunct="1">
                <a:lnSpc>
                  <a:spcPct val="70000"/>
                </a:lnSpc>
                <a:buClr>
                  <a:srgbClr val="FFFFFF"/>
                </a:buClr>
                <a:buSzPct val="100000"/>
                <a:buFont typeface="Times New Roman" pitchFamily="16" charset="0"/>
                <a:buNone/>
                <a:defRPr/>
              </a:pPr>
              <a:endParaRPr lang="pt-BR" altLang="pt-BR"/>
            </a:p>
          </p:txBody>
        </p:sp>
        <p:sp>
          <p:nvSpPr>
            <p:cNvPr id="3" name="AutoShape 8">
              <a:extLst>
                <a:ext uri="{FF2B5EF4-FFF2-40B4-BE49-F238E27FC236}">
                  <a16:creationId xmlns:a16="http://schemas.microsoft.com/office/drawing/2014/main" id="{B086C488-ABDA-F679-F730-6183E154AC9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74" y="3774"/>
              <a:ext cx="558" cy="533"/>
            </a:xfrm>
            <a:prstGeom prst="parallelogram">
              <a:avLst>
                <a:gd name="adj" fmla="val 55437"/>
              </a:avLst>
            </a:prstGeom>
            <a:gradFill rotWithShape="0">
              <a:gsLst>
                <a:gs pos="0">
                  <a:srgbClr val="01B0FF"/>
                </a:gs>
                <a:gs pos="100000">
                  <a:srgbClr val="99FFCC"/>
                </a:gs>
              </a:gsLst>
              <a:lin ang="10800000" scaled="1"/>
            </a:gra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1pPr>
              <a:lvl2pPr marL="742950" indent="-28575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2pPr>
              <a:lvl3pPr marL="11430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3pPr>
              <a:lvl4pPr marL="16002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4pPr>
              <a:lvl5pPr marL="20574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5pPr>
              <a:lvl6pPr marL="25146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6pPr>
              <a:lvl7pPr marL="29718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7pPr>
              <a:lvl8pPr marL="34290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8pPr>
              <a:lvl9pPr marL="38862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9pPr>
            </a:lstStyle>
            <a:p>
              <a:pPr eaLnBrk="1" hangingPunct="1">
                <a:lnSpc>
                  <a:spcPct val="70000"/>
                </a:lnSpc>
                <a:buClr>
                  <a:srgbClr val="FFFFFF"/>
                </a:buClr>
                <a:buSzPct val="100000"/>
                <a:buFont typeface="Times New Roman" pitchFamily="16" charset="0"/>
                <a:buNone/>
                <a:defRPr/>
              </a:pPr>
              <a:endParaRPr lang="pt-BR" altLang="pt-BR"/>
            </a:p>
          </p:txBody>
        </p:sp>
        <p:sp>
          <p:nvSpPr>
            <p:cNvPr id="4" name="AutoShape 9">
              <a:extLst>
                <a:ext uri="{FF2B5EF4-FFF2-40B4-BE49-F238E27FC236}">
                  <a16:creationId xmlns:a16="http://schemas.microsoft.com/office/drawing/2014/main" id="{492A1C1E-CF56-82FF-EA7C-424FD0FF06C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82" y="213"/>
              <a:ext cx="564" cy="533"/>
            </a:xfrm>
            <a:prstGeom prst="parallelogram">
              <a:avLst>
                <a:gd name="adj" fmla="val 56034"/>
              </a:avLst>
            </a:prstGeom>
            <a:gradFill rotWithShape="0">
              <a:gsLst>
                <a:gs pos="0">
                  <a:srgbClr val="01B0FF"/>
                </a:gs>
                <a:gs pos="100000">
                  <a:srgbClr val="99FFCC"/>
                </a:gs>
              </a:gsLst>
              <a:lin ang="10800000" scaled="1"/>
            </a:gra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1pPr>
              <a:lvl2pPr marL="742950" indent="-28575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2pPr>
              <a:lvl3pPr marL="11430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3pPr>
              <a:lvl4pPr marL="16002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4pPr>
              <a:lvl5pPr marL="20574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5pPr>
              <a:lvl6pPr marL="25146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6pPr>
              <a:lvl7pPr marL="29718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7pPr>
              <a:lvl8pPr marL="34290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8pPr>
              <a:lvl9pPr marL="38862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9pPr>
            </a:lstStyle>
            <a:p>
              <a:pPr eaLnBrk="1" hangingPunct="1">
                <a:lnSpc>
                  <a:spcPct val="70000"/>
                </a:lnSpc>
                <a:buClr>
                  <a:srgbClr val="FFFFFF"/>
                </a:buClr>
                <a:buSzPct val="100000"/>
                <a:buFont typeface="Times New Roman" pitchFamily="16" charset="0"/>
                <a:buNone/>
                <a:defRPr/>
              </a:pPr>
              <a:endParaRPr lang="pt-BR" altLang="pt-BR"/>
            </a:p>
          </p:txBody>
        </p:sp>
        <p:sp>
          <p:nvSpPr>
            <p:cNvPr id="5" name="AutoShape 10">
              <a:extLst>
                <a:ext uri="{FF2B5EF4-FFF2-40B4-BE49-F238E27FC236}">
                  <a16:creationId xmlns:a16="http://schemas.microsoft.com/office/drawing/2014/main" id="{E013E922-E367-1689-E4B2-59ED5B2BAAD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80" y="803"/>
              <a:ext cx="564" cy="533"/>
            </a:xfrm>
            <a:prstGeom prst="parallelogram">
              <a:avLst>
                <a:gd name="adj" fmla="val 56034"/>
              </a:avLst>
            </a:prstGeom>
            <a:gradFill rotWithShape="0">
              <a:gsLst>
                <a:gs pos="0">
                  <a:srgbClr val="01B0FF"/>
                </a:gs>
                <a:gs pos="100000">
                  <a:srgbClr val="99FFCC"/>
                </a:gs>
              </a:gsLst>
              <a:lin ang="10800000" scaled="1"/>
            </a:gra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1pPr>
              <a:lvl2pPr marL="742950" indent="-28575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2pPr>
              <a:lvl3pPr marL="11430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3pPr>
              <a:lvl4pPr marL="16002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4pPr>
              <a:lvl5pPr marL="20574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5pPr>
              <a:lvl6pPr marL="25146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6pPr>
              <a:lvl7pPr marL="29718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7pPr>
              <a:lvl8pPr marL="34290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8pPr>
              <a:lvl9pPr marL="38862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9pPr>
            </a:lstStyle>
            <a:p>
              <a:pPr eaLnBrk="1" hangingPunct="1">
                <a:lnSpc>
                  <a:spcPct val="70000"/>
                </a:lnSpc>
                <a:buClr>
                  <a:srgbClr val="FFFFFF"/>
                </a:buClr>
                <a:buSzPct val="100000"/>
                <a:buFont typeface="Times New Roman" pitchFamily="16" charset="0"/>
                <a:buNone/>
                <a:defRPr/>
              </a:pPr>
              <a:endParaRPr lang="pt-BR" altLang="pt-BR"/>
            </a:p>
          </p:txBody>
        </p:sp>
        <p:sp>
          <p:nvSpPr>
            <p:cNvPr id="6" name="AutoShape 11">
              <a:extLst>
                <a:ext uri="{FF2B5EF4-FFF2-40B4-BE49-F238E27FC236}">
                  <a16:creationId xmlns:a16="http://schemas.microsoft.com/office/drawing/2014/main" id="{3BDD027E-C8A1-F55A-CA9B-5B0E6ACDDFD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80" y="1399"/>
              <a:ext cx="564" cy="533"/>
            </a:xfrm>
            <a:prstGeom prst="parallelogram">
              <a:avLst>
                <a:gd name="adj" fmla="val 56034"/>
              </a:avLst>
            </a:prstGeom>
            <a:gradFill rotWithShape="0">
              <a:gsLst>
                <a:gs pos="0">
                  <a:srgbClr val="01B0FF"/>
                </a:gs>
                <a:gs pos="100000">
                  <a:srgbClr val="99FFCC"/>
                </a:gs>
              </a:gsLst>
              <a:lin ang="10800000" scaled="1"/>
            </a:gra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1pPr>
              <a:lvl2pPr marL="742950" indent="-28575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2pPr>
              <a:lvl3pPr marL="11430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3pPr>
              <a:lvl4pPr marL="16002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4pPr>
              <a:lvl5pPr marL="20574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5pPr>
              <a:lvl6pPr marL="25146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6pPr>
              <a:lvl7pPr marL="29718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7pPr>
              <a:lvl8pPr marL="34290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8pPr>
              <a:lvl9pPr marL="38862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9pPr>
            </a:lstStyle>
            <a:p>
              <a:pPr eaLnBrk="1" hangingPunct="1">
                <a:lnSpc>
                  <a:spcPct val="70000"/>
                </a:lnSpc>
                <a:buClr>
                  <a:srgbClr val="FFFFFF"/>
                </a:buClr>
                <a:buSzPct val="100000"/>
                <a:buFont typeface="Times New Roman" pitchFamily="16" charset="0"/>
                <a:buNone/>
                <a:defRPr/>
              </a:pPr>
              <a:endParaRPr lang="pt-BR" altLang="pt-BR"/>
            </a:p>
          </p:txBody>
        </p:sp>
      </p:grpSp>
      <p:sp>
        <p:nvSpPr>
          <p:cNvPr id="2052" name="Rectangle 12">
            <a:extLst>
              <a:ext uri="{FF2B5EF4-FFF2-40B4-BE49-F238E27FC236}">
                <a16:creationId xmlns:a16="http://schemas.microsoft.com/office/drawing/2014/main" id="{B73A3298-395B-785A-4835-82EFFD95C2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0"/>
            <a:ext cx="276225" cy="6858000"/>
          </a:xfrm>
          <a:prstGeom prst="rect">
            <a:avLst/>
          </a:prstGeom>
          <a:gradFill rotWithShape="0">
            <a:gsLst>
              <a:gs pos="0">
                <a:srgbClr val="001932"/>
              </a:gs>
              <a:gs pos="50000">
                <a:srgbClr val="1C6D9A"/>
              </a:gs>
              <a:gs pos="100000">
                <a:srgbClr val="001932"/>
              </a:gs>
            </a:gsLst>
            <a:lin ang="1080000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9pPr>
          </a:lstStyle>
          <a:p>
            <a:pPr eaLnBrk="1" hangingPunct="1">
              <a:lnSpc>
                <a:spcPct val="70000"/>
              </a:lnSpc>
              <a:buClr>
                <a:srgbClr val="FFFFFF"/>
              </a:buClr>
              <a:buSzPct val="100000"/>
              <a:buFont typeface="Times New Roman" pitchFamily="16" charset="0"/>
              <a:buNone/>
              <a:defRPr/>
            </a:pPr>
            <a:endParaRPr lang="pt-BR" altLang="pt-BR"/>
          </a:p>
        </p:txBody>
      </p:sp>
      <p:sp>
        <p:nvSpPr>
          <p:cNvPr id="2053" name="AutoShape 13">
            <a:extLst>
              <a:ext uri="{FF2B5EF4-FFF2-40B4-BE49-F238E27FC236}">
                <a16:creationId xmlns:a16="http://schemas.microsoft.com/office/drawing/2014/main" id="{AE954519-77C1-AD9A-41C1-123BB4C934B5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46100" y="2717800"/>
            <a:ext cx="8596313" cy="254000"/>
          </a:xfrm>
          <a:prstGeom prst="homePlate">
            <a:avLst>
              <a:gd name="adj" fmla="val 58913"/>
            </a:avLst>
          </a:prstGeom>
          <a:gradFill rotWithShape="0">
            <a:gsLst>
              <a:gs pos="0">
                <a:srgbClr val="001932"/>
              </a:gs>
              <a:gs pos="50000">
                <a:srgbClr val="1C6D9A"/>
              </a:gs>
              <a:gs pos="100000">
                <a:srgbClr val="001932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9pPr>
          </a:lstStyle>
          <a:p>
            <a:pPr eaLnBrk="1" hangingPunct="1">
              <a:lnSpc>
                <a:spcPct val="70000"/>
              </a:lnSpc>
              <a:buClr>
                <a:srgbClr val="FFFFFF"/>
              </a:buClr>
              <a:buSzPct val="100000"/>
              <a:buFont typeface="Times New Roman" pitchFamily="16" charset="0"/>
              <a:buNone/>
              <a:defRPr/>
            </a:pPr>
            <a:endParaRPr lang="pt-BR" altLang="pt-BR"/>
          </a:p>
        </p:txBody>
      </p:sp>
      <p:sp>
        <p:nvSpPr>
          <p:cNvPr id="2054" name="Oval 14">
            <a:extLst>
              <a:ext uri="{FF2B5EF4-FFF2-40B4-BE49-F238E27FC236}">
                <a16:creationId xmlns:a16="http://schemas.microsoft.com/office/drawing/2014/main" id="{067A1F37-C6F8-35EF-04DF-35A4E20BB0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388" y="2697163"/>
            <a:ext cx="295275" cy="274637"/>
          </a:xfrm>
          <a:prstGeom prst="ellipse">
            <a:avLst/>
          </a:prstGeom>
          <a:gradFill rotWithShape="0">
            <a:gsLst>
              <a:gs pos="0">
                <a:srgbClr val="FEFFFF"/>
              </a:gs>
              <a:gs pos="100000">
                <a:srgbClr val="1C6D9A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9pPr>
          </a:lstStyle>
          <a:p>
            <a:pPr eaLnBrk="1" hangingPunct="1">
              <a:lnSpc>
                <a:spcPct val="70000"/>
              </a:lnSpc>
              <a:buClr>
                <a:srgbClr val="FFFFFF"/>
              </a:buClr>
              <a:buSzPct val="100000"/>
              <a:buFont typeface="Times New Roman" pitchFamily="16" charset="0"/>
              <a:buNone/>
              <a:defRPr/>
            </a:pPr>
            <a:endParaRPr lang="pt-BR" altLang="pt-BR"/>
          </a:p>
        </p:txBody>
      </p:sp>
      <p:sp>
        <p:nvSpPr>
          <p:cNvPr id="2055" name="Rectangle 15">
            <a:extLst>
              <a:ext uri="{FF2B5EF4-FFF2-40B4-BE49-F238E27FC236}">
                <a16:creationId xmlns:a16="http://schemas.microsoft.com/office/drawing/2014/main" id="{9BFFB14E-1B61-FF83-2F07-624B05333A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550" y="2700338"/>
            <a:ext cx="161925" cy="415766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9pPr>
          </a:lstStyle>
          <a:p>
            <a:pPr eaLnBrk="1" hangingPunct="1">
              <a:lnSpc>
                <a:spcPct val="70000"/>
              </a:lnSpc>
              <a:buClr>
                <a:srgbClr val="FFFFFF"/>
              </a:buClr>
              <a:buSzPct val="100000"/>
              <a:buFont typeface="Times New Roman" pitchFamily="16" charset="0"/>
              <a:buNone/>
              <a:defRPr/>
            </a:pPr>
            <a:endParaRPr lang="pt-BR" altLang="pt-BR"/>
          </a:p>
        </p:txBody>
      </p:sp>
      <p:sp>
        <p:nvSpPr>
          <p:cNvPr id="2056" name="Oval 16">
            <a:extLst>
              <a:ext uri="{FF2B5EF4-FFF2-40B4-BE49-F238E27FC236}">
                <a16:creationId xmlns:a16="http://schemas.microsoft.com/office/drawing/2014/main" id="{1711934C-D403-107D-50FA-F225960D68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36075" y="2697163"/>
            <a:ext cx="304800" cy="274637"/>
          </a:xfrm>
          <a:prstGeom prst="ellipse">
            <a:avLst/>
          </a:prstGeom>
          <a:gradFill rotWithShape="0">
            <a:gsLst>
              <a:gs pos="0">
                <a:srgbClr val="FEFFFF"/>
              </a:gs>
              <a:gs pos="100000">
                <a:srgbClr val="1C6D9A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9pPr>
          </a:lstStyle>
          <a:p>
            <a:pPr eaLnBrk="1" hangingPunct="1">
              <a:lnSpc>
                <a:spcPct val="70000"/>
              </a:lnSpc>
              <a:buClr>
                <a:srgbClr val="FFFFFF"/>
              </a:buClr>
              <a:buSzPct val="100000"/>
              <a:buFont typeface="Times New Roman" pitchFamily="16" charset="0"/>
              <a:buNone/>
              <a:defRPr/>
            </a:pPr>
            <a:endParaRPr lang="pt-BR" altLang="pt-BR"/>
          </a:p>
        </p:txBody>
      </p:sp>
      <p:sp>
        <p:nvSpPr>
          <p:cNvPr id="2057" name="Rectangle 17">
            <a:extLst>
              <a:ext uri="{FF2B5EF4-FFF2-40B4-BE49-F238E27FC236}">
                <a16:creationId xmlns:a16="http://schemas.microsoft.com/office/drawing/2014/main" id="{6A83D735-8431-D363-7A18-F645B5C9DF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188" y="2760663"/>
            <a:ext cx="8751887" cy="1905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9pPr>
          </a:lstStyle>
          <a:p>
            <a:pPr eaLnBrk="1" hangingPunct="1">
              <a:lnSpc>
                <a:spcPct val="70000"/>
              </a:lnSpc>
              <a:buClr>
                <a:srgbClr val="FFFFFF"/>
              </a:buClr>
              <a:buSzPct val="100000"/>
              <a:buFont typeface="Times New Roman" pitchFamily="16" charset="0"/>
              <a:buNone/>
              <a:defRPr/>
            </a:pPr>
            <a:endParaRPr lang="pt-BR" altLang="pt-BR"/>
          </a:p>
        </p:txBody>
      </p:sp>
      <p:grpSp>
        <p:nvGrpSpPr>
          <p:cNvPr id="2058" name="Group 18">
            <a:extLst>
              <a:ext uri="{FF2B5EF4-FFF2-40B4-BE49-F238E27FC236}">
                <a16:creationId xmlns:a16="http://schemas.microsoft.com/office/drawing/2014/main" id="{1146790D-170D-2559-E9F0-D5160708CE7E}"/>
              </a:ext>
            </a:extLst>
          </p:cNvPr>
          <p:cNvGrpSpPr>
            <a:grpSpLocks/>
          </p:cNvGrpSpPr>
          <p:nvPr/>
        </p:nvGrpSpPr>
        <p:grpSpPr bwMode="auto">
          <a:xfrm>
            <a:off x="150813" y="0"/>
            <a:ext cx="847725" cy="6856413"/>
            <a:chOff x="95" y="0"/>
            <a:chExt cx="534" cy="4319"/>
          </a:xfrm>
        </p:grpSpPr>
        <p:sp>
          <p:nvSpPr>
            <p:cNvPr id="2064" name="AutoShape 19">
              <a:extLst>
                <a:ext uri="{FF2B5EF4-FFF2-40B4-BE49-F238E27FC236}">
                  <a16:creationId xmlns:a16="http://schemas.microsoft.com/office/drawing/2014/main" id="{5E6A4323-7411-ED14-1A20-33756A07EC5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82" y="2291"/>
              <a:ext cx="564" cy="533"/>
            </a:xfrm>
            <a:prstGeom prst="parallelogram">
              <a:avLst>
                <a:gd name="adj" fmla="val 56034"/>
              </a:avLst>
            </a:pr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10800000" scaled="1"/>
            </a:gra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1pPr>
              <a:lvl2pPr marL="742950" indent="-28575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2pPr>
              <a:lvl3pPr marL="11430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3pPr>
              <a:lvl4pPr marL="16002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4pPr>
              <a:lvl5pPr marL="20574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5pPr>
              <a:lvl6pPr marL="25146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6pPr>
              <a:lvl7pPr marL="29718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7pPr>
              <a:lvl8pPr marL="34290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8pPr>
              <a:lvl9pPr marL="38862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9pPr>
            </a:lstStyle>
            <a:p>
              <a:pPr eaLnBrk="1" hangingPunct="1">
                <a:lnSpc>
                  <a:spcPct val="70000"/>
                </a:lnSpc>
                <a:buClr>
                  <a:srgbClr val="FFFFFF"/>
                </a:buClr>
                <a:buSzPct val="100000"/>
                <a:buFont typeface="Times New Roman" pitchFamily="16" charset="0"/>
                <a:buNone/>
                <a:defRPr/>
              </a:pPr>
              <a:endParaRPr lang="pt-BR" altLang="pt-BR"/>
            </a:p>
          </p:txBody>
        </p:sp>
        <p:sp>
          <p:nvSpPr>
            <p:cNvPr id="2065" name="AutoShape 20">
              <a:extLst>
                <a:ext uri="{FF2B5EF4-FFF2-40B4-BE49-F238E27FC236}">
                  <a16:creationId xmlns:a16="http://schemas.microsoft.com/office/drawing/2014/main" id="{59651D88-F3B0-D671-9759-441CE62C146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81" y="2893"/>
              <a:ext cx="565" cy="533"/>
            </a:xfrm>
            <a:prstGeom prst="parallelogram">
              <a:avLst>
                <a:gd name="adj" fmla="val 56133"/>
              </a:avLst>
            </a:pr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10800000" scaled="1"/>
            </a:gra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1pPr>
              <a:lvl2pPr marL="742950" indent="-28575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2pPr>
              <a:lvl3pPr marL="11430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3pPr>
              <a:lvl4pPr marL="16002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4pPr>
              <a:lvl5pPr marL="20574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5pPr>
              <a:lvl6pPr marL="25146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6pPr>
              <a:lvl7pPr marL="29718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7pPr>
              <a:lvl8pPr marL="34290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8pPr>
              <a:lvl9pPr marL="38862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9pPr>
            </a:lstStyle>
            <a:p>
              <a:pPr eaLnBrk="1" hangingPunct="1">
                <a:lnSpc>
                  <a:spcPct val="70000"/>
                </a:lnSpc>
                <a:buClr>
                  <a:srgbClr val="FFFFFF"/>
                </a:buClr>
                <a:buSzPct val="100000"/>
                <a:buFont typeface="Times New Roman" pitchFamily="16" charset="0"/>
                <a:buNone/>
                <a:defRPr/>
              </a:pPr>
              <a:endParaRPr lang="pt-BR" altLang="pt-BR"/>
            </a:p>
          </p:txBody>
        </p:sp>
        <p:sp>
          <p:nvSpPr>
            <p:cNvPr id="2066" name="AutoShape 21">
              <a:extLst>
                <a:ext uri="{FF2B5EF4-FFF2-40B4-BE49-F238E27FC236}">
                  <a16:creationId xmlns:a16="http://schemas.microsoft.com/office/drawing/2014/main" id="{CA68B964-B8D2-B027-F704-7E920D47DBC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80" y="3479"/>
              <a:ext cx="564" cy="533"/>
            </a:xfrm>
            <a:prstGeom prst="parallelogram">
              <a:avLst>
                <a:gd name="adj" fmla="val 56034"/>
              </a:avLst>
            </a:pr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10800000" scaled="1"/>
            </a:gra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1pPr>
              <a:lvl2pPr marL="742950" indent="-28575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2pPr>
              <a:lvl3pPr marL="11430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3pPr>
              <a:lvl4pPr marL="16002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4pPr>
              <a:lvl5pPr marL="20574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5pPr>
              <a:lvl6pPr marL="25146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6pPr>
              <a:lvl7pPr marL="29718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7pPr>
              <a:lvl8pPr marL="34290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8pPr>
              <a:lvl9pPr marL="38862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9pPr>
            </a:lstStyle>
            <a:p>
              <a:pPr eaLnBrk="1" hangingPunct="1">
                <a:lnSpc>
                  <a:spcPct val="70000"/>
                </a:lnSpc>
                <a:buClr>
                  <a:srgbClr val="FFFFFF"/>
                </a:buClr>
                <a:buSzPct val="100000"/>
                <a:buFont typeface="Times New Roman" pitchFamily="16" charset="0"/>
                <a:buNone/>
                <a:defRPr/>
              </a:pPr>
              <a:endParaRPr lang="pt-BR" altLang="pt-BR"/>
            </a:p>
          </p:txBody>
        </p:sp>
        <p:sp>
          <p:nvSpPr>
            <p:cNvPr id="2067" name="AutoShape 22">
              <a:extLst>
                <a:ext uri="{FF2B5EF4-FFF2-40B4-BE49-F238E27FC236}">
                  <a16:creationId xmlns:a16="http://schemas.microsoft.com/office/drawing/2014/main" id="{F25FCC8A-3A3E-0C8C-3D77-9E21A544345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81" y="515"/>
              <a:ext cx="565" cy="533"/>
            </a:xfrm>
            <a:prstGeom prst="parallelogram">
              <a:avLst>
                <a:gd name="adj" fmla="val 56133"/>
              </a:avLst>
            </a:pr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10800000" scaled="1"/>
            </a:gra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1pPr>
              <a:lvl2pPr marL="742950" indent="-28575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2pPr>
              <a:lvl3pPr marL="11430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3pPr>
              <a:lvl4pPr marL="16002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4pPr>
              <a:lvl5pPr marL="20574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5pPr>
              <a:lvl6pPr marL="25146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6pPr>
              <a:lvl7pPr marL="29718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7pPr>
              <a:lvl8pPr marL="34290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8pPr>
              <a:lvl9pPr marL="38862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9pPr>
            </a:lstStyle>
            <a:p>
              <a:pPr eaLnBrk="1" hangingPunct="1">
                <a:lnSpc>
                  <a:spcPct val="70000"/>
                </a:lnSpc>
                <a:buClr>
                  <a:srgbClr val="FFFFFF"/>
                </a:buClr>
                <a:buSzPct val="100000"/>
                <a:buFont typeface="Times New Roman" pitchFamily="16" charset="0"/>
                <a:buNone/>
                <a:defRPr/>
              </a:pPr>
              <a:endParaRPr lang="pt-BR" altLang="pt-BR"/>
            </a:p>
          </p:txBody>
        </p:sp>
        <p:sp>
          <p:nvSpPr>
            <p:cNvPr id="2068" name="AutoShape 23">
              <a:extLst>
                <a:ext uri="{FF2B5EF4-FFF2-40B4-BE49-F238E27FC236}">
                  <a16:creationId xmlns:a16="http://schemas.microsoft.com/office/drawing/2014/main" id="{88D7B856-0896-0F44-AA66-9755A7CEBB2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80" y="1101"/>
              <a:ext cx="564" cy="533"/>
            </a:xfrm>
            <a:prstGeom prst="parallelogram">
              <a:avLst>
                <a:gd name="adj" fmla="val 56034"/>
              </a:avLst>
            </a:pr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10800000" scaled="1"/>
            </a:gra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1pPr>
              <a:lvl2pPr marL="742950" indent="-28575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2pPr>
              <a:lvl3pPr marL="11430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3pPr>
              <a:lvl4pPr marL="16002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4pPr>
              <a:lvl5pPr marL="20574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5pPr>
              <a:lvl6pPr marL="25146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6pPr>
              <a:lvl7pPr marL="29718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7pPr>
              <a:lvl8pPr marL="34290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8pPr>
              <a:lvl9pPr marL="38862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9pPr>
            </a:lstStyle>
            <a:p>
              <a:pPr eaLnBrk="1" hangingPunct="1">
                <a:lnSpc>
                  <a:spcPct val="70000"/>
                </a:lnSpc>
                <a:buClr>
                  <a:srgbClr val="FFFFFF"/>
                </a:buClr>
                <a:buSzPct val="100000"/>
                <a:buFont typeface="Times New Roman" pitchFamily="16" charset="0"/>
                <a:buNone/>
                <a:defRPr/>
              </a:pPr>
              <a:endParaRPr lang="pt-BR" altLang="pt-BR"/>
            </a:p>
          </p:txBody>
        </p:sp>
        <p:sp>
          <p:nvSpPr>
            <p:cNvPr id="2069" name="AutoShape 24">
              <a:extLst>
                <a:ext uri="{FF2B5EF4-FFF2-40B4-BE49-F238E27FC236}">
                  <a16:creationId xmlns:a16="http://schemas.microsoft.com/office/drawing/2014/main" id="{BDA3A680-F0DC-648E-4257-99D6D0D9BA6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80" y="1697"/>
              <a:ext cx="564" cy="533"/>
            </a:xfrm>
            <a:prstGeom prst="parallelogram">
              <a:avLst>
                <a:gd name="adj" fmla="val 56034"/>
              </a:avLst>
            </a:pr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10800000" scaled="1"/>
            </a:gra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1pPr>
              <a:lvl2pPr marL="742950" indent="-28575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2pPr>
              <a:lvl3pPr marL="11430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3pPr>
              <a:lvl4pPr marL="16002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4pPr>
              <a:lvl5pPr marL="20574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5pPr>
              <a:lvl6pPr marL="25146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6pPr>
              <a:lvl7pPr marL="29718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7pPr>
              <a:lvl8pPr marL="34290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8pPr>
              <a:lvl9pPr marL="38862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9pPr>
            </a:lstStyle>
            <a:p>
              <a:pPr eaLnBrk="1" hangingPunct="1">
                <a:lnSpc>
                  <a:spcPct val="70000"/>
                </a:lnSpc>
                <a:buClr>
                  <a:srgbClr val="FFFFFF"/>
                </a:buClr>
                <a:buSzPct val="100000"/>
                <a:buFont typeface="Times New Roman" pitchFamily="16" charset="0"/>
                <a:buNone/>
                <a:defRPr/>
              </a:pPr>
              <a:endParaRPr lang="pt-BR" altLang="pt-BR"/>
            </a:p>
          </p:txBody>
        </p:sp>
        <p:sp>
          <p:nvSpPr>
            <p:cNvPr id="2070" name="Freeform 25">
              <a:extLst>
                <a:ext uri="{FF2B5EF4-FFF2-40B4-BE49-F238E27FC236}">
                  <a16:creationId xmlns:a16="http://schemas.microsoft.com/office/drawing/2014/main" id="{7B39A08A-AE95-6552-4FBE-C24E2B3269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" y="0"/>
              <a:ext cx="532" cy="465"/>
            </a:xfrm>
            <a:custGeom>
              <a:avLst/>
              <a:gdLst>
                <a:gd name="T0" fmla="*/ 1 w 532"/>
                <a:gd name="T1" fmla="*/ 0 h 465"/>
                <a:gd name="T2" fmla="*/ 0 w 532"/>
                <a:gd name="T3" fmla="*/ 166 h 465"/>
                <a:gd name="T4" fmla="*/ 532 w 532"/>
                <a:gd name="T5" fmla="*/ 465 h 465"/>
                <a:gd name="T6" fmla="*/ 532 w 532"/>
                <a:gd name="T7" fmla="*/ 201 h 465"/>
                <a:gd name="T8" fmla="*/ 172 w 532"/>
                <a:gd name="T9" fmla="*/ 0 h 465"/>
                <a:gd name="T10" fmla="*/ 1 w 532"/>
                <a:gd name="T11" fmla="*/ 0 h 46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32" h="465">
                  <a:moveTo>
                    <a:pt x="1" y="0"/>
                  </a:moveTo>
                  <a:lnTo>
                    <a:pt x="0" y="166"/>
                  </a:lnTo>
                  <a:lnTo>
                    <a:pt x="532" y="465"/>
                  </a:lnTo>
                  <a:lnTo>
                    <a:pt x="532" y="201"/>
                  </a:lnTo>
                  <a:lnTo>
                    <a:pt x="172" y="0"/>
                  </a:lnTo>
                  <a:lnTo>
                    <a:pt x="1" y="0"/>
                  </a:lnTo>
                  <a:close/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108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071" name="Freeform 26">
              <a:extLst>
                <a:ext uri="{FF2B5EF4-FFF2-40B4-BE49-F238E27FC236}">
                  <a16:creationId xmlns:a16="http://schemas.microsoft.com/office/drawing/2014/main" id="{0A0A3148-7DDB-7608-2396-287F7DB8E6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" y="4060"/>
              <a:ext cx="457" cy="260"/>
            </a:xfrm>
            <a:custGeom>
              <a:avLst/>
              <a:gdLst>
                <a:gd name="T0" fmla="*/ 457 w 457"/>
                <a:gd name="T1" fmla="*/ 219 h 264"/>
                <a:gd name="T2" fmla="*/ 1 w 457"/>
                <a:gd name="T3" fmla="*/ 0 h 264"/>
                <a:gd name="T4" fmla="*/ 0 w 457"/>
                <a:gd name="T5" fmla="*/ 222 h 264"/>
                <a:gd name="T6" fmla="*/ 457 w 457"/>
                <a:gd name="T7" fmla="*/ 219 h 26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57" h="264">
                  <a:moveTo>
                    <a:pt x="457" y="260"/>
                  </a:moveTo>
                  <a:lnTo>
                    <a:pt x="1" y="0"/>
                  </a:lnTo>
                  <a:lnTo>
                    <a:pt x="0" y="264"/>
                  </a:lnTo>
                  <a:lnTo>
                    <a:pt x="457" y="260"/>
                  </a:lnTo>
                  <a:close/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108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2075" name="Rectangle 27">
            <a:extLst>
              <a:ext uri="{FF2B5EF4-FFF2-40B4-BE49-F238E27FC236}">
                <a16:creationId xmlns:a16="http://schemas.microsoft.com/office/drawing/2014/main" id="{70551C04-D612-BE2E-10B6-FA1E8B62BA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154113" y="-1317625"/>
            <a:ext cx="7761287" cy="39544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Clique para editar o formato do título de texto</a:t>
            </a:r>
          </a:p>
        </p:txBody>
      </p:sp>
      <p:sp>
        <p:nvSpPr>
          <p:cNvPr id="2076" name="Rectangle 28">
            <a:extLst>
              <a:ext uri="{FF2B5EF4-FFF2-40B4-BE49-F238E27FC236}">
                <a16:creationId xmlns:a16="http://schemas.microsoft.com/office/drawing/2014/main" id="{9390D65C-2F36-B92F-A4CA-565C16A26224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1119188" y="6318250"/>
            <a:ext cx="1893887" cy="4460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</a:tabLst>
              <a:defRPr sz="1400">
                <a:solidFill>
                  <a:srgbClr val="FFFFFF"/>
                </a:solidFill>
                <a:latin typeface="Times New Roman" pitchFamily="18" charset="0"/>
                <a:ea typeface="MS Gothic" pitchFamily="49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77" name="Rectangle 29">
            <a:extLst>
              <a:ext uri="{FF2B5EF4-FFF2-40B4-BE49-F238E27FC236}">
                <a16:creationId xmlns:a16="http://schemas.microsoft.com/office/drawing/2014/main" id="{E8895527-1DA9-4323-B7FB-27A8AD0EB885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3557588" y="6318250"/>
            <a:ext cx="2884487" cy="4460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lnSpc>
                <a:spcPct val="100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FFFFFF"/>
                </a:solidFill>
                <a:latin typeface="Times New Roman" pitchFamily="18" charset="0"/>
                <a:ea typeface="MS Gothic" pitchFamily="49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78" name="Rectangle 30">
            <a:extLst>
              <a:ext uri="{FF2B5EF4-FFF2-40B4-BE49-F238E27FC236}">
                <a16:creationId xmlns:a16="http://schemas.microsoft.com/office/drawing/2014/main" id="{F6185B65-31D9-A5FD-C8F8-B5C4CE4B0076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986588" y="6318250"/>
            <a:ext cx="1893887" cy="4460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</a:tabLst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404D5130-011F-45A1-BC0C-59A0EB92A28E}" type="slidenum">
              <a:rPr lang="en-GB" altLang="pt-BR"/>
              <a:pPr>
                <a:defRPr/>
              </a:pPr>
              <a:t>‹nº›</a:t>
            </a:fld>
            <a:endParaRPr lang="en-GB" altLang="pt-BR"/>
          </a:p>
        </p:txBody>
      </p:sp>
      <p:sp>
        <p:nvSpPr>
          <p:cNvPr id="2079" name="Rectangle 31">
            <a:extLst>
              <a:ext uri="{FF2B5EF4-FFF2-40B4-BE49-F238E27FC236}">
                <a16:creationId xmlns:a16="http://schemas.microsoft.com/office/drawing/2014/main" id="{B6F1FC03-BA06-E2E0-6BB5-86EAB3A55C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18488" cy="826611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Clique para editar o formato do texto em estrutura de tópicos</a:t>
            </a:r>
          </a:p>
          <a:p>
            <a:pPr lvl="1"/>
            <a:r>
              <a:rPr lang="en-GB"/>
              <a:t>Segundo Nível da Estrutura de Tópicos</a:t>
            </a:r>
          </a:p>
          <a:p>
            <a:pPr lvl="2"/>
            <a:r>
              <a:rPr lang="en-GB"/>
              <a:t>Terceiro Nível da Estrutura de Tópicos</a:t>
            </a:r>
          </a:p>
          <a:p>
            <a:pPr lvl="3"/>
            <a:r>
              <a:rPr lang="en-GB"/>
              <a:t>Quarto Nível da Estrutura de Tópicos</a:t>
            </a:r>
          </a:p>
          <a:p>
            <a:pPr lvl="4"/>
            <a:r>
              <a:rPr lang="en-GB"/>
              <a:t>Quinto Nível da Estrutura de Tópicos</a:t>
            </a:r>
          </a:p>
          <a:p>
            <a:pPr lvl="4"/>
            <a:r>
              <a:rPr lang="en-GB"/>
              <a:t>Sexto Nível da Estrutura de Tópicos</a:t>
            </a:r>
          </a:p>
          <a:p>
            <a:pPr lvl="4"/>
            <a:r>
              <a:rPr lang="en-GB"/>
              <a:t>Sétimo Nível da Estrutura de Tópicos</a:t>
            </a:r>
          </a:p>
          <a:p>
            <a:pPr lvl="4"/>
            <a:r>
              <a:rPr lang="en-GB"/>
              <a:t>Oitavo Nível da Estrutura de Tópicos</a:t>
            </a:r>
          </a:p>
          <a:p>
            <a:pPr lvl="4"/>
            <a:r>
              <a:rPr lang="en-GB"/>
              <a:t>Nono Nível da Estrutura de Tópicos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p:txStyles>
    <p:titleStyle>
      <a:lvl1pPr algn="l" defTabSz="449263" rtl="0" eaLnBrk="0" fontAlgn="base" hangingPunct="0">
        <a:lnSpc>
          <a:spcPts val="9913"/>
        </a:lnSpc>
        <a:spcBef>
          <a:spcPct val="0"/>
        </a:spcBef>
        <a:spcAft>
          <a:spcPct val="0"/>
        </a:spcAft>
        <a:buClr>
          <a:srgbClr val="CCFFFF"/>
        </a:buClr>
        <a:buSzPct val="100000"/>
        <a:buFont typeface="Arial Black" panose="020B0A04020102020204" pitchFamily="34" charset="0"/>
        <a:defRPr sz="4400">
          <a:solidFill>
            <a:srgbClr val="CCFF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ts val="9913"/>
        </a:lnSpc>
        <a:spcBef>
          <a:spcPct val="0"/>
        </a:spcBef>
        <a:spcAft>
          <a:spcPct val="0"/>
        </a:spcAft>
        <a:buClr>
          <a:srgbClr val="CCFFFF"/>
        </a:buClr>
        <a:buSzPct val="100000"/>
        <a:buFont typeface="Arial Black" panose="020B0A04020102020204" pitchFamily="34" charset="0"/>
        <a:defRPr sz="4400">
          <a:solidFill>
            <a:srgbClr val="CCFFFF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  <a:ea typeface="MS Gothic" pitchFamily="49" charset="-128"/>
        </a:defRPr>
      </a:lvl2pPr>
      <a:lvl3pPr algn="l" defTabSz="449263" rtl="0" eaLnBrk="0" fontAlgn="base" hangingPunct="0">
        <a:lnSpc>
          <a:spcPts val="9913"/>
        </a:lnSpc>
        <a:spcBef>
          <a:spcPct val="0"/>
        </a:spcBef>
        <a:spcAft>
          <a:spcPct val="0"/>
        </a:spcAft>
        <a:buClr>
          <a:srgbClr val="CCFFFF"/>
        </a:buClr>
        <a:buSzPct val="100000"/>
        <a:buFont typeface="Arial Black" panose="020B0A04020102020204" pitchFamily="34" charset="0"/>
        <a:defRPr sz="4400">
          <a:solidFill>
            <a:srgbClr val="CCFFFF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  <a:ea typeface="MS Gothic" pitchFamily="49" charset="-128"/>
        </a:defRPr>
      </a:lvl3pPr>
      <a:lvl4pPr algn="l" defTabSz="449263" rtl="0" eaLnBrk="0" fontAlgn="base" hangingPunct="0">
        <a:lnSpc>
          <a:spcPts val="9913"/>
        </a:lnSpc>
        <a:spcBef>
          <a:spcPct val="0"/>
        </a:spcBef>
        <a:spcAft>
          <a:spcPct val="0"/>
        </a:spcAft>
        <a:buClr>
          <a:srgbClr val="CCFFFF"/>
        </a:buClr>
        <a:buSzPct val="100000"/>
        <a:buFont typeface="Arial Black" panose="020B0A04020102020204" pitchFamily="34" charset="0"/>
        <a:defRPr sz="4400">
          <a:solidFill>
            <a:srgbClr val="CCFFFF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  <a:ea typeface="MS Gothic" pitchFamily="49" charset="-128"/>
        </a:defRPr>
      </a:lvl4pPr>
      <a:lvl5pPr algn="l" defTabSz="449263" rtl="0" eaLnBrk="0" fontAlgn="base" hangingPunct="0">
        <a:lnSpc>
          <a:spcPts val="9913"/>
        </a:lnSpc>
        <a:spcBef>
          <a:spcPct val="0"/>
        </a:spcBef>
        <a:spcAft>
          <a:spcPct val="0"/>
        </a:spcAft>
        <a:buClr>
          <a:srgbClr val="CCFFFF"/>
        </a:buClr>
        <a:buSzPct val="100000"/>
        <a:buFont typeface="Arial Black" panose="020B0A04020102020204" pitchFamily="34" charset="0"/>
        <a:defRPr sz="4400">
          <a:solidFill>
            <a:srgbClr val="CCFFFF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  <a:ea typeface="MS Gothic" pitchFamily="49" charset="-128"/>
        </a:defRPr>
      </a:lvl5pPr>
      <a:lvl6pPr marL="457200" algn="l" defTabSz="449263" rtl="0" fontAlgn="base">
        <a:lnSpc>
          <a:spcPts val="9913"/>
        </a:lnSpc>
        <a:spcBef>
          <a:spcPct val="0"/>
        </a:spcBef>
        <a:spcAft>
          <a:spcPct val="0"/>
        </a:spcAft>
        <a:buClr>
          <a:srgbClr val="CCFFFF"/>
        </a:buClr>
        <a:buSzPct val="100000"/>
        <a:buFont typeface="Arial Black" pitchFamily="34" charset="0"/>
        <a:defRPr sz="4400">
          <a:solidFill>
            <a:srgbClr val="CCFFFF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  <a:ea typeface="MS Gothic" pitchFamily="49" charset="-128"/>
        </a:defRPr>
      </a:lvl6pPr>
      <a:lvl7pPr marL="914400" algn="l" defTabSz="449263" rtl="0" fontAlgn="base">
        <a:lnSpc>
          <a:spcPts val="9913"/>
        </a:lnSpc>
        <a:spcBef>
          <a:spcPct val="0"/>
        </a:spcBef>
        <a:spcAft>
          <a:spcPct val="0"/>
        </a:spcAft>
        <a:buClr>
          <a:srgbClr val="CCFFFF"/>
        </a:buClr>
        <a:buSzPct val="100000"/>
        <a:buFont typeface="Arial Black" pitchFamily="34" charset="0"/>
        <a:defRPr sz="4400">
          <a:solidFill>
            <a:srgbClr val="CCFFFF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  <a:ea typeface="MS Gothic" pitchFamily="49" charset="-128"/>
        </a:defRPr>
      </a:lvl7pPr>
      <a:lvl8pPr marL="1371600" algn="l" defTabSz="449263" rtl="0" fontAlgn="base">
        <a:lnSpc>
          <a:spcPts val="9913"/>
        </a:lnSpc>
        <a:spcBef>
          <a:spcPct val="0"/>
        </a:spcBef>
        <a:spcAft>
          <a:spcPct val="0"/>
        </a:spcAft>
        <a:buClr>
          <a:srgbClr val="CCFFFF"/>
        </a:buClr>
        <a:buSzPct val="100000"/>
        <a:buFont typeface="Arial Black" pitchFamily="34" charset="0"/>
        <a:defRPr sz="4400">
          <a:solidFill>
            <a:srgbClr val="CCFFFF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  <a:ea typeface="MS Gothic" pitchFamily="49" charset="-128"/>
        </a:defRPr>
      </a:lvl8pPr>
      <a:lvl9pPr marL="1828800" algn="l" defTabSz="449263" rtl="0" fontAlgn="base">
        <a:lnSpc>
          <a:spcPts val="9913"/>
        </a:lnSpc>
        <a:spcBef>
          <a:spcPct val="0"/>
        </a:spcBef>
        <a:spcAft>
          <a:spcPct val="0"/>
        </a:spcAft>
        <a:buClr>
          <a:srgbClr val="CCFFFF"/>
        </a:buClr>
        <a:buSzPct val="100000"/>
        <a:buFont typeface="Arial Black" pitchFamily="34" charset="0"/>
        <a:defRPr sz="4400">
          <a:solidFill>
            <a:srgbClr val="CCFFFF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  <a:ea typeface="MS Gothic" pitchFamily="49" charset="-128"/>
        </a:defRPr>
      </a:lvl9pPr>
    </p:titleStyle>
    <p:bodyStyle>
      <a:lvl1pPr marL="331788" indent="-331788" algn="l" defTabSz="449263" rtl="0" eaLnBrk="0" fontAlgn="base" hangingPunct="0">
        <a:lnSpc>
          <a:spcPts val="7200"/>
        </a:lnSpc>
        <a:spcBef>
          <a:spcPts val="800"/>
        </a:spcBef>
        <a:spcAft>
          <a:spcPct val="0"/>
        </a:spcAft>
        <a:buClr>
          <a:srgbClr val="FFFFFF"/>
        </a:buClr>
        <a:buSzPct val="100000"/>
        <a:buFont typeface="Arial Black" panose="020B0A04020102020204" pitchFamily="34" charset="0"/>
        <a:buChar char="•"/>
        <a:defRPr sz="3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31838" indent="-274638" algn="l" defTabSz="449263" rtl="0" eaLnBrk="0" fontAlgn="base" hangingPunct="0">
        <a:lnSpc>
          <a:spcPts val="6300"/>
        </a:lnSpc>
        <a:spcBef>
          <a:spcPts val="700"/>
        </a:spcBef>
        <a:spcAft>
          <a:spcPct val="0"/>
        </a:spcAft>
        <a:buClr>
          <a:srgbClr val="FFFFFF"/>
        </a:buClr>
        <a:buSzPct val="100000"/>
        <a:buFont typeface="Arial Black" panose="020B0A04020102020204" pitchFamily="34" charset="0"/>
        <a:buChar char="–"/>
        <a:defRPr sz="28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defTabSz="449263" rtl="0" eaLnBrk="0" fontAlgn="base" hangingPunct="0">
        <a:lnSpc>
          <a:spcPts val="5400"/>
        </a:lnSpc>
        <a:spcBef>
          <a:spcPts val="600"/>
        </a:spcBef>
        <a:spcAft>
          <a:spcPct val="0"/>
        </a:spcAft>
        <a:buClr>
          <a:srgbClr val="FFFFFF"/>
        </a:buClr>
        <a:buSzPct val="100000"/>
        <a:buFont typeface="Arial Black" panose="020B0A04020102020204" pitchFamily="34" charset="0"/>
        <a:buChar char="•"/>
        <a:defRPr sz="24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defTabSz="449263" rtl="0" eaLnBrk="0" fontAlgn="base" hangingPunct="0">
        <a:lnSpc>
          <a:spcPts val="4488"/>
        </a:lnSpc>
        <a:spcBef>
          <a:spcPts val="500"/>
        </a:spcBef>
        <a:spcAft>
          <a:spcPct val="0"/>
        </a:spcAft>
        <a:buClr>
          <a:srgbClr val="FFFFFF"/>
        </a:buClr>
        <a:buSzPct val="100000"/>
        <a:buFont typeface="Arial Black" panose="020B0A04020102020204" pitchFamily="34" charset="0"/>
        <a:buChar char="–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defTabSz="449263" rtl="0" eaLnBrk="0" fontAlgn="base" hangingPunct="0">
        <a:lnSpc>
          <a:spcPts val="4488"/>
        </a:lnSpc>
        <a:spcBef>
          <a:spcPts val="500"/>
        </a:spcBef>
        <a:spcAft>
          <a:spcPct val="0"/>
        </a:spcAft>
        <a:buClr>
          <a:srgbClr val="FFFFFF"/>
        </a:buClr>
        <a:buSzPct val="100000"/>
        <a:buFont typeface="Arial Black" panose="020B0A04020102020204" pitchFamily="34" charset="0"/>
        <a:buChar char="»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defTabSz="449263" rtl="0" fontAlgn="base">
        <a:lnSpc>
          <a:spcPts val="4488"/>
        </a:lnSpc>
        <a:spcBef>
          <a:spcPts val="500"/>
        </a:spcBef>
        <a:spcAft>
          <a:spcPct val="0"/>
        </a:spcAft>
        <a:buClr>
          <a:srgbClr val="FFFFFF"/>
        </a:buClr>
        <a:buSzPct val="100000"/>
        <a:buFont typeface="Arial Black" pitchFamily="34" charset="0"/>
        <a:buChar char="»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defTabSz="449263" rtl="0" fontAlgn="base">
        <a:lnSpc>
          <a:spcPts val="4488"/>
        </a:lnSpc>
        <a:spcBef>
          <a:spcPts val="500"/>
        </a:spcBef>
        <a:spcAft>
          <a:spcPct val="0"/>
        </a:spcAft>
        <a:buClr>
          <a:srgbClr val="FFFFFF"/>
        </a:buClr>
        <a:buSzPct val="100000"/>
        <a:buFont typeface="Arial Black" pitchFamily="34" charset="0"/>
        <a:buChar char="»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defTabSz="449263" rtl="0" fontAlgn="base">
        <a:lnSpc>
          <a:spcPts val="4488"/>
        </a:lnSpc>
        <a:spcBef>
          <a:spcPts val="500"/>
        </a:spcBef>
        <a:spcAft>
          <a:spcPct val="0"/>
        </a:spcAft>
        <a:buClr>
          <a:srgbClr val="FFFFFF"/>
        </a:buClr>
        <a:buSzPct val="100000"/>
        <a:buFont typeface="Arial Black" pitchFamily="34" charset="0"/>
        <a:buChar char="»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defTabSz="449263" rtl="0" fontAlgn="base">
        <a:lnSpc>
          <a:spcPts val="4488"/>
        </a:lnSpc>
        <a:spcBef>
          <a:spcPts val="500"/>
        </a:spcBef>
        <a:spcAft>
          <a:spcPct val="0"/>
        </a:spcAft>
        <a:buClr>
          <a:srgbClr val="FFFFFF"/>
        </a:buClr>
        <a:buSzPct val="100000"/>
        <a:buFont typeface="Arial Black" pitchFamily="34" charset="0"/>
        <a:buChar char="»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81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1">
            <a:extLst>
              <a:ext uri="{FF2B5EF4-FFF2-40B4-BE49-F238E27FC236}">
                <a16:creationId xmlns:a16="http://schemas.microsoft.com/office/drawing/2014/main" id="{15692631-1D7E-F016-27D1-23F5E32EE884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314325"/>
            <a:ext cx="847725" cy="6542088"/>
            <a:chOff x="96" y="198"/>
            <a:chExt cx="534" cy="4121"/>
          </a:xfrm>
        </p:grpSpPr>
        <p:sp>
          <p:nvSpPr>
            <p:cNvPr id="3095" name="AutoShape 2">
              <a:extLst>
                <a:ext uri="{FF2B5EF4-FFF2-40B4-BE49-F238E27FC236}">
                  <a16:creationId xmlns:a16="http://schemas.microsoft.com/office/drawing/2014/main" id="{1553DD6B-C776-DD3A-CA57-11E848CCC27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82" y="1994"/>
              <a:ext cx="564" cy="533"/>
            </a:xfrm>
            <a:prstGeom prst="parallelogram">
              <a:avLst>
                <a:gd name="adj" fmla="val 56034"/>
              </a:avLst>
            </a:prstGeom>
            <a:gradFill rotWithShape="0">
              <a:gsLst>
                <a:gs pos="0">
                  <a:srgbClr val="01B0FF"/>
                </a:gs>
                <a:gs pos="100000">
                  <a:srgbClr val="99FFCC"/>
                </a:gs>
              </a:gsLst>
              <a:lin ang="10800000" scaled="1"/>
            </a:gra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1pPr>
              <a:lvl2pPr marL="742950" indent="-28575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2pPr>
              <a:lvl3pPr marL="11430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3pPr>
              <a:lvl4pPr marL="16002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4pPr>
              <a:lvl5pPr marL="20574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5pPr>
              <a:lvl6pPr marL="25146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6pPr>
              <a:lvl7pPr marL="29718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7pPr>
              <a:lvl8pPr marL="34290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8pPr>
              <a:lvl9pPr marL="38862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9pPr>
            </a:lstStyle>
            <a:p>
              <a:pPr eaLnBrk="1" hangingPunct="1">
                <a:lnSpc>
                  <a:spcPct val="95000"/>
                </a:lnSpc>
                <a:buClr>
                  <a:srgbClr val="FFFFFF"/>
                </a:buClr>
                <a:buSzPct val="100000"/>
                <a:buFont typeface="Times New Roman" pitchFamily="16" charset="0"/>
                <a:buNone/>
                <a:defRPr/>
              </a:pPr>
              <a:endParaRPr lang="pt-BR" altLang="pt-BR">
                <a:solidFill>
                  <a:srgbClr val="FFFFFF"/>
                </a:solidFill>
              </a:endParaRPr>
            </a:p>
          </p:txBody>
        </p:sp>
        <p:sp>
          <p:nvSpPr>
            <p:cNvPr id="3096" name="AutoShape 3">
              <a:extLst>
                <a:ext uri="{FF2B5EF4-FFF2-40B4-BE49-F238E27FC236}">
                  <a16:creationId xmlns:a16="http://schemas.microsoft.com/office/drawing/2014/main" id="{C4ABB739-27F6-6412-4493-0CF783F4FC0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82" y="2588"/>
              <a:ext cx="564" cy="533"/>
            </a:xfrm>
            <a:prstGeom prst="parallelogram">
              <a:avLst>
                <a:gd name="adj" fmla="val 56034"/>
              </a:avLst>
            </a:prstGeom>
            <a:gradFill rotWithShape="0">
              <a:gsLst>
                <a:gs pos="0">
                  <a:srgbClr val="01B0FF"/>
                </a:gs>
                <a:gs pos="100000">
                  <a:srgbClr val="99FFCC"/>
                </a:gs>
              </a:gsLst>
              <a:lin ang="10800000" scaled="1"/>
            </a:gra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1pPr>
              <a:lvl2pPr marL="742950" indent="-28575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2pPr>
              <a:lvl3pPr marL="11430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3pPr>
              <a:lvl4pPr marL="16002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4pPr>
              <a:lvl5pPr marL="20574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5pPr>
              <a:lvl6pPr marL="25146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6pPr>
              <a:lvl7pPr marL="29718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7pPr>
              <a:lvl8pPr marL="34290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8pPr>
              <a:lvl9pPr marL="38862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9pPr>
            </a:lstStyle>
            <a:p>
              <a:pPr eaLnBrk="1" hangingPunct="1">
                <a:lnSpc>
                  <a:spcPct val="95000"/>
                </a:lnSpc>
                <a:buClr>
                  <a:srgbClr val="FFFFFF"/>
                </a:buClr>
                <a:buSzPct val="100000"/>
                <a:buFont typeface="Times New Roman" pitchFamily="16" charset="0"/>
                <a:buNone/>
                <a:defRPr/>
              </a:pPr>
              <a:endParaRPr lang="pt-BR" altLang="pt-BR">
                <a:solidFill>
                  <a:srgbClr val="FFFFFF"/>
                </a:solidFill>
              </a:endParaRPr>
            </a:p>
          </p:txBody>
        </p:sp>
        <p:sp>
          <p:nvSpPr>
            <p:cNvPr id="3097" name="AutoShape 4">
              <a:extLst>
                <a:ext uri="{FF2B5EF4-FFF2-40B4-BE49-F238E27FC236}">
                  <a16:creationId xmlns:a16="http://schemas.microsoft.com/office/drawing/2014/main" id="{25B37A17-133A-DB66-4A7D-A2CEB3BBFDA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80" y="3181"/>
              <a:ext cx="564" cy="533"/>
            </a:xfrm>
            <a:prstGeom prst="parallelogram">
              <a:avLst>
                <a:gd name="adj" fmla="val 56034"/>
              </a:avLst>
            </a:prstGeom>
            <a:gradFill rotWithShape="0">
              <a:gsLst>
                <a:gs pos="0">
                  <a:srgbClr val="01B0FF"/>
                </a:gs>
                <a:gs pos="100000">
                  <a:srgbClr val="99FFCC"/>
                </a:gs>
              </a:gsLst>
              <a:lin ang="10800000" scaled="1"/>
            </a:gra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1pPr>
              <a:lvl2pPr marL="742950" indent="-28575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2pPr>
              <a:lvl3pPr marL="11430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3pPr>
              <a:lvl4pPr marL="16002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4pPr>
              <a:lvl5pPr marL="20574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5pPr>
              <a:lvl6pPr marL="25146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6pPr>
              <a:lvl7pPr marL="29718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7pPr>
              <a:lvl8pPr marL="34290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8pPr>
              <a:lvl9pPr marL="38862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9pPr>
            </a:lstStyle>
            <a:p>
              <a:pPr eaLnBrk="1" hangingPunct="1">
                <a:lnSpc>
                  <a:spcPct val="95000"/>
                </a:lnSpc>
                <a:buClr>
                  <a:srgbClr val="FFFFFF"/>
                </a:buClr>
                <a:buSzPct val="100000"/>
                <a:buFont typeface="Times New Roman" pitchFamily="16" charset="0"/>
                <a:buNone/>
                <a:defRPr/>
              </a:pPr>
              <a:endParaRPr lang="pt-BR" altLang="pt-BR">
                <a:solidFill>
                  <a:srgbClr val="FFFFFF"/>
                </a:solidFill>
              </a:endParaRPr>
            </a:p>
          </p:txBody>
        </p:sp>
        <p:sp>
          <p:nvSpPr>
            <p:cNvPr id="3098" name="AutoShape 5">
              <a:extLst>
                <a:ext uri="{FF2B5EF4-FFF2-40B4-BE49-F238E27FC236}">
                  <a16:creationId xmlns:a16="http://schemas.microsoft.com/office/drawing/2014/main" id="{FF7A3FBF-C2A0-6C70-A0FC-7E1F4E588E4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83" y="3774"/>
              <a:ext cx="558" cy="533"/>
            </a:xfrm>
            <a:prstGeom prst="parallelogram">
              <a:avLst>
                <a:gd name="adj" fmla="val 55437"/>
              </a:avLst>
            </a:prstGeom>
            <a:gradFill rotWithShape="0">
              <a:gsLst>
                <a:gs pos="0">
                  <a:srgbClr val="01B0FF"/>
                </a:gs>
                <a:gs pos="100000">
                  <a:srgbClr val="99FFCC"/>
                </a:gs>
              </a:gsLst>
              <a:lin ang="10800000" scaled="1"/>
            </a:gra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1pPr>
              <a:lvl2pPr marL="742950" indent="-28575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2pPr>
              <a:lvl3pPr marL="11430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3pPr>
              <a:lvl4pPr marL="16002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4pPr>
              <a:lvl5pPr marL="20574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5pPr>
              <a:lvl6pPr marL="25146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6pPr>
              <a:lvl7pPr marL="29718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7pPr>
              <a:lvl8pPr marL="34290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8pPr>
              <a:lvl9pPr marL="38862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9pPr>
            </a:lstStyle>
            <a:p>
              <a:pPr eaLnBrk="1" hangingPunct="1">
                <a:lnSpc>
                  <a:spcPct val="95000"/>
                </a:lnSpc>
                <a:buClr>
                  <a:srgbClr val="FFFFFF"/>
                </a:buClr>
                <a:buSzPct val="100000"/>
                <a:buFont typeface="Times New Roman" pitchFamily="16" charset="0"/>
                <a:buNone/>
                <a:defRPr/>
              </a:pPr>
              <a:endParaRPr lang="pt-BR" altLang="pt-BR">
                <a:solidFill>
                  <a:srgbClr val="FFFFFF"/>
                </a:solidFill>
              </a:endParaRPr>
            </a:p>
          </p:txBody>
        </p:sp>
        <p:sp>
          <p:nvSpPr>
            <p:cNvPr id="3099" name="AutoShape 6">
              <a:extLst>
                <a:ext uri="{FF2B5EF4-FFF2-40B4-BE49-F238E27FC236}">
                  <a16:creationId xmlns:a16="http://schemas.microsoft.com/office/drawing/2014/main" id="{4EE99041-3B6B-3404-1E5A-BD4972B781E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82" y="213"/>
              <a:ext cx="564" cy="533"/>
            </a:xfrm>
            <a:prstGeom prst="parallelogram">
              <a:avLst>
                <a:gd name="adj" fmla="val 56034"/>
              </a:avLst>
            </a:prstGeom>
            <a:gradFill rotWithShape="0">
              <a:gsLst>
                <a:gs pos="0">
                  <a:srgbClr val="01B0FF"/>
                </a:gs>
                <a:gs pos="100000">
                  <a:srgbClr val="99FFCC"/>
                </a:gs>
              </a:gsLst>
              <a:lin ang="10800000" scaled="1"/>
            </a:gra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1pPr>
              <a:lvl2pPr marL="742950" indent="-28575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2pPr>
              <a:lvl3pPr marL="11430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3pPr>
              <a:lvl4pPr marL="16002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4pPr>
              <a:lvl5pPr marL="20574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5pPr>
              <a:lvl6pPr marL="25146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6pPr>
              <a:lvl7pPr marL="29718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7pPr>
              <a:lvl8pPr marL="34290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8pPr>
              <a:lvl9pPr marL="38862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9pPr>
            </a:lstStyle>
            <a:p>
              <a:pPr eaLnBrk="1" hangingPunct="1">
                <a:lnSpc>
                  <a:spcPct val="95000"/>
                </a:lnSpc>
                <a:buClr>
                  <a:srgbClr val="FFFFFF"/>
                </a:buClr>
                <a:buSzPct val="100000"/>
                <a:buFont typeface="Times New Roman" pitchFamily="16" charset="0"/>
                <a:buNone/>
                <a:defRPr/>
              </a:pPr>
              <a:endParaRPr lang="pt-BR" altLang="pt-BR">
                <a:solidFill>
                  <a:srgbClr val="FFFFFF"/>
                </a:solidFill>
              </a:endParaRPr>
            </a:p>
          </p:txBody>
        </p:sp>
        <p:sp>
          <p:nvSpPr>
            <p:cNvPr id="3100" name="AutoShape 7">
              <a:extLst>
                <a:ext uri="{FF2B5EF4-FFF2-40B4-BE49-F238E27FC236}">
                  <a16:creationId xmlns:a16="http://schemas.microsoft.com/office/drawing/2014/main" id="{2FDF95DB-0D0B-A15E-EC79-E95B0C7987D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80" y="803"/>
              <a:ext cx="564" cy="533"/>
            </a:xfrm>
            <a:prstGeom prst="parallelogram">
              <a:avLst>
                <a:gd name="adj" fmla="val 56034"/>
              </a:avLst>
            </a:prstGeom>
            <a:gradFill rotWithShape="0">
              <a:gsLst>
                <a:gs pos="0">
                  <a:srgbClr val="01B0FF"/>
                </a:gs>
                <a:gs pos="100000">
                  <a:srgbClr val="99FFCC"/>
                </a:gs>
              </a:gsLst>
              <a:lin ang="10800000" scaled="1"/>
            </a:gra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1pPr>
              <a:lvl2pPr marL="742950" indent="-28575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2pPr>
              <a:lvl3pPr marL="11430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3pPr>
              <a:lvl4pPr marL="16002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4pPr>
              <a:lvl5pPr marL="20574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5pPr>
              <a:lvl6pPr marL="25146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6pPr>
              <a:lvl7pPr marL="29718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7pPr>
              <a:lvl8pPr marL="34290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8pPr>
              <a:lvl9pPr marL="38862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9pPr>
            </a:lstStyle>
            <a:p>
              <a:pPr eaLnBrk="1" hangingPunct="1">
                <a:lnSpc>
                  <a:spcPct val="95000"/>
                </a:lnSpc>
                <a:buClr>
                  <a:srgbClr val="FFFFFF"/>
                </a:buClr>
                <a:buSzPct val="100000"/>
                <a:buFont typeface="Times New Roman" pitchFamily="16" charset="0"/>
                <a:buNone/>
                <a:defRPr/>
              </a:pPr>
              <a:endParaRPr lang="pt-BR" altLang="pt-BR">
                <a:solidFill>
                  <a:srgbClr val="FFFFFF"/>
                </a:solidFill>
              </a:endParaRPr>
            </a:p>
          </p:txBody>
        </p:sp>
        <p:sp>
          <p:nvSpPr>
            <p:cNvPr id="3101" name="AutoShape 8">
              <a:extLst>
                <a:ext uri="{FF2B5EF4-FFF2-40B4-BE49-F238E27FC236}">
                  <a16:creationId xmlns:a16="http://schemas.microsoft.com/office/drawing/2014/main" id="{61CC79C4-48F8-6E98-BDC9-6A29B24BAE5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80" y="1399"/>
              <a:ext cx="564" cy="533"/>
            </a:xfrm>
            <a:prstGeom prst="parallelogram">
              <a:avLst>
                <a:gd name="adj" fmla="val 56034"/>
              </a:avLst>
            </a:prstGeom>
            <a:gradFill rotWithShape="0">
              <a:gsLst>
                <a:gs pos="0">
                  <a:srgbClr val="01B0FF"/>
                </a:gs>
                <a:gs pos="100000">
                  <a:srgbClr val="99FFCC"/>
                </a:gs>
              </a:gsLst>
              <a:lin ang="10800000" scaled="1"/>
            </a:gra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1pPr>
              <a:lvl2pPr marL="742950" indent="-28575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2pPr>
              <a:lvl3pPr marL="11430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3pPr>
              <a:lvl4pPr marL="16002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4pPr>
              <a:lvl5pPr marL="20574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5pPr>
              <a:lvl6pPr marL="25146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6pPr>
              <a:lvl7pPr marL="29718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7pPr>
              <a:lvl8pPr marL="34290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8pPr>
              <a:lvl9pPr marL="38862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9pPr>
            </a:lstStyle>
            <a:p>
              <a:pPr eaLnBrk="1" hangingPunct="1">
                <a:lnSpc>
                  <a:spcPct val="95000"/>
                </a:lnSpc>
                <a:buClr>
                  <a:srgbClr val="FFFFFF"/>
                </a:buClr>
                <a:buSzPct val="100000"/>
                <a:buFont typeface="Times New Roman" pitchFamily="16" charset="0"/>
                <a:buNone/>
                <a:defRPr/>
              </a:pPr>
              <a:endParaRPr lang="pt-BR" altLang="pt-BR">
                <a:solidFill>
                  <a:srgbClr val="FFFFFF"/>
                </a:solidFill>
              </a:endParaRPr>
            </a:p>
          </p:txBody>
        </p:sp>
      </p:grpSp>
      <p:sp>
        <p:nvSpPr>
          <p:cNvPr id="3075" name="Rectangle 9">
            <a:extLst>
              <a:ext uri="{FF2B5EF4-FFF2-40B4-BE49-F238E27FC236}">
                <a16:creationId xmlns:a16="http://schemas.microsoft.com/office/drawing/2014/main" id="{E8DFDD75-A3ED-05BD-588E-FBDB988B63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0"/>
            <a:ext cx="276225" cy="6858000"/>
          </a:xfrm>
          <a:prstGeom prst="rect">
            <a:avLst/>
          </a:prstGeom>
          <a:gradFill rotWithShape="0">
            <a:gsLst>
              <a:gs pos="0">
                <a:srgbClr val="001932"/>
              </a:gs>
              <a:gs pos="50000">
                <a:srgbClr val="1C6D9A"/>
              </a:gs>
              <a:gs pos="100000">
                <a:srgbClr val="001932"/>
              </a:gs>
            </a:gsLst>
            <a:lin ang="1080000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9pPr>
          </a:lstStyle>
          <a:p>
            <a:pPr eaLnBrk="1" hangingPunct="1">
              <a:lnSpc>
                <a:spcPct val="95000"/>
              </a:lnSpc>
              <a:buClr>
                <a:srgbClr val="FFFFFF"/>
              </a:buClr>
              <a:buSzPct val="100000"/>
              <a:buFont typeface="Times New Roman" pitchFamily="16" charset="0"/>
              <a:buNone/>
              <a:defRPr/>
            </a:pPr>
            <a:endParaRPr lang="pt-BR" altLang="pt-BR">
              <a:solidFill>
                <a:srgbClr val="FFFFFF"/>
              </a:solidFill>
            </a:endParaRPr>
          </a:p>
        </p:txBody>
      </p:sp>
      <p:sp>
        <p:nvSpPr>
          <p:cNvPr id="3076" name="AutoShape 10">
            <a:extLst>
              <a:ext uri="{FF2B5EF4-FFF2-40B4-BE49-F238E27FC236}">
                <a16:creationId xmlns:a16="http://schemas.microsoft.com/office/drawing/2014/main" id="{5EBC67C8-B234-91A6-F226-CED86F9E442F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46100" y="1703388"/>
            <a:ext cx="8596313" cy="254000"/>
          </a:xfrm>
          <a:prstGeom prst="homePlate">
            <a:avLst>
              <a:gd name="adj" fmla="val 58913"/>
            </a:avLst>
          </a:prstGeom>
          <a:gradFill rotWithShape="0">
            <a:gsLst>
              <a:gs pos="0">
                <a:srgbClr val="001932"/>
              </a:gs>
              <a:gs pos="50000">
                <a:srgbClr val="1C6D9A"/>
              </a:gs>
              <a:gs pos="100000">
                <a:srgbClr val="001932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9pPr>
          </a:lstStyle>
          <a:p>
            <a:pPr eaLnBrk="1" hangingPunct="1">
              <a:lnSpc>
                <a:spcPct val="95000"/>
              </a:lnSpc>
              <a:buClr>
                <a:srgbClr val="FFFFFF"/>
              </a:buClr>
              <a:buSzPct val="100000"/>
              <a:buFont typeface="Times New Roman" pitchFamily="16" charset="0"/>
              <a:buNone/>
              <a:defRPr/>
            </a:pPr>
            <a:endParaRPr lang="pt-BR" altLang="pt-BR">
              <a:solidFill>
                <a:srgbClr val="FFFFFF"/>
              </a:solidFill>
            </a:endParaRPr>
          </a:p>
        </p:txBody>
      </p:sp>
      <p:sp>
        <p:nvSpPr>
          <p:cNvPr id="3077" name="Oval 11">
            <a:extLst>
              <a:ext uri="{FF2B5EF4-FFF2-40B4-BE49-F238E27FC236}">
                <a16:creationId xmlns:a16="http://schemas.microsoft.com/office/drawing/2014/main" id="{1A13558D-AA7B-4C11-CE48-B5251D6491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375" y="1706563"/>
            <a:ext cx="295275" cy="274637"/>
          </a:xfrm>
          <a:prstGeom prst="ellipse">
            <a:avLst/>
          </a:prstGeom>
          <a:gradFill rotWithShape="0">
            <a:gsLst>
              <a:gs pos="0">
                <a:srgbClr val="FEFFFF"/>
              </a:gs>
              <a:gs pos="100000">
                <a:srgbClr val="1C6D9A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9pPr>
          </a:lstStyle>
          <a:p>
            <a:pPr eaLnBrk="1" hangingPunct="1">
              <a:lnSpc>
                <a:spcPct val="95000"/>
              </a:lnSpc>
              <a:buClr>
                <a:srgbClr val="FFFFFF"/>
              </a:buClr>
              <a:buSzPct val="100000"/>
              <a:buFont typeface="Times New Roman" pitchFamily="16" charset="0"/>
              <a:buNone/>
              <a:defRPr/>
            </a:pPr>
            <a:endParaRPr lang="pt-BR" altLang="pt-BR">
              <a:solidFill>
                <a:srgbClr val="FFFFFF"/>
              </a:solidFill>
            </a:endParaRPr>
          </a:p>
        </p:txBody>
      </p:sp>
      <p:sp>
        <p:nvSpPr>
          <p:cNvPr id="3078" name="Rectangle 12">
            <a:extLst>
              <a:ext uri="{FF2B5EF4-FFF2-40B4-BE49-F238E27FC236}">
                <a16:creationId xmlns:a16="http://schemas.microsoft.com/office/drawing/2014/main" id="{336DC285-2349-BD12-D486-B125080839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550" y="1912938"/>
            <a:ext cx="190500" cy="467836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9pPr>
          </a:lstStyle>
          <a:p>
            <a:pPr eaLnBrk="1" hangingPunct="1">
              <a:lnSpc>
                <a:spcPct val="95000"/>
              </a:lnSpc>
              <a:buClr>
                <a:srgbClr val="FFFFFF"/>
              </a:buClr>
              <a:buSzPct val="100000"/>
              <a:buFont typeface="Times New Roman" pitchFamily="16" charset="0"/>
              <a:buNone/>
              <a:defRPr/>
            </a:pPr>
            <a:endParaRPr lang="pt-BR" altLang="pt-BR">
              <a:solidFill>
                <a:srgbClr val="FFFFFF"/>
              </a:solidFill>
            </a:endParaRPr>
          </a:p>
        </p:txBody>
      </p:sp>
      <p:sp>
        <p:nvSpPr>
          <p:cNvPr id="3079" name="Oval 13">
            <a:extLst>
              <a:ext uri="{FF2B5EF4-FFF2-40B4-BE49-F238E27FC236}">
                <a16:creationId xmlns:a16="http://schemas.microsoft.com/office/drawing/2014/main" id="{58087B69-87BC-A3FD-2877-95C0DE124D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09088" y="1676400"/>
            <a:ext cx="304800" cy="274638"/>
          </a:xfrm>
          <a:prstGeom prst="ellipse">
            <a:avLst/>
          </a:prstGeom>
          <a:gradFill rotWithShape="0">
            <a:gsLst>
              <a:gs pos="0">
                <a:srgbClr val="FEFFFF"/>
              </a:gs>
              <a:gs pos="100000">
                <a:srgbClr val="1C6D9A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9pPr>
          </a:lstStyle>
          <a:p>
            <a:pPr eaLnBrk="1" hangingPunct="1">
              <a:lnSpc>
                <a:spcPct val="95000"/>
              </a:lnSpc>
              <a:buClr>
                <a:srgbClr val="FFFFFF"/>
              </a:buClr>
              <a:buSzPct val="100000"/>
              <a:buFont typeface="Times New Roman" pitchFamily="16" charset="0"/>
              <a:buNone/>
              <a:defRPr/>
            </a:pPr>
            <a:endParaRPr lang="pt-BR" altLang="pt-BR">
              <a:solidFill>
                <a:srgbClr val="FFFFFF"/>
              </a:solidFill>
            </a:endParaRPr>
          </a:p>
        </p:txBody>
      </p:sp>
      <p:sp>
        <p:nvSpPr>
          <p:cNvPr id="3080" name="Rectangle 14">
            <a:extLst>
              <a:ext uri="{FF2B5EF4-FFF2-40B4-BE49-F238E27FC236}">
                <a16:creationId xmlns:a16="http://schemas.microsoft.com/office/drawing/2014/main" id="{9C377B58-A64A-9811-56E9-6FF21318E9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739900"/>
            <a:ext cx="8751888" cy="1905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9pPr>
          </a:lstStyle>
          <a:p>
            <a:pPr eaLnBrk="1" hangingPunct="1">
              <a:lnSpc>
                <a:spcPct val="95000"/>
              </a:lnSpc>
              <a:buClr>
                <a:srgbClr val="FFFFFF"/>
              </a:buClr>
              <a:buSzPct val="100000"/>
              <a:buFont typeface="Times New Roman" pitchFamily="16" charset="0"/>
              <a:buNone/>
              <a:defRPr/>
            </a:pPr>
            <a:endParaRPr lang="pt-BR" altLang="pt-BR">
              <a:solidFill>
                <a:srgbClr val="FFFFFF"/>
              </a:solidFill>
            </a:endParaRPr>
          </a:p>
        </p:txBody>
      </p:sp>
      <p:grpSp>
        <p:nvGrpSpPr>
          <p:cNvPr id="3081" name="Group 15">
            <a:extLst>
              <a:ext uri="{FF2B5EF4-FFF2-40B4-BE49-F238E27FC236}">
                <a16:creationId xmlns:a16="http://schemas.microsoft.com/office/drawing/2014/main" id="{7CE69D25-6EDF-2844-829F-587256C0CB8D}"/>
              </a:ext>
            </a:extLst>
          </p:cNvPr>
          <p:cNvGrpSpPr>
            <a:grpSpLocks/>
          </p:cNvGrpSpPr>
          <p:nvPr/>
        </p:nvGrpSpPr>
        <p:grpSpPr bwMode="auto">
          <a:xfrm>
            <a:off x="150813" y="0"/>
            <a:ext cx="847725" cy="6856413"/>
            <a:chOff x="95" y="0"/>
            <a:chExt cx="534" cy="4319"/>
          </a:xfrm>
        </p:grpSpPr>
        <p:sp>
          <p:nvSpPr>
            <p:cNvPr id="3087" name="AutoShape 16">
              <a:extLst>
                <a:ext uri="{FF2B5EF4-FFF2-40B4-BE49-F238E27FC236}">
                  <a16:creationId xmlns:a16="http://schemas.microsoft.com/office/drawing/2014/main" id="{DF8A177C-7ADD-833A-7BF2-DFEB00261AC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82" y="2291"/>
              <a:ext cx="564" cy="533"/>
            </a:xfrm>
            <a:prstGeom prst="parallelogram">
              <a:avLst>
                <a:gd name="adj" fmla="val 56034"/>
              </a:avLst>
            </a:pr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10800000" scaled="1"/>
            </a:gra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1pPr>
              <a:lvl2pPr marL="742950" indent="-28575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2pPr>
              <a:lvl3pPr marL="11430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3pPr>
              <a:lvl4pPr marL="16002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4pPr>
              <a:lvl5pPr marL="20574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5pPr>
              <a:lvl6pPr marL="25146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6pPr>
              <a:lvl7pPr marL="29718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7pPr>
              <a:lvl8pPr marL="34290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8pPr>
              <a:lvl9pPr marL="38862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9pPr>
            </a:lstStyle>
            <a:p>
              <a:pPr eaLnBrk="1" hangingPunct="1">
                <a:lnSpc>
                  <a:spcPct val="95000"/>
                </a:lnSpc>
                <a:buClr>
                  <a:srgbClr val="FFFFFF"/>
                </a:buClr>
                <a:buSzPct val="100000"/>
                <a:buFont typeface="Times New Roman" pitchFamily="16" charset="0"/>
                <a:buNone/>
                <a:defRPr/>
              </a:pPr>
              <a:endParaRPr lang="pt-BR" altLang="pt-BR">
                <a:solidFill>
                  <a:srgbClr val="FFFFFF"/>
                </a:solidFill>
              </a:endParaRPr>
            </a:p>
          </p:txBody>
        </p:sp>
        <p:sp>
          <p:nvSpPr>
            <p:cNvPr id="3088" name="AutoShape 17">
              <a:extLst>
                <a:ext uri="{FF2B5EF4-FFF2-40B4-BE49-F238E27FC236}">
                  <a16:creationId xmlns:a16="http://schemas.microsoft.com/office/drawing/2014/main" id="{EC1EF38B-DBD6-952D-4F7C-B6B2BC5F3A6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81" y="2887"/>
              <a:ext cx="565" cy="533"/>
            </a:xfrm>
            <a:prstGeom prst="parallelogram">
              <a:avLst>
                <a:gd name="adj" fmla="val 56133"/>
              </a:avLst>
            </a:pr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10800000" scaled="1"/>
            </a:gra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1pPr>
              <a:lvl2pPr marL="742950" indent="-28575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2pPr>
              <a:lvl3pPr marL="11430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3pPr>
              <a:lvl4pPr marL="16002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4pPr>
              <a:lvl5pPr marL="20574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5pPr>
              <a:lvl6pPr marL="25146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6pPr>
              <a:lvl7pPr marL="29718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7pPr>
              <a:lvl8pPr marL="34290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8pPr>
              <a:lvl9pPr marL="38862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9pPr>
            </a:lstStyle>
            <a:p>
              <a:pPr eaLnBrk="1" hangingPunct="1">
                <a:lnSpc>
                  <a:spcPct val="95000"/>
                </a:lnSpc>
                <a:buClr>
                  <a:srgbClr val="FFFFFF"/>
                </a:buClr>
                <a:buSzPct val="100000"/>
                <a:buFont typeface="Times New Roman" pitchFamily="16" charset="0"/>
                <a:buNone/>
                <a:defRPr/>
              </a:pPr>
              <a:endParaRPr lang="pt-BR" altLang="pt-BR">
                <a:solidFill>
                  <a:srgbClr val="FFFFFF"/>
                </a:solidFill>
              </a:endParaRPr>
            </a:p>
          </p:txBody>
        </p:sp>
        <p:sp>
          <p:nvSpPr>
            <p:cNvPr id="3089" name="AutoShape 18">
              <a:extLst>
                <a:ext uri="{FF2B5EF4-FFF2-40B4-BE49-F238E27FC236}">
                  <a16:creationId xmlns:a16="http://schemas.microsoft.com/office/drawing/2014/main" id="{EF3AD851-EBCF-9437-AD31-CC62CF62D2B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80" y="3479"/>
              <a:ext cx="564" cy="533"/>
            </a:xfrm>
            <a:prstGeom prst="parallelogram">
              <a:avLst>
                <a:gd name="adj" fmla="val 56034"/>
              </a:avLst>
            </a:pr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10800000" scaled="1"/>
            </a:gra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1pPr>
              <a:lvl2pPr marL="742950" indent="-28575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2pPr>
              <a:lvl3pPr marL="11430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3pPr>
              <a:lvl4pPr marL="16002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4pPr>
              <a:lvl5pPr marL="20574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5pPr>
              <a:lvl6pPr marL="25146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6pPr>
              <a:lvl7pPr marL="29718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7pPr>
              <a:lvl8pPr marL="34290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8pPr>
              <a:lvl9pPr marL="38862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9pPr>
            </a:lstStyle>
            <a:p>
              <a:pPr eaLnBrk="1" hangingPunct="1">
                <a:lnSpc>
                  <a:spcPct val="95000"/>
                </a:lnSpc>
                <a:buClr>
                  <a:srgbClr val="FFFFFF"/>
                </a:buClr>
                <a:buSzPct val="100000"/>
                <a:buFont typeface="Times New Roman" pitchFamily="16" charset="0"/>
                <a:buNone/>
                <a:defRPr/>
              </a:pPr>
              <a:endParaRPr lang="pt-BR" altLang="pt-BR">
                <a:solidFill>
                  <a:srgbClr val="FFFFFF"/>
                </a:solidFill>
              </a:endParaRPr>
            </a:p>
          </p:txBody>
        </p:sp>
        <p:sp>
          <p:nvSpPr>
            <p:cNvPr id="3090" name="AutoShape 19">
              <a:extLst>
                <a:ext uri="{FF2B5EF4-FFF2-40B4-BE49-F238E27FC236}">
                  <a16:creationId xmlns:a16="http://schemas.microsoft.com/office/drawing/2014/main" id="{E8EE1DCA-1706-9F36-A8F0-6CF5E80A7D4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81" y="509"/>
              <a:ext cx="565" cy="533"/>
            </a:xfrm>
            <a:prstGeom prst="parallelogram">
              <a:avLst>
                <a:gd name="adj" fmla="val 56133"/>
              </a:avLst>
            </a:pr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10800000" scaled="1"/>
            </a:gra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1pPr>
              <a:lvl2pPr marL="742950" indent="-28575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2pPr>
              <a:lvl3pPr marL="11430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3pPr>
              <a:lvl4pPr marL="16002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4pPr>
              <a:lvl5pPr marL="20574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5pPr>
              <a:lvl6pPr marL="25146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6pPr>
              <a:lvl7pPr marL="29718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7pPr>
              <a:lvl8pPr marL="34290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8pPr>
              <a:lvl9pPr marL="38862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9pPr>
            </a:lstStyle>
            <a:p>
              <a:pPr eaLnBrk="1" hangingPunct="1">
                <a:lnSpc>
                  <a:spcPct val="95000"/>
                </a:lnSpc>
                <a:buClr>
                  <a:srgbClr val="FFFFFF"/>
                </a:buClr>
                <a:buSzPct val="100000"/>
                <a:buFont typeface="Times New Roman" pitchFamily="16" charset="0"/>
                <a:buNone/>
                <a:defRPr/>
              </a:pPr>
              <a:endParaRPr lang="pt-BR" altLang="pt-BR">
                <a:solidFill>
                  <a:srgbClr val="FFFFFF"/>
                </a:solidFill>
              </a:endParaRPr>
            </a:p>
          </p:txBody>
        </p:sp>
        <p:sp>
          <p:nvSpPr>
            <p:cNvPr id="3091" name="AutoShape 20">
              <a:extLst>
                <a:ext uri="{FF2B5EF4-FFF2-40B4-BE49-F238E27FC236}">
                  <a16:creationId xmlns:a16="http://schemas.microsoft.com/office/drawing/2014/main" id="{EB48889F-9F2B-8410-A84B-7DDA5ED3324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80" y="1101"/>
              <a:ext cx="564" cy="533"/>
            </a:xfrm>
            <a:prstGeom prst="parallelogram">
              <a:avLst>
                <a:gd name="adj" fmla="val 56034"/>
              </a:avLst>
            </a:pr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10800000" scaled="1"/>
            </a:gra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1pPr>
              <a:lvl2pPr marL="742950" indent="-28575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2pPr>
              <a:lvl3pPr marL="11430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3pPr>
              <a:lvl4pPr marL="16002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4pPr>
              <a:lvl5pPr marL="20574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5pPr>
              <a:lvl6pPr marL="25146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6pPr>
              <a:lvl7pPr marL="29718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7pPr>
              <a:lvl8pPr marL="34290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8pPr>
              <a:lvl9pPr marL="38862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9pPr>
            </a:lstStyle>
            <a:p>
              <a:pPr eaLnBrk="1" hangingPunct="1">
                <a:lnSpc>
                  <a:spcPct val="95000"/>
                </a:lnSpc>
                <a:buClr>
                  <a:srgbClr val="FFFFFF"/>
                </a:buClr>
                <a:buSzPct val="100000"/>
                <a:buFont typeface="Times New Roman" pitchFamily="16" charset="0"/>
                <a:buNone/>
                <a:defRPr/>
              </a:pPr>
              <a:endParaRPr lang="pt-BR" altLang="pt-BR">
                <a:solidFill>
                  <a:srgbClr val="FFFFFF"/>
                </a:solidFill>
              </a:endParaRPr>
            </a:p>
          </p:txBody>
        </p:sp>
        <p:sp>
          <p:nvSpPr>
            <p:cNvPr id="3092" name="AutoShape 21">
              <a:extLst>
                <a:ext uri="{FF2B5EF4-FFF2-40B4-BE49-F238E27FC236}">
                  <a16:creationId xmlns:a16="http://schemas.microsoft.com/office/drawing/2014/main" id="{9C6DB6ED-55E5-ABFB-DD7A-11338BEFF79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80" y="1697"/>
              <a:ext cx="564" cy="533"/>
            </a:xfrm>
            <a:prstGeom prst="parallelogram">
              <a:avLst>
                <a:gd name="adj" fmla="val 56034"/>
              </a:avLst>
            </a:pr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10800000" scaled="1"/>
            </a:gra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1pPr>
              <a:lvl2pPr marL="742950" indent="-28575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2pPr>
              <a:lvl3pPr marL="11430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3pPr>
              <a:lvl4pPr marL="16002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4pPr>
              <a:lvl5pPr marL="20574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5pPr>
              <a:lvl6pPr marL="25146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6pPr>
              <a:lvl7pPr marL="29718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7pPr>
              <a:lvl8pPr marL="34290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8pPr>
              <a:lvl9pPr marL="38862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9pPr>
            </a:lstStyle>
            <a:p>
              <a:pPr eaLnBrk="1" hangingPunct="1">
                <a:lnSpc>
                  <a:spcPct val="95000"/>
                </a:lnSpc>
                <a:buClr>
                  <a:srgbClr val="FFFFFF"/>
                </a:buClr>
                <a:buSzPct val="100000"/>
                <a:buFont typeface="Times New Roman" pitchFamily="16" charset="0"/>
                <a:buNone/>
                <a:defRPr/>
              </a:pPr>
              <a:endParaRPr lang="pt-BR" altLang="pt-BR">
                <a:solidFill>
                  <a:srgbClr val="FFFFFF"/>
                </a:solidFill>
              </a:endParaRPr>
            </a:p>
          </p:txBody>
        </p:sp>
        <p:sp>
          <p:nvSpPr>
            <p:cNvPr id="3093" name="Freeform 22">
              <a:extLst>
                <a:ext uri="{FF2B5EF4-FFF2-40B4-BE49-F238E27FC236}">
                  <a16:creationId xmlns:a16="http://schemas.microsoft.com/office/drawing/2014/main" id="{4F8C322B-E66D-C46C-1518-AC7D9094C0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" y="0"/>
              <a:ext cx="532" cy="465"/>
            </a:xfrm>
            <a:custGeom>
              <a:avLst/>
              <a:gdLst>
                <a:gd name="T0" fmla="*/ 1 w 532"/>
                <a:gd name="T1" fmla="*/ 0 h 465"/>
                <a:gd name="T2" fmla="*/ 0 w 532"/>
                <a:gd name="T3" fmla="*/ 166 h 465"/>
                <a:gd name="T4" fmla="*/ 532 w 532"/>
                <a:gd name="T5" fmla="*/ 465 h 465"/>
                <a:gd name="T6" fmla="*/ 532 w 532"/>
                <a:gd name="T7" fmla="*/ 201 h 465"/>
                <a:gd name="T8" fmla="*/ 172 w 532"/>
                <a:gd name="T9" fmla="*/ 0 h 465"/>
                <a:gd name="T10" fmla="*/ 1 w 532"/>
                <a:gd name="T11" fmla="*/ 0 h 46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32" h="465">
                  <a:moveTo>
                    <a:pt x="1" y="0"/>
                  </a:moveTo>
                  <a:lnTo>
                    <a:pt x="0" y="166"/>
                  </a:lnTo>
                  <a:lnTo>
                    <a:pt x="532" y="465"/>
                  </a:lnTo>
                  <a:lnTo>
                    <a:pt x="532" y="201"/>
                  </a:lnTo>
                  <a:lnTo>
                    <a:pt x="172" y="0"/>
                  </a:lnTo>
                  <a:lnTo>
                    <a:pt x="1" y="0"/>
                  </a:lnTo>
                  <a:close/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108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094" name="Freeform 23">
              <a:extLst>
                <a:ext uri="{FF2B5EF4-FFF2-40B4-BE49-F238E27FC236}">
                  <a16:creationId xmlns:a16="http://schemas.microsoft.com/office/drawing/2014/main" id="{802B8490-9761-8B2C-696E-08B7E86329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" y="4060"/>
              <a:ext cx="457" cy="260"/>
            </a:xfrm>
            <a:custGeom>
              <a:avLst/>
              <a:gdLst>
                <a:gd name="T0" fmla="*/ 457 w 457"/>
                <a:gd name="T1" fmla="*/ 222 h 264"/>
                <a:gd name="T2" fmla="*/ 1 w 457"/>
                <a:gd name="T3" fmla="*/ 0 h 264"/>
                <a:gd name="T4" fmla="*/ 0 w 457"/>
                <a:gd name="T5" fmla="*/ 225 h 264"/>
                <a:gd name="T6" fmla="*/ 457 w 457"/>
                <a:gd name="T7" fmla="*/ 222 h 26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57" h="264">
                  <a:moveTo>
                    <a:pt x="457" y="260"/>
                  </a:moveTo>
                  <a:lnTo>
                    <a:pt x="1" y="0"/>
                  </a:lnTo>
                  <a:lnTo>
                    <a:pt x="0" y="264"/>
                  </a:lnTo>
                  <a:lnTo>
                    <a:pt x="457" y="260"/>
                  </a:lnTo>
                  <a:close/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108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1048" name="Rectangle 24">
            <a:extLst>
              <a:ext uri="{FF2B5EF4-FFF2-40B4-BE49-F238E27FC236}">
                <a16:creationId xmlns:a16="http://schemas.microsoft.com/office/drawing/2014/main" id="{CF25949D-A3B5-C273-FD22-8956711991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-528638"/>
            <a:ext cx="7770813" cy="210343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Clique para editar o formato do título de texto</a:t>
            </a:r>
          </a:p>
        </p:txBody>
      </p:sp>
      <p:sp>
        <p:nvSpPr>
          <p:cNvPr id="1049" name="Rectangle 25">
            <a:extLst>
              <a:ext uri="{FF2B5EF4-FFF2-40B4-BE49-F238E27FC236}">
                <a16:creationId xmlns:a16="http://schemas.microsoft.com/office/drawing/2014/main" id="{5BCA06C8-0B32-B174-BC40-9C0E8D1D93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981200"/>
            <a:ext cx="7847013" cy="46609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Clique para editar o formato do texto em estrutura de tópicos</a:t>
            </a:r>
          </a:p>
          <a:p>
            <a:pPr lvl="1"/>
            <a:r>
              <a:rPr lang="en-GB"/>
              <a:t>Segundo Nível da Estrutura de Tópicos</a:t>
            </a:r>
          </a:p>
          <a:p>
            <a:pPr lvl="2"/>
            <a:r>
              <a:rPr lang="en-GB"/>
              <a:t>Terceiro Nível da Estrutura de Tópicos</a:t>
            </a:r>
          </a:p>
          <a:p>
            <a:pPr lvl="3"/>
            <a:r>
              <a:rPr lang="en-GB"/>
              <a:t>Quarto Nível da Estrutura de Tópicos</a:t>
            </a:r>
          </a:p>
          <a:p>
            <a:pPr lvl="4"/>
            <a:r>
              <a:rPr lang="en-GB"/>
              <a:t>Quinto Nível da Estrutura de Tópicos</a:t>
            </a:r>
          </a:p>
          <a:p>
            <a:pPr lvl="4"/>
            <a:r>
              <a:rPr lang="en-GB"/>
              <a:t>Sexto Nível da Estrutura de Tópicos</a:t>
            </a:r>
          </a:p>
          <a:p>
            <a:pPr lvl="4"/>
            <a:r>
              <a:rPr lang="en-GB"/>
              <a:t>Sétimo Nível da Estrutura de Tópicos</a:t>
            </a:r>
          </a:p>
          <a:p>
            <a:pPr lvl="4"/>
            <a:r>
              <a:rPr lang="en-GB"/>
              <a:t>Oitavo Nível da Estrutura de Tópicos</a:t>
            </a:r>
          </a:p>
          <a:p>
            <a:pPr lvl="4"/>
            <a:r>
              <a:rPr lang="en-GB"/>
              <a:t>Nono Nível da Estrutura de Tópicos</a:t>
            </a:r>
          </a:p>
        </p:txBody>
      </p:sp>
      <p:sp>
        <p:nvSpPr>
          <p:cNvPr id="1050" name="Rectangle 26">
            <a:extLst>
              <a:ext uri="{FF2B5EF4-FFF2-40B4-BE49-F238E27FC236}">
                <a16:creationId xmlns:a16="http://schemas.microsoft.com/office/drawing/2014/main" id="{4514655F-8A65-27F8-08FA-5372937066F4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1154113" y="6248400"/>
            <a:ext cx="1903412" cy="4556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FFFFFF"/>
                </a:solidFill>
                <a:latin typeface="Times New Roman" pitchFamily="16" charset="0"/>
                <a:ea typeface="MS Gothic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51" name="Rectangle 27">
            <a:extLst>
              <a:ext uri="{FF2B5EF4-FFF2-40B4-BE49-F238E27FC236}">
                <a16:creationId xmlns:a16="http://schemas.microsoft.com/office/drawing/2014/main" id="{5899E846-C707-F151-F6E8-20DB3EC2C991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3592513" y="6248400"/>
            <a:ext cx="2894012" cy="4556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lnSpc>
                <a:spcPct val="100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FFFFFF"/>
                </a:solidFill>
                <a:latin typeface="Times New Roman" pitchFamily="16" charset="0"/>
                <a:ea typeface="MS Gothic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52" name="Rectangle 28">
            <a:extLst>
              <a:ext uri="{FF2B5EF4-FFF2-40B4-BE49-F238E27FC236}">
                <a16:creationId xmlns:a16="http://schemas.microsoft.com/office/drawing/2014/main" id="{620297A9-63FB-BBA9-8600-6A97FF8404B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7021513" y="6248400"/>
            <a:ext cx="1903412" cy="4556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41CB7CD8-4651-438A-A0E9-210B64859212}" type="slidenum">
              <a:rPr lang="en-GB" altLang="pt-BR"/>
              <a:pPr>
                <a:defRPr/>
              </a:pPr>
              <a:t>‹nº›</a:t>
            </a:fld>
            <a:endParaRPr lang="en-GB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449263" rtl="0" eaLnBrk="0" fontAlgn="base" hangingPunct="0">
        <a:lnSpc>
          <a:spcPct val="118000"/>
        </a:lnSpc>
        <a:spcBef>
          <a:spcPct val="0"/>
        </a:spcBef>
        <a:spcAft>
          <a:spcPct val="0"/>
        </a:spcAft>
        <a:buClr>
          <a:srgbClr val="CCFFFF"/>
        </a:buClr>
        <a:buSzPct val="100000"/>
        <a:buFont typeface="Arial Black" panose="020B0A04020102020204" pitchFamily="34" charset="0"/>
        <a:defRPr sz="4400">
          <a:solidFill>
            <a:srgbClr val="CCFF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118000"/>
        </a:lnSpc>
        <a:spcBef>
          <a:spcPct val="0"/>
        </a:spcBef>
        <a:spcAft>
          <a:spcPct val="0"/>
        </a:spcAft>
        <a:buClr>
          <a:srgbClr val="CCFFFF"/>
        </a:buClr>
        <a:buSzPct val="100000"/>
        <a:buFont typeface="Arial Black" panose="020B0A04020102020204" pitchFamily="34" charset="0"/>
        <a:defRPr sz="4400">
          <a:solidFill>
            <a:srgbClr val="CCFFFF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2" charset="0"/>
          <a:ea typeface="MS Gothic" charset="-128"/>
        </a:defRPr>
      </a:lvl2pPr>
      <a:lvl3pPr algn="l" defTabSz="449263" rtl="0" eaLnBrk="0" fontAlgn="base" hangingPunct="0">
        <a:lnSpc>
          <a:spcPct val="118000"/>
        </a:lnSpc>
        <a:spcBef>
          <a:spcPct val="0"/>
        </a:spcBef>
        <a:spcAft>
          <a:spcPct val="0"/>
        </a:spcAft>
        <a:buClr>
          <a:srgbClr val="CCFFFF"/>
        </a:buClr>
        <a:buSzPct val="100000"/>
        <a:buFont typeface="Arial Black" panose="020B0A04020102020204" pitchFamily="34" charset="0"/>
        <a:defRPr sz="4400">
          <a:solidFill>
            <a:srgbClr val="CCFFFF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2" charset="0"/>
          <a:ea typeface="MS Gothic" charset="-128"/>
        </a:defRPr>
      </a:lvl3pPr>
      <a:lvl4pPr algn="l" defTabSz="449263" rtl="0" eaLnBrk="0" fontAlgn="base" hangingPunct="0">
        <a:lnSpc>
          <a:spcPct val="118000"/>
        </a:lnSpc>
        <a:spcBef>
          <a:spcPct val="0"/>
        </a:spcBef>
        <a:spcAft>
          <a:spcPct val="0"/>
        </a:spcAft>
        <a:buClr>
          <a:srgbClr val="CCFFFF"/>
        </a:buClr>
        <a:buSzPct val="100000"/>
        <a:buFont typeface="Arial Black" panose="020B0A04020102020204" pitchFamily="34" charset="0"/>
        <a:defRPr sz="4400">
          <a:solidFill>
            <a:srgbClr val="CCFFFF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2" charset="0"/>
          <a:ea typeface="MS Gothic" charset="-128"/>
        </a:defRPr>
      </a:lvl4pPr>
      <a:lvl5pPr algn="l" defTabSz="449263" rtl="0" eaLnBrk="0" fontAlgn="base" hangingPunct="0">
        <a:lnSpc>
          <a:spcPct val="118000"/>
        </a:lnSpc>
        <a:spcBef>
          <a:spcPct val="0"/>
        </a:spcBef>
        <a:spcAft>
          <a:spcPct val="0"/>
        </a:spcAft>
        <a:buClr>
          <a:srgbClr val="CCFFFF"/>
        </a:buClr>
        <a:buSzPct val="100000"/>
        <a:buFont typeface="Arial Black" panose="020B0A04020102020204" pitchFamily="34" charset="0"/>
        <a:defRPr sz="4400">
          <a:solidFill>
            <a:srgbClr val="CCFFFF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2" charset="0"/>
          <a:ea typeface="MS Gothic" charset="-128"/>
        </a:defRPr>
      </a:lvl5pPr>
      <a:lvl6pPr marL="457200" algn="l" defTabSz="449263" rtl="0" fontAlgn="base">
        <a:lnSpc>
          <a:spcPct val="118000"/>
        </a:lnSpc>
        <a:spcBef>
          <a:spcPct val="0"/>
        </a:spcBef>
        <a:spcAft>
          <a:spcPct val="0"/>
        </a:spcAft>
        <a:buClr>
          <a:srgbClr val="CCFFFF"/>
        </a:buClr>
        <a:buSzPct val="100000"/>
        <a:buFont typeface="Arial Black" pitchFamily="32" charset="0"/>
        <a:defRPr sz="4400">
          <a:solidFill>
            <a:srgbClr val="CCFFFF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2" charset="0"/>
          <a:ea typeface="MS Gothic" charset="-128"/>
        </a:defRPr>
      </a:lvl6pPr>
      <a:lvl7pPr marL="914400" algn="l" defTabSz="449263" rtl="0" fontAlgn="base">
        <a:lnSpc>
          <a:spcPct val="118000"/>
        </a:lnSpc>
        <a:spcBef>
          <a:spcPct val="0"/>
        </a:spcBef>
        <a:spcAft>
          <a:spcPct val="0"/>
        </a:spcAft>
        <a:buClr>
          <a:srgbClr val="CCFFFF"/>
        </a:buClr>
        <a:buSzPct val="100000"/>
        <a:buFont typeface="Arial Black" pitchFamily="32" charset="0"/>
        <a:defRPr sz="4400">
          <a:solidFill>
            <a:srgbClr val="CCFFFF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2" charset="0"/>
          <a:ea typeface="MS Gothic" charset="-128"/>
        </a:defRPr>
      </a:lvl7pPr>
      <a:lvl8pPr marL="1371600" algn="l" defTabSz="449263" rtl="0" fontAlgn="base">
        <a:lnSpc>
          <a:spcPct val="118000"/>
        </a:lnSpc>
        <a:spcBef>
          <a:spcPct val="0"/>
        </a:spcBef>
        <a:spcAft>
          <a:spcPct val="0"/>
        </a:spcAft>
        <a:buClr>
          <a:srgbClr val="CCFFFF"/>
        </a:buClr>
        <a:buSzPct val="100000"/>
        <a:buFont typeface="Arial Black" pitchFamily="32" charset="0"/>
        <a:defRPr sz="4400">
          <a:solidFill>
            <a:srgbClr val="CCFFFF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2" charset="0"/>
          <a:ea typeface="MS Gothic" charset="-128"/>
        </a:defRPr>
      </a:lvl8pPr>
      <a:lvl9pPr marL="1828800" algn="l" defTabSz="449263" rtl="0" fontAlgn="base">
        <a:lnSpc>
          <a:spcPct val="118000"/>
        </a:lnSpc>
        <a:spcBef>
          <a:spcPct val="0"/>
        </a:spcBef>
        <a:spcAft>
          <a:spcPct val="0"/>
        </a:spcAft>
        <a:buClr>
          <a:srgbClr val="CCFFFF"/>
        </a:buClr>
        <a:buSzPct val="100000"/>
        <a:buFont typeface="Arial Black" pitchFamily="32" charset="0"/>
        <a:defRPr sz="4400">
          <a:solidFill>
            <a:srgbClr val="CCFFFF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2" charset="0"/>
          <a:ea typeface="MS Gothic" charset="-128"/>
        </a:defRPr>
      </a:lvl9pPr>
    </p:titleStyle>
    <p:bodyStyle>
      <a:lvl1pPr marL="341313" indent="-341313" algn="l" defTabSz="449263" rtl="0" eaLnBrk="0" fontAlgn="base" hangingPunct="0">
        <a:lnSpc>
          <a:spcPct val="118000"/>
        </a:lnSpc>
        <a:spcBef>
          <a:spcPts val="800"/>
        </a:spcBef>
        <a:spcAft>
          <a:spcPct val="0"/>
        </a:spcAft>
        <a:buClr>
          <a:srgbClr val="FFFFFF"/>
        </a:buClr>
        <a:buSzPct val="100000"/>
        <a:buFont typeface="Arial Black" panose="020B0A04020102020204" pitchFamily="34" charset="0"/>
        <a:buChar char="•"/>
        <a:defRPr sz="3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1363" indent="-284163" algn="l" defTabSz="449263" rtl="0" eaLnBrk="0" fontAlgn="base" hangingPunct="0">
        <a:lnSpc>
          <a:spcPct val="118000"/>
        </a:lnSpc>
        <a:spcBef>
          <a:spcPts val="700"/>
        </a:spcBef>
        <a:spcAft>
          <a:spcPct val="0"/>
        </a:spcAft>
        <a:buClr>
          <a:srgbClr val="FFFFFF"/>
        </a:buClr>
        <a:buSzPct val="100000"/>
        <a:buFont typeface="Arial Black" panose="020B0A04020102020204" pitchFamily="34" charset="0"/>
        <a:buChar char="–"/>
        <a:defRPr sz="28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defTabSz="449263" rtl="0" eaLnBrk="0" fontAlgn="base" hangingPunct="0">
        <a:lnSpc>
          <a:spcPct val="118000"/>
        </a:lnSpc>
        <a:spcBef>
          <a:spcPts val="600"/>
        </a:spcBef>
        <a:spcAft>
          <a:spcPct val="0"/>
        </a:spcAft>
        <a:buClr>
          <a:srgbClr val="FFFFFF"/>
        </a:buClr>
        <a:buSzPct val="100000"/>
        <a:buFont typeface="Arial Black" panose="020B0A04020102020204" pitchFamily="34" charset="0"/>
        <a:buChar char="•"/>
        <a:defRPr sz="24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defTabSz="449263" rtl="0" eaLnBrk="0" fontAlgn="base" hangingPunct="0">
        <a:lnSpc>
          <a:spcPct val="118000"/>
        </a:lnSpc>
        <a:spcBef>
          <a:spcPts val="500"/>
        </a:spcBef>
        <a:spcAft>
          <a:spcPct val="0"/>
        </a:spcAft>
        <a:buClr>
          <a:srgbClr val="FFFFFF"/>
        </a:buClr>
        <a:buSzPct val="100000"/>
        <a:buFont typeface="Arial Black" panose="020B0A04020102020204" pitchFamily="34" charset="0"/>
        <a:buChar char="–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defTabSz="449263" rtl="0" eaLnBrk="0" fontAlgn="base" hangingPunct="0">
        <a:lnSpc>
          <a:spcPct val="118000"/>
        </a:lnSpc>
        <a:spcBef>
          <a:spcPts val="500"/>
        </a:spcBef>
        <a:spcAft>
          <a:spcPct val="0"/>
        </a:spcAft>
        <a:buClr>
          <a:srgbClr val="FFFFFF"/>
        </a:buClr>
        <a:buSzPct val="100000"/>
        <a:buFont typeface="Arial Black" panose="020B0A04020102020204" pitchFamily="34" charset="0"/>
        <a:buChar char="»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defTabSz="449263" rtl="0" fontAlgn="base">
        <a:lnSpc>
          <a:spcPct val="118000"/>
        </a:lnSpc>
        <a:spcBef>
          <a:spcPts val="500"/>
        </a:spcBef>
        <a:spcAft>
          <a:spcPct val="0"/>
        </a:spcAft>
        <a:buClr>
          <a:srgbClr val="FFFFFF"/>
        </a:buClr>
        <a:buSzPct val="100000"/>
        <a:buFont typeface="Arial Black" pitchFamily="32" charset="0"/>
        <a:buChar char="»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defTabSz="449263" rtl="0" fontAlgn="base">
        <a:lnSpc>
          <a:spcPct val="118000"/>
        </a:lnSpc>
        <a:spcBef>
          <a:spcPts val="500"/>
        </a:spcBef>
        <a:spcAft>
          <a:spcPct val="0"/>
        </a:spcAft>
        <a:buClr>
          <a:srgbClr val="FFFFFF"/>
        </a:buClr>
        <a:buSzPct val="100000"/>
        <a:buFont typeface="Arial Black" pitchFamily="32" charset="0"/>
        <a:buChar char="»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defTabSz="449263" rtl="0" fontAlgn="base">
        <a:lnSpc>
          <a:spcPct val="118000"/>
        </a:lnSpc>
        <a:spcBef>
          <a:spcPts val="500"/>
        </a:spcBef>
        <a:spcAft>
          <a:spcPct val="0"/>
        </a:spcAft>
        <a:buClr>
          <a:srgbClr val="FFFFFF"/>
        </a:buClr>
        <a:buSzPct val="100000"/>
        <a:buFont typeface="Arial Black" pitchFamily="32" charset="0"/>
        <a:buChar char="»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defTabSz="449263" rtl="0" fontAlgn="base">
        <a:lnSpc>
          <a:spcPct val="118000"/>
        </a:lnSpc>
        <a:spcBef>
          <a:spcPts val="500"/>
        </a:spcBef>
        <a:spcAft>
          <a:spcPct val="0"/>
        </a:spcAft>
        <a:buClr>
          <a:srgbClr val="FFFFFF"/>
        </a:buClr>
        <a:buSzPct val="100000"/>
        <a:buFont typeface="Arial Black" pitchFamily="32" charset="0"/>
        <a:buChar char="»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cd.wrs.yahoo.com/;_ylt=AiWvmt5.jxTRj2Wf3oDOHvvd7Qt.;_ylu=X3oDMTA2bTQ0OXZjBHNlYwNzcg--/SIG=1lg0itqv6/EXP=1112044424/**http%3A%2F%2Fcade.search.yahoo.com%2Fimages%2Fview%3Fback%3Dhttp%253A%252F%252Fcade.search.yahoo.com%252Fsearch%252Fimages%253Fp%253DLeishmania%2526ei%253DUTF-8%2526btweb%253DBuscar%2526b%253D21%26h%3D287%26w%3D425%26imgcurl%3Dwww.fiocruz.br%252Fccs%252Fnovidades%252Fjul04%252Fleishmania_plo.jpg%26imgurl%3Dwww.fiocruz.br%252Fccs%252Fnovidades%252Fjul04%252Fleishmania_plo.jpg%26size%3D17.5kB%26name%3Dleishmania_plo.jpg%26rcurl%3Dhttp%253A%252F%252Fwww.fiocruz.br%252Fccs%252Fnovidades%252Fjul04%252Fleishmania_plo.htm%26rurl%3Dhttp%253A%252F%252Fwww.fiocruz.br%252Fccs%252Fnovidades%252Fjul04%252Fleishmania_plo.htm%26p%3DLeishmania%26type%3Djpeg%26no%3D29%26tt%3D595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mailto:ferpedrosa@hotmail.com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>
            <a:extLst>
              <a:ext uri="{FF2B5EF4-FFF2-40B4-BE49-F238E27FC236}">
                <a16:creationId xmlns:a16="http://schemas.microsoft.com/office/drawing/2014/main" id="{708CDA66-6A9D-165C-0BDA-0C2E44EA57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87450" y="908050"/>
            <a:ext cx="7772400" cy="525463"/>
          </a:xfrm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800" dirty="0"/>
              <a:t> LEISHMANIOSE TEGUMENTAR</a:t>
            </a:r>
          </a:p>
        </p:txBody>
      </p:sp>
      <p:sp>
        <p:nvSpPr>
          <p:cNvPr id="4098" name="Rectangle 2">
            <a:extLst>
              <a:ext uri="{FF2B5EF4-FFF2-40B4-BE49-F238E27FC236}">
                <a16:creationId xmlns:a16="http://schemas.microsoft.com/office/drawing/2014/main" id="{1225AF51-51FB-8598-E6F3-34B154BE6E5F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827088" y="3213100"/>
            <a:ext cx="7939087" cy="2025812"/>
          </a:xfrm>
        </p:spPr>
        <p:txBody>
          <a:bodyPr lIns="90000" tIns="46800" rIns="90000" bIns="46800">
            <a:spAutoFit/>
          </a:bodyPr>
          <a:lstStyle/>
          <a:p>
            <a:pPr marL="0" lvl="1" indent="0" algn="ctr" eaLnBrk="1" hangingPunct="1">
              <a:lnSpc>
                <a:spcPct val="100000"/>
              </a:lnSpc>
              <a:buFont typeface="Arial Black" panose="020B0A04020102020204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b="1" i="1" dirty="0" err="1"/>
              <a:t>Prof.</a:t>
            </a:r>
            <a:r>
              <a:rPr lang="en-GB" b="1" i="1" dirty="0"/>
              <a:t> </a:t>
            </a:r>
            <a:r>
              <a:rPr lang="en-GB" b="1" i="1" dirty="0" err="1"/>
              <a:t>Dr.</a:t>
            </a:r>
            <a:r>
              <a:rPr lang="en-GB" b="1" i="1" dirty="0"/>
              <a:t> Fernando de </a:t>
            </a:r>
            <a:r>
              <a:rPr lang="en-GB" b="1" i="1" dirty="0" err="1"/>
              <a:t>Araújo</a:t>
            </a:r>
            <a:r>
              <a:rPr lang="en-GB" b="1" i="1" dirty="0"/>
              <a:t> </a:t>
            </a:r>
            <a:r>
              <a:rPr lang="en-GB" b="1" i="1" dirty="0" err="1"/>
              <a:t>Pedrosa</a:t>
            </a:r>
            <a:endParaRPr lang="en-GB" b="1" i="1" dirty="0"/>
          </a:p>
          <a:p>
            <a:pPr marL="0" lvl="1" indent="0" algn="ctr" eaLnBrk="1" hangingPunct="1">
              <a:lnSpc>
                <a:spcPct val="100000"/>
              </a:lnSpc>
              <a:buFont typeface="Arial Black" panose="020B0A04020102020204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GB" b="1" i="1" dirty="0"/>
          </a:p>
          <a:p>
            <a:pPr marL="0" lvl="1" indent="0" algn="ctr" eaLnBrk="1" hangingPunct="1">
              <a:lnSpc>
                <a:spcPct val="100000"/>
              </a:lnSpc>
              <a:buFont typeface="Arial Black" panose="020B0A04020102020204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400" b="1" i="1" dirty="0"/>
              <a:t>Joaquim Gomes-AL 08 de </a:t>
            </a:r>
            <a:r>
              <a:rPr lang="en-GB" sz="2400" b="1" i="1"/>
              <a:t>maio </a:t>
            </a:r>
            <a:r>
              <a:rPr lang="en-GB" sz="2400" b="1" i="1" dirty="0"/>
              <a:t>de 2025.</a:t>
            </a:r>
          </a:p>
          <a:p>
            <a:pPr marL="0" lvl="1" indent="0" algn="ctr" eaLnBrk="1" hangingPunct="1">
              <a:lnSpc>
                <a:spcPct val="100000"/>
              </a:lnSpc>
              <a:buFont typeface="Arial Black" panose="020B0A04020102020204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GB" b="1" i="1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64EA9D-C7FC-7F50-2835-286823511A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buFont typeface="Arial Black" pitchFamily="32" charset="0"/>
              <a:buNone/>
              <a:defRPr/>
            </a:pPr>
            <a:r>
              <a:rPr lang="pt-BR" dirty="0"/>
              <a:t>Diagnóstico diferencial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4A744D0-03B9-09D7-83F0-FED41FF00D3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buFont typeface="Arial Black" pitchFamily="32" charset="0"/>
              <a:buNone/>
              <a:defRPr/>
            </a:pPr>
            <a:endParaRPr lang="pt-BR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>
            <a:extLst>
              <a:ext uri="{FF2B5EF4-FFF2-40B4-BE49-F238E27FC236}">
                <a16:creationId xmlns:a16="http://schemas.microsoft.com/office/drawing/2014/main" id="{6E9A58C2-B128-363D-ABF0-8069003AC8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20775" y="-128588"/>
            <a:ext cx="7772400" cy="1631951"/>
          </a:xfrm>
        </p:spPr>
        <p:txBody>
          <a:bodyPr lIns="92160" tIns="46080" rIns="92160" bIns="46080" anchor="ctr">
            <a:spAutoFit/>
          </a:bodyPr>
          <a:lstStyle/>
          <a:p>
            <a:pPr eaLnBrk="1" hangingPunct="1">
              <a:lnSpc>
                <a:spcPct val="139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3600" dirty="0"/>
              <a:t>Para LTA</a:t>
            </a:r>
            <a:br>
              <a:rPr lang="en-GB" sz="3600" dirty="0"/>
            </a:br>
            <a:r>
              <a:rPr lang="en-GB" sz="3600" dirty="0"/>
              <a:t> </a:t>
            </a:r>
            <a:r>
              <a:rPr lang="en-GB" sz="3600" dirty="0" err="1"/>
              <a:t>Tuberculose</a:t>
            </a:r>
            <a:r>
              <a:rPr lang="en-GB" sz="3600" dirty="0"/>
              <a:t> </a:t>
            </a:r>
            <a:r>
              <a:rPr lang="en-GB" sz="3600" dirty="0" err="1"/>
              <a:t>cutânea</a:t>
            </a:r>
            <a:endParaRPr lang="en-GB" sz="3600" dirty="0"/>
          </a:p>
        </p:txBody>
      </p:sp>
      <p:pic>
        <p:nvPicPr>
          <p:cNvPr id="30723" name="Picture 6">
            <a:extLst>
              <a:ext uri="{FF2B5EF4-FFF2-40B4-BE49-F238E27FC236}">
                <a16:creationId xmlns:a16="http://schemas.microsoft.com/office/drawing/2014/main" id="{B8AA5BDA-0F58-B09B-2D66-7622772302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2133600"/>
            <a:ext cx="5761037" cy="425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>
            <a:extLst>
              <a:ext uri="{FF2B5EF4-FFF2-40B4-BE49-F238E27FC236}">
                <a16:creationId xmlns:a16="http://schemas.microsoft.com/office/drawing/2014/main" id="{F20CE5B2-1670-2202-264F-64CCE9E44B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buFont typeface="Arial Black" pitchFamily="32" charset="0"/>
              <a:buNone/>
              <a:defRPr/>
            </a:pPr>
            <a:r>
              <a:rPr lang="pt-BR"/>
              <a:t>Diag. Diferencial – Úlcera varicosa</a:t>
            </a:r>
          </a:p>
        </p:txBody>
      </p:sp>
      <p:pic>
        <p:nvPicPr>
          <p:cNvPr id="32771" name="Picture 4">
            <a:extLst>
              <a:ext uri="{FF2B5EF4-FFF2-40B4-BE49-F238E27FC236}">
                <a16:creationId xmlns:a16="http://schemas.microsoft.com/office/drawing/2014/main" id="{0629D832-530E-4034-DFF3-74ABD41F043A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68538" y="1989138"/>
            <a:ext cx="5329237" cy="4660900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>
            <a:extLst>
              <a:ext uri="{FF2B5EF4-FFF2-40B4-BE49-F238E27FC236}">
                <a16:creationId xmlns:a16="http://schemas.microsoft.com/office/drawing/2014/main" id="{783049EA-3982-E9E2-ED56-01AE5BEFCA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buFont typeface="Arial Black" pitchFamily="32" charset="0"/>
              <a:buNone/>
              <a:defRPr/>
            </a:pPr>
            <a:r>
              <a:rPr lang="pt-BR"/>
              <a:t>Diag. Diferencial – Úlcera bacteriana</a:t>
            </a:r>
          </a:p>
        </p:txBody>
      </p:sp>
      <p:pic>
        <p:nvPicPr>
          <p:cNvPr id="33795" name="Picture 4">
            <a:extLst>
              <a:ext uri="{FF2B5EF4-FFF2-40B4-BE49-F238E27FC236}">
                <a16:creationId xmlns:a16="http://schemas.microsoft.com/office/drawing/2014/main" id="{0C10B8DB-37E8-51A5-873D-2FEE2EABF648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63713" y="1981200"/>
            <a:ext cx="6121400" cy="4660900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60903F-BF43-AE72-0CFA-D06A096B2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t-BR" dirty="0" err="1"/>
              <a:t>Diag</a:t>
            </a:r>
            <a:r>
              <a:rPr lang="pt-BR" dirty="0"/>
              <a:t>.  Diferencial Erisipela Bolhosa</a:t>
            </a:r>
          </a:p>
        </p:txBody>
      </p:sp>
      <p:pic>
        <p:nvPicPr>
          <p:cNvPr id="34819" name="Espaço Reservado para Conteúdo 3">
            <a:extLst>
              <a:ext uri="{FF2B5EF4-FFF2-40B4-BE49-F238E27FC236}">
                <a16:creationId xmlns:a16="http://schemas.microsoft.com/office/drawing/2014/main" id="{54A00242-5886-2FB9-1CBA-EF0EF375E91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8175" y="1949450"/>
            <a:ext cx="2447925" cy="4908550"/>
          </a:xfrm>
        </p:spPr>
      </p:pic>
      <p:pic>
        <p:nvPicPr>
          <p:cNvPr id="34820" name="Imagem 4">
            <a:extLst>
              <a:ext uri="{FF2B5EF4-FFF2-40B4-BE49-F238E27FC236}">
                <a16:creationId xmlns:a16="http://schemas.microsoft.com/office/drawing/2014/main" id="{FFE77EF7-4691-4B70-7097-8C7365619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1949450"/>
            <a:ext cx="2749550" cy="490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>
            <a:extLst>
              <a:ext uri="{FF2B5EF4-FFF2-40B4-BE49-F238E27FC236}">
                <a16:creationId xmlns:a16="http://schemas.microsoft.com/office/drawing/2014/main" id="{01FC9C09-2126-6186-554B-EDCC1781C3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buFont typeface="Arial Black" pitchFamily="32" charset="0"/>
              <a:buNone/>
              <a:defRPr/>
            </a:pPr>
            <a:r>
              <a:rPr lang="pt-BR"/>
              <a:t>Diag. Diferencial – Úlcera bacteriana</a:t>
            </a:r>
          </a:p>
        </p:txBody>
      </p:sp>
      <p:pic>
        <p:nvPicPr>
          <p:cNvPr id="35843" name="Picture 4">
            <a:extLst>
              <a:ext uri="{FF2B5EF4-FFF2-40B4-BE49-F238E27FC236}">
                <a16:creationId xmlns:a16="http://schemas.microsoft.com/office/drawing/2014/main" id="{C022C10A-A708-CF7B-B1DD-8720643FE54E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8175" y="1981200"/>
            <a:ext cx="5976938" cy="4660900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>
            <a:extLst>
              <a:ext uri="{FF2B5EF4-FFF2-40B4-BE49-F238E27FC236}">
                <a16:creationId xmlns:a16="http://schemas.microsoft.com/office/drawing/2014/main" id="{378964F7-A42D-052E-9A1A-60C154064F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buFont typeface="Arial Black" pitchFamily="32" charset="0"/>
              <a:buNone/>
              <a:defRPr/>
            </a:pPr>
            <a:r>
              <a:rPr lang="pt-BR"/>
              <a:t>Diag. Diferencial - Actinomicose</a:t>
            </a:r>
          </a:p>
        </p:txBody>
      </p:sp>
      <p:pic>
        <p:nvPicPr>
          <p:cNvPr id="36867" name="Picture 4">
            <a:extLst>
              <a:ext uri="{FF2B5EF4-FFF2-40B4-BE49-F238E27FC236}">
                <a16:creationId xmlns:a16="http://schemas.microsoft.com/office/drawing/2014/main" id="{1EA3B821-8DB7-69FF-DDD7-C1A7593832F8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9250" y="1981200"/>
            <a:ext cx="6481763" cy="4660900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>
            <a:extLst>
              <a:ext uri="{FF2B5EF4-FFF2-40B4-BE49-F238E27FC236}">
                <a16:creationId xmlns:a16="http://schemas.microsoft.com/office/drawing/2014/main" id="{3A2B6435-4DA1-5081-1F48-9796BA4780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buFont typeface="Arial Black" pitchFamily="32" charset="0"/>
              <a:buNone/>
              <a:defRPr/>
            </a:pPr>
            <a:r>
              <a:rPr lang="pt-BR"/>
              <a:t>Diag. Diferencial - Esporotricose</a:t>
            </a:r>
          </a:p>
        </p:txBody>
      </p:sp>
      <p:pic>
        <p:nvPicPr>
          <p:cNvPr id="37891" name="Picture 3">
            <a:extLst>
              <a:ext uri="{FF2B5EF4-FFF2-40B4-BE49-F238E27FC236}">
                <a16:creationId xmlns:a16="http://schemas.microsoft.com/office/drawing/2014/main" id="{42129801-F93E-5E3C-6179-8716810A1C3D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3350" y="1989138"/>
            <a:ext cx="6502400" cy="4660900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>
            <a:extLst>
              <a:ext uri="{FF2B5EF4-FFF2-40B4-BE49-F238E27FC236}">
                <a16:creationId xmlns:a16="http://schemas.microsoft.com/office/drawing/2014/main" id="{07DD2131-5EE1-72BC-0CDB-98B4A2A97A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20775" y="-122238"/>
            <a:ext cx="7772400" cy="1619251"/>
          </a:xfrm>
        </p:spPr>
        <p:txBody>
          <a:bodyPr lIns="92160" tIns="46080" rIns="92160" bIns="46080" anchor="ctr">
            <a:spAutoFit/>
          </a:bodyPr>
          <a:lstStyle/>
          <a:p>
            <a:pPr eaLnBrk="1" hangingPunct="1">
              <a:lnSpc>
                <a:spcPct val="139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3600"/>
              <a:t>Diagnóstico diferencial – Hanseníase</a:t>
            </a:r>
          </a:p>
        </p:txBody>
      </p:sp>
      <p:pic>
        <p:nvPicPr>
          <p:cNvPr id="38915" name="Picture 4">
            <a:extLst>
              <a:ext uri="{FF2B5EF4-FFF2-40B4-BE49-F238E27FC236}">
                <a16:creationId xmlns:a16="http://schemas.microsoft.com/office/drawing/2014/main" id="{DB95DA5E-71C1-A5D0-A61A-43A949BAF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916113"/>
            <a:ext cx="3162300" cy="2052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6" name="Picture 5">
            <a:extLst>
              <a:ext uri="{FF2B5EF4-FFF2-40B4-BE49-F238E27FC236}">
                <a16:creationId xmlns:a16="http://schemas.microsoft.com/office/drawing/2014/main" id="{6255FFCF-60A5-E8CC-77A8-8548A52C5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4076700"/>
            <a:ext cx="3024187" cy="198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7" name="Picture 6">
            <a:extLst>
              <a:ext uri="{FF2B5EF4-FFF2-40B4-BE49-F238E27FC236}">
                <a16:creationId xmlns:a16="http://schemas.microsoft.com/office/drawing/2014/main" id="{656CE56D-7ED8-DE07-07A1-4DC31A83A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246313"/>
            <a:ext cx="3457575" cy="3198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>
            <a:extLst>
              <a:ext uri="{FF2B5EF4-FFF2-40B4-BE49-F238E27FC236}">
                <a16:creationId xmlns:a16="http://schemas.microsoft.com/office/drawing/2014/main" id="{2770513E-E2D0-3BB5-7110-3C9DEE9937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20775" y="-122238"/>
            <a:ext cx="7772400" cy="1619251"/>
          </a:xfrm>
        </p:spPr>
        <p:txBody>
          <a:bodyPr lIns="92160" tIns="46080" rIns="92160" bIns="46080" anchor="ctr">
            <a:spAutoFit/>
          </a:bodyPr>
          <a:lstStyle/>
          <a:p>
            <a:pPr eaLnBrk="1" hangingPunct="1">
              <a:lnSpc>
                <a:spcPct val="139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3600"/>
              <a:t>Diagnóstico diferencial – Carcinoma basocelular</a:t>
            </a:r>
          </a:p>
        </p:txBody>
      </p:sp>
      <p:pic>
        <p:nvPicPr>
          <p:cNvPr id="40963" name="Picture 6">
            <a:extLst>
              <a:ext uri="{FF2B5EF4-FFF2-40B4-BE49-F238E27FC236}">
                <a16:creationId xmlns:a16="http://schemas.microsoft.com/office/drawing/2014/main" id="{C828C4C0-2566-C798-5D18-241A67541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492375"/>
            <a:ext cx="4535488" cy="324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4" name="Picture 7">
            <a:extLst>
              <a:ext uri="{FF2B5EF4-FFF2-40B4-BE49-F238E27FC236}">
                <a16:creationId xmlns:a16="http://schemas.microsoft.com/office/drawing/2014/main" id="{CCC77499-B0B3-9D82-F2F7-A71320E11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2538413"/>
            <a:ext cx="4211637" cy="336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65" name="Rectangle 8">
            <a:extLst>
              <a:ext uri="{FF2B5EF4-FFF2-40B4-BE49-F238E27FC236}">
                <a16:creationId xmlns:a16="http://schemas.microsoft.com/office/drawing/2014/main" id="{E9914830-EC90-3375-AE0D-0CCCBB0179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375" y="3213100"/>
            <a:ext cx="2735263" cy="431800"/>
          </a:xfrm>
          <a:prstGeom prst="rect">
            <a:avLst/>
          </a:prstGeom>
          <a:solidFill>
            <a:srgbClr val="00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ts val="7200"/>
              </a:lnSpc>
              <a:spcBef>
                <a:spcPts val="800"/>
              </a:spcBef>
              <a:buClr>
                <a:srgbClr val="FFFFFF"/>
              </a:buClr>
              <a:buSzPct val="100000"/>
              <a:buFont typeface="Arial Black" panose="020B0A04020102020204" pitchFamily="34" charset="0"/>
              <a:buChar char="•"/>
              <a:defRPr sz="32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ts val="6300"/>
              </a:lnSpc>
              <a:spcBef>
                <a:spcPts val="700"/>
              </a:spcBef>
              <a:buClr>
                <a:srgbClr val="FFFFFF"/>
              </a:buClr>
              <a:buSzPct val="100000"/>
              <a:buFont typeface="Arial Black" panose="020B0A04020102020204" pitchFamily="34" charset="0"/>
              <a:buChar char="–"/>
              <a:defRPr sz="28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ts val="5400"/>
              </a:lnSpc>
              <a:spcBef>
                <a:spcPts val="600"/>
              </a:spcBef>
              <a:buClr>
                <a:srgbClr val="FFFFFF"/>
              </a:buClr>
              <a:buSzPct val="100000"/>
              <a:buFont typeface="Arial Black" panose="020B0A04020102020204" pitchFamily="34" charset="0"/>
              <a:buChar char="•"/>
              <a:defRPr sz="24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ts val="4488"/>
              </a:lnSpc>
              <a:spcBef>
                <a:spcPts val="500"/>
              </a:spcBef>
              <a:buClr>
                <a:srgbClr val="FFFFFF"/>
              </a:buClr>
              <a:buSzPct val="100000"/>
              <a:buFont typeface="Arial Black" panose="020B0A04020102020204" pitchFamily="34" charset="0"/>
              <a:buChar char="–"/>
              <a:defRPr sz="20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ts val="4488"/>
              </a:lnSpc>
              <a:spcBef>
                <a:spcPts val="500"/>
              </a:spcBef>
              <a:buClr>
                <a:srgbClr val="FFFFFF"/>
              </a:buClr>
              <a:buSzPct val="100000"/>
              <a:buFont typeface="Arial Black" panose="020B0A04020102020204" pitchFamily="34" charset="0"/>
              <a:buChar char="»"/>
              <a:defRPr sz="20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ts val="4488"/>
              </a:lnSpc>
              <a:spcBef>
                <a:spcPts val="5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»"/>
              <a:defRPr sz="20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ts val="4488"/>
              </a:lnSpc>
              <a:spcBef>
                <a:spcPts val="5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»"/>
              <a:defRPr sz="20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ts val="4488"/>
              </a:lnSpc>
              <a:spcBef>
                <a:spcPts val="5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»"/>
              <a:defRPr sz="20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ts val="4488"/>
              </a:lnSpc>
              <a:spcBef>
                <a:spcPts val="5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»"/>
              <a:defRPr sz="20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pt-BR" altLang="pt-BR"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0966" name="Rectangle 9">
            <a:extLst>
              <a:ext uri="{FF2B5EF4-FFF2-40B4-BE49-F238E27FC236}">
                <a16:creationId xmlns:a16="http://schemas.microsoft.com/office/drawing/2014/main" id="{A2E87D93-30FE-DAC9-3954-22FC9D07AD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2225" y="3284538"/>
            <a:ext cx="1871663" cy="576262"/>
          </a:xfrm>
          <a:prstGeom prst="rect">
            <a:avLst/>
          </a:prstGeom>
          <a:solidFill>
            <a:srgbClr val="00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ts val="7200"/>
              </a:lnSpc>
              <a:spcBef>
                <a:spcPts val="800"/>
              </a:spcBef>
              <a:buClr>
                <a:srgbClr val="FFFFFF"/>
              </a:buClr>
              <a:buSzPct val="100000"/>
              <a:buFont typeface="Arial Black" panose="020B0A04020102020204" pitchFamily="34" charset="0"/>
              <a:buChar char="•"/>
              <a:defRPr sz="32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ts val="6300"/>
              </a:lnSpc>
              <a:spcBef>
                <a:spcPts val="700"/>
              </a:spcBef>
              <a:buClr>
                <a:srgbClr val="FFFFFF"/>
              </a:buClr>
              <a:buSzPct val="100000"/>
              <a:buFont typeface="Arial Black" panose="020B0A04020102020204" pitchFamily="34" charset="0"/>
              <a:buChar char="–"/>
              <a:defRPr sz="28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ts val="5400"/>
              </a:lnSpc>
              <a:spcBef>
                <a:spcPts val="600"/>
              </a:spcBef>
              <a:buClr>
                <a:srgbClr val="FFFFFF"/>
              </a:buClr>
              <a:buSzPct val="100000"/>
              <a:buFont typeface="Arial Black" panose="020B0A04020102020204" pitchFamily="34" charset="0"/>
              <a:buChar char="•"/>
              <a:defRPr sz="24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ts val="4488"/>
              </a:lnSpc>
              <a:spcBef>
                <a:spcPts val="500"/>
              </a:spcBef>
              <a:buClr>
                <a:srgbClr val="FFFFFF"/>
              </a:buClr>
              <a:buSzPct val="100000"/>
              <a:buFont typeface="Arial Black" panose="020B0A04020102020204" pitchFamily="34" charset="0"/>
              <a:buChar char="–"/>
              <a:defRPr sz="20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ts val="4488"/>
              </a:lnSpc>
              <a:spcBef>
                <a:spcPts val="500"/>
              </a:spcBef>
              <a:buClr>
                <a:srgbClr val="FFFFFF"/>
              </a:buClr>
              <a:buSzPct val="100000"/>
              <a:buFont typeface="Arial Black" panose="020B0A04020102020204" pitchFamily="34" charset="0"/>
              <a:buChar char="»"/>
              <a:defRPr sz="20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ts val="4488"/>
              </a:lnSpc>
              <a:spcBef>
                <a:spcPts val="5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»"/>
              <a:defRPr sz="20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ts val="4488"/>
              </a:lnSpc>
              <a:spcBef>
                <a:spcPts val="5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»"/>
              <a:defRPr sz="20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ts val="4488"/>
              </a:lnSpc>
              <a:spcBef>
                <a:spcPts val="5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»"/>
              <a:defRPr sz="20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ts val="4488"/>
              </a:lnSpc>
              <a:spcBef>
                <a:spcPts val="5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»"/>
              <a:defRPr sz="20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pt-BR" altLang="pt-BR"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754F23-224D-F565-BA62-DF9816ABC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150" y="692150"/>
            <a:ext cx="6659563" cy="1584325"/>
          </a:xfrm>
        </p:spPr>
        <p:txBody>
          <a:bodyPr/>
          <a:lstStyle/>
          <a:p>
            <a:pPr>
              <a:buFont typeface="Arial Black" pitchFamily="32" charset="0"/>
              <a:buNone/>
              <a:defRPr/>
            </a:pPr>
            <a:r>
              <a:rPr lang="pt-BR" dirty="0"/>
              <a:t>               LTA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9CABBA7-8F2E-C6C5-17A9-74E985FBFD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 Black" pitchFamily="32" charset="0"/>
              <a:buNone/>
              <a:defRPr/>
            </a:pPr>
            <a:endParaRPr lang="pt-BR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>
            <a:extLst>
              <a:ext uri="{FF2B5EF4-FFF2-40B4-BE49-F238E27FC236}">
                <a16:creationId xmlns:a16="http://schemas.microsoft.com/office/drawing/2014/main" id="{73582A88-6324-CCAA-B7BD-4BB6AF6199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20775" y="-122238"/>
            <a:ext cx="7772400" cy="1619251"/>
          </a:xfrm>
        </p:spPr>
        <p:txBody>
          <a:bodyPr lIns="92160" tIns="46080" rIns="92160" bIns="46080" anchor="ctr">
            <a:spAutoFit/>
          </a:bodyPr>
          <a:lstStyle/>
          <a:p>
            <a:pPr eaLnBrk="1" hangingPunct="1">
              <a:lnSpc>
                <a:spcPct val="139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3600"/>
              <a:t>Diagnóstico diferencial – Carcinoma basocelular</a:t>
            </a:r>
          </a:p>
        </p:txBody>
      </p:sp>
      <p:pic>
        <p:nvPicPr>
          <p:cNvPr id="43011" name="Picture 7" descr="P1011105">
            <a:extLst>
              <a:ext uri="{FF2B5EF4-FFF2-40B4-BE49-F238E27FC236}">
                <a16:creationId xmlns:a16="http://schemas.microsoft.com/office/drawing/2014/main" id="{4FC2FD7D-F9E2-3491-606C-A587A8D99379}"/>
              </a:ext>
            </a:extLst>
          </p:cNvPr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708275"/>
            <a:ext cx="4968875" cy="3389313"/>
          </a:xfrm>
        </p:spPr>
      </p:pic>
      <p:pic>
        <p:nvPicPr>
          <p:cNvPr id="43012" name="Picture 8" descr="P1011106">
            <a:extLst>
              <a:ext uri="{FF2B5EF4-FFF2-40B4-BE49-F238E27FC236}">
                <a16:creationId xmlns:a16="http://schemas.microsoft.com/office/drawing/2014/main" id="{CF3B8E8B-8BEE-A3A6-3239-BD88E23EA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2708275"/>
            <a:ext cx="4319587" cy="342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Rectangle 9">
            <a:extLst>
              <a:ext uri="{FF2B5EF4-FFF2-40B4-BE49-F238E27FC236}">
                <a16:creationId xmlns:a16="http://schemas.microsoft.com/office/drawing/2014/main" id="{1CA85CBF-0EEB-5CCC-8213-4882820E4D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3500438"/>
            <a:ext cx="2374900" cy="576262"/>
          </a:xfrm>
          <a:prstGeom prst="rect">
            <a:avLst/>
          </a:prstGeom>
          <a:solidFill>
            <a:srgbClr val="00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ts val="7200"/>
              </a:lnSpc>
              <a:spcBef>
                <a:spcPts val="800"/>
              </a:spcBef>
              <a:buClr>
                <a:srgbClr val="FFFFFF"/>
              </a:buClr>
              <a:buSzPct val="100000"/>
              <a:buFont typeface="Arial Black" panose="020B0A04020102020204" pitchFamily="34" charset="0"/>
              <a:buChar char="•"/>
              <a:defRPr sz="32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ts val="6300"/>
              </a:lnSpc>
              <a:spcBef>
                <a:spcPts val="700"/>
              </a:spcBef>
              <a:buClr>
                <a:srgbClr val="FFFFFF"/>
              </a:buClr>
              <a:buSzPct val="100000"/>
              <a:buFont typeface="Arial Black" panose="020B0A04020102020204" pitchFamily="34" charset="0"/>
              <a:buChar char="–"/>
              <a:defRPr sz="28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ts val="5400"/>
              </a:lnSpc>
              <a:spcBef>
                <a:spcPts val="600"/>
              </a:spcBef>
              <a:buClr>
                <a:srgbClr val="FFFFFF"/>
              </a:buClr>
              <a:buSzPct val="100000"/>
              <a:buFont typeface="Arial Black" panose="020B0A04020102020204" pitchFamily="34" charset="0"/>
              <a:buChar char="•"/>
              <a:defRPr sz="24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ts val="4488"/>
              </a:lnSpc>
              <a:spcBef>
                <a:spcPts val="500"/>
              </a:spcBef>
              <a:buClr>
                <a:srgbClr val="FFFFFF"/>
              </a:buClr>
              <a:buSzPct val="100000"/>
              <a:buFont typeface="Arial Black" panose="020B0A04020102020204" pitchFamily="34" charset="0"/>
              <a:buChar char="–"/>
              <a:defRPr sz="20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ts val="4488"/>
              </a:lnSpc>
              <a:spcBef>
                <a:spcPts val="500"/>
              </a:spcBef>
              <a:buClr>
                <a:srgbClr val="FFFFFF"/>
              </a:buClr>
              <a:buSzPct val="100000"/>
              <a:buFont typeface="Arial Black" panose="020B0A04020102020204" pitchFamily="34" charset="0"/>
              <a:buChar char="»"/>
              <a:defRPr sz="20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ts val="4488"/>
              </a:lnSpc>
              <a:spcBef>
                <a:spcPts val="5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»"/>
              <a:defRPr sz="20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ts val="4488"/>
              </a:lnSpc>
              <a:spcBef>
                <a:spcPts val="5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»"/>
              <a:defRPr sz="20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ts val="4488"/>
              </a:lnSpc>
              <a:spcBef>
                <a:spcPts val="5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»"/>
              <a:defRPr sz="20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ts val="4488"/>
              </a:lnSpc>
              <a:spcBef>
                <a:spcPts val="5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»"/>
              <a:defRPr sz="20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pt-BR" altLang="pt-BR"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>
            <a:extLst>
              <a:ext uri="{FF2B5EF4-FFF2-40B4-BE49-F238E27FC236}">
                <a16:creationId xmlns:a16="http://schemas.microsoft.com/office/drawing/2014/main" id="{C009D5DB-4178-91B5-3B10-D4F89F3BA4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20775" y="-122238"/>
            <a:ext cx="7772400" cy="1619251"/>
          </a:xfrm>
        </p:spPr>
        <p:txBody>
          <a:bodyPr lIns="92160" tIns="46080" rIns="92160" bIns="46080" anchor="ctr">
            <a:spAutoFit/>
          </a:bodyPr>
          <a:lstStyle/>
          <a:p>
            <a:pPr eaLnBrk="1" hangingPunct="1">
              <a:lnSpc>
                <a:spcPct val="139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3600"/>
              <a:t>Diagnóstico diferencial – Piodermite</a:t>
            </a:r>
          </a:p>
        </p:txBody>
      </p:sp>
      <p:pic>
        <p:nvPicPr>
          <p:cNvPr id="45059" name="Picture 8">
            <a:extLst>
              <a:ext uri="{FF2B5EF4-FFF2-40B4-BE49-F238E27FC236}">
                <a16:creationId xmlns:a16="http://schemas.microsoft.com/office/drawing/2014/main" id="{C9E524F8-6740-A731-5F60-94AFB38E8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00563" y="-4348163"/>
            <a:ext cx="15240001" cy="11430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3">
            <a:extLst>
              <a:ext uri="{FF2B5EF4-FFF2-40B4-BE49-F238E27FC236}">
                <a16:creationId xmlns:a16="http://schemas.microsoft.com/office/drawing/2014/main" id="{B8445E20-32E6-1F29-FCA2-7186499FE09F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95513" y="908050"/>
            <a:ext cx="5976937" cy="5357813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>
            <a:extLst>
              <a:ext uri="{FF2B5EF4-FFF2-40B4-BE49-F238E27FC236}">
                <a16:creationId xmlns:a16="http://schemas.microsoft.com/office/drawing/2014/main" id="{DB208EA6-AFC6-FE13-AB26-465C72DF344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143000" y="128588"/>
            <a:ext cx="7772400" cy="1449387"/>
          </a:xfrm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dirty="0" err="1"/>
              <a:t>Diagnóstico</a:t>
            </a:r>
            <a:r>
              <a:rPr lang="en-GB" dirty="0"/>
              <a:t> Laboratorial LTA</a:t>
            </a:r>
          </a:p>
        </p:txBody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id="{72B91E70-5D8D-24D7-201A-1DB5EC3DDD2F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066800" y="1981200"/>
            <a:ext cx="7848600" cy="1437446"/>
          </a:xfrm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ts val="7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GB" sz="2800" dirty="0" err="1"/>
              <a:t>Parasitológico</a:t>
            </a:r>
            <a:r>
              <a:rPr lang="en-GB" sz="2800" dirty="0"/>
              <a:t> </a:t>
            </a:r>
            <a:r>
              <a:rPr lang="en-GB" sz="2800" dirty="0" err="1"/>
              <a:t>direto</a:t>
            </a:r>
            <a:endParaRPr lang="en-GB" sz="2800" dirty="0"/>
          </a:p>
          <a:p>
            <a:pPr eaLnBrk="1" hangingPunct="1">
              <a:lnSpc>
                <a:spcPct val="90000"/>
              </a:lnSpc>
              <a:spcBef>
                <a:spcPts val="7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GB" sz="2800" dirty="0" err="1"/>
              <a:t>Histopatológico</a:t>
            </a:r>
            <a:endParaRPr lang="en-GB" sz="2800" dirty="0"/>
          </a:p>
          <a:p>
            <a:pPr marL="0" indent="0" eaLnBrk="1" hangingPunct="1">
              <a:lnSpc>
                <a:spcPct val="90000"/>
              </a:lnSpc>
              <a:spcBef>
                <a:spcPts val="700"/>
              </a:spcBef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endParaRPr lang="en-GB" sz="28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1">
            <a:extLst>
              <a:ext uri="{FF2B5EF4-FFF2-40B4-BE49-F238E27FC236}">
                <a16:creationId xmlns:a16="http://schemas.microsoft.com/office/drawing/2014/main" id="{B9B65962-EE92-A6E3-FD29-7808C3FD5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773238"/>
            <a:ext cx="6096000" cy="4572000"/>
          </a:xfrm>
          <a:prstGeom prst="rect">
            <a:avLst/>
          </a:prstGeom>
          <a:noFill/>
          <a:ln w="76320">
            <a:solidFill>
              <a:srgbClr val="66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4275" name="AutoShape 2">
            <a:extLst>
              <a:ext uri="{FF2B5EF4-FFF2-40B4-BE49-F238E27FC236}">
                <a16:creationId xmlns:a16="http://schemas.microsoft.com/office/drawing/2014/main" id="{A9D4804A-740C-C6C2-B3A6-3E9EF6CB43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0338" y="539750"/>
            <a:ext cx="3779837" cy="539750"/>
          </a:xfrm>
          <a:prstGeom prst="roundRect">
            <a:avLst>
              <a:gd name="adj" fmla="val 292"/>
            </a:avLst>
          </a:prstGeom>
          <a:solidFill>
            <a:srgbClr val="99CC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 anchorCtr="1"/>
          <a:lstStyle>
            <a:lvl1pPr>
              <a:lnSpc>
                <a:spcPts val="7200"/>
              </a:lnSpc>
              <a:spcBef>
                <a:spcPts val="800"/>
              </a:spcBef>
              <a:buClr>
                <a:srgbClr val="FFFFFF"/>
              </a:buClr>
              <a:buSzPct val="100000"/>
              <a:buFont typeface="Arial Black" panose="020B0A040201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ts val="6300"/>
              </a:lnSpc>
              <a:spcBef>
                <a:spcPts val="700"/>
              </a:spcBef>
              <a:buClr>
                <a:srgbClr val="FFFFFF"/>
              </a:buClr>
              <a:buSzPct val="100000"/>
              <a:buFont typeface="Arial Black" panose="020B0A040201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ts val="5400"/>
              </a:lnSpc>
              <a:spcBef>
                <a:spcPts val="600"/>
              </a:spcBef>
              <a:buClr>
                <a:srgbClr val="FFFFFF"/>
              </a:buClr>
              <a:buSzPct val="100000"/>
              <a:buFont typeface="Arial Black" panose="020B0A040201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ts val="4488"/>
              </a:lnSpc>
              <a:spcBef>
                <a:spcPts val="500"/>
              </a:spcBef>
              <a:buClr>
                <a:srgbClr val="FFFFFF"/>
              </a:buClr>
              <a:buSzPct val="100000"/>
              <a:buFont typeface="Arial Black" panose="020B0A040201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ts val="4488"/>
              </a:lnSpc>
              <a:spcBef>
                <a:spcPts val="500"/>
              </a:spcBef>
              <a:buClr>
                <a:srgbClr val="FFFFFF"/>
              </a:buClr>
              <a:buSzPct val="100000"/>
              <a:buFont typeface="Arial Black" panose="020B0A040201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ts val="4488"/>
              </a:lnSpc>
              <a:spcBef>
                <a:spcPts val="5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ts val="4488"/>
              </a:lnSpc>
              <a:spcBef>
                <a:spcPts val="5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ts val="4488"/>
              </a:lnSpc>
              <a:spcBef>
                <a:spcPts val="5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ts val="4488"/>
              </a:lnSpc>
              <a:spcBef>
                <a:spcPts val="5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lnSpc>
                <a:spcPct val="74000"/>
              </a:lnSpc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en-GB" altLang="pt-BR" sz="2400">
                <a:solidFill>
                  <a:srgbClr val="000000"/>
                </a:solidFill>
                <a:latin typeface="Times New Roman" panose="02020603050405020304" pitchFamily="18" charset="0"/>
              </a:rPr>
              <a:t>Anestesia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1">
            <a:extLst>
              <a:ext uri="{FF2B5EF4-FFF2-40B4-BE49-F238E27FC236}">
                <a16:creationId xmlns:a16="http://schemas.microsoft.com/office/drawing/2014/main" id="{28AA4B15-AB73-FC74-0F53-C59B44A16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773238"/>
            <a:ext cx="6096000" cy="4572000"/>
          </a:xfrm>
          <a:prstGeom prst="rect">
            <a:avLst/>
          </a:prstGeom>
          <a:noFill/>
          <a:ln w="76320">
            <a:solidFill>
              <a:srgbClr val="66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6323" name="AutoShape 2">
            <a:extLst>
              <a:ext uri="{FF2B5EF4-FFF2-40B4-BE49-F238E27FC236}">
                <a16:creationId xmlns:a16="http://schemas.microsoft.com/office/drawing/2014/main" id="{C89FFE30-B768-77F3-FA0F-13EE0D6E22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0338" y="539750"/>
            <a:ext cx="4319587" cy="720725"/>
          </a:xfrm>
          <a:prstGeom prst="roundRect">
            <a:avLst>
              <a:gd name="adj" fmla="val 218"/>
            </a:avLst>
          </a:prstGeom>
          <a:solidFill>
            <a:srgbClr val="99CC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 anchorCtr="1"/>
          <a:lstStyle>
            <a:lvl1pPr>
              <a:lnSpc>
                <a:spcPts val="7200"/>
              </a:lnSpc>
              <a:spcBef>
                <a:spcPts val="800"/>
              </a:spcBef>
              <a:buClr>
                <a:srgbClr val="FFFFFF"/>
              </a:buClr>
              <a:buSzPct val="100000"/>
              <a:buFont typeface="Arial Black" panose="020B0A040201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ts val="6300"/>
              </a:lnSpc>
              <a:spcBef>
                <a:spcPts val="700"/>
              </a:spcBef>
              <a:buClr>
                <a:srgbClr val="FFFFFF"/>
              </a:buClr>
              <a:buSzPct val="100000"/>
              <a:buFont typeface="Arial Black" panose="020B0A040201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ts val="5400"/>
              </a:lnSpc>
              <a:spcBef>
                <a:spcPts val="600"/>
              </a:spcBef>
              <a:buClr>
                <a:srgbClr val="FFFFFF"/>
              </a:buClr>
              <a:buSzPct val="100000"/>
              <a:buFont typeface="Arial Black" panose="020B0A040201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ts val="4488"/>
              </a:lnSpc>
              <a:spcBef>
                <a:spcPts val="500"/>
              </a:spcBef>
              <a:buClr>
                <a:srgbClr val="FFFFFF"/>
              </a:buClr>
              <a:buSzPct val="100000"/>
              <a:buFont typeface="Arial Black" panose="020B0A040201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ts val="4488"/>
              </a:lnSpc>
              <a:spcBef>
                <a:spcPts val="500"/>
              </a:spcBef>
              <a:buClr>
                <a:srgbClr val="FFFFFF"/>
              </a:buClr>
              <a:buSzPct val="100000"/>
              <a:buFont typeface="Arial Black" panose="020B0A040201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ts val="4488"/>
              </a:lnSpc>
              <a:spcBef>
                <a:spcPts val="5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ts val="4488"/>
              </a:lnSpc>
              <a:spcBef>
                <a:spcPts val="5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ts val="4488"/>
              </a:lnSpc>
              <a:spcBef>
                <a:spcPts val="5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ts val="4488"/>
              </a:lnSpc>
              <a:spcBef>
                <a:spcPts val="5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lnSpc>
                <a:spcPct val="74000"/>
              </a:lnSpc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en-GB" altLang="pt-BR" sz="2400">
                <a:solidFill>
                  <a:srgbClr val="000000"/>
                </a:solidFill>
                <a:latin typeface="Times New Roman" panose="02020603050405020304" pitchFamily="18" charset="0"/>
              </a:rPr>
              <a:t>Retirada do fragmento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>
            <a:extLst>
              <a:ext uri="{FF2B5EF4-FFF2-40B4-BE49-F238E27FC236}">
                <a16:creationId xmlns:a16="http://schemas.microsoft.com/office/drawing/2014/main" id="{5F3BBEDB-E2BD-0795-CF44-38DC3137918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143000" y="811213"/>
            <a:ext cx="7772400" cy="766762"/>
          </a:xfrm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dirty="0" err="1"/>
              <a:t>Epidemiologia</a:t>
            </a:r>
            <a:r>
              <a:rPr lang="en-GB" dirty="0"/>
              <a:t> LTA</a:t>
            </a:r>
          </a:p>
        </p:txBody>
      </p:sp>
      <p:sp>
        <p:nvSpPr>
          <p:cNvPr id="62467" name="Oval 2">
            <a:extLst>
              <a:ext uri="{FF2B5EF4-FFF2-40B4-BE49-F238E27FC236}">
                <a16:creationId xmlns:a16="http://schemas.microsoft.com/office/drawing/2014/main" id="{F2D16834-C2CE-BD26-4748-66B4C97516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2438400"/>
            <a:ext cx="2667000" cy="1066800"/>
          </a:xfrm>
          <a:prstGeom prst="ellipse">
            <a:avLst/>
          </a:prstGeom>
          <a:solidFill>
            <a:srgbClr val="99FFCC"/>
          </a:solidFill>
          <a:ln w="9360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>
              <a:lnSpc>
                <a:spcPts val="7200"/>
              </a:lnSpc>
              <a:spcBef>
                <a:spcPts val="800"/>
              </a:spcBef>
              <a:buClr>
                <a:srgbClr val="FFFFFF"/>
              </a:buClr>
              <a:buSzPct val="100000"/>
              <a:buFont typeface="Arial Black" panose="020B0A040201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ts val="6300"/>
              </a:lnSpc>
              <a:spcBef>
                <a:spcPts val="700"/>
              </a:spcBef>
              <a:buClr>
                <a:srgbClr val="FFFFFF"/>
              </a:buClr>
              <a:buSzPct val="100000"/>
              <a:buFont typeface="Arial Black" panose="020B0A040201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ts val="5400"/>
              </a:lnSpc>
              <a:spcBef>
                <a:spcPts val="600"/>
              </a:spcBef>
              <a:buClr>
                <a:srgbClr val="FFFFFF"/>
              </a:buClr>
              <a:buSzPct val="100000"/>
              <a:buFont typeface="Arial Black" panose="020B0A040201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ts val="4488"/>
              </a:lnSpc>
              <a:spcBef>
                <a:spcPts val="500"/>
              </a:spcBef>
              <a:buClr>
                <a:srgbClr val="FFFFFF"/>
              </a:buClr>
              <a:buSzPct val="100000"/>
              <a:buFont typeface="Arial Black" panose="020B0A040201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ts val="4488"/>
              </a:lnSpc>
              <a:spcBef>
                <a:spcPts val="500"/>
              </a:spcBef>
              <a:buClr>
                <a:srgbClr val="FFFFFF"/>
              </a:buClr>
              <a:buSzPct val="100000"/>
              <a:buFont typeface="Arial Black" panose="020B0A040201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ts val="4488"/>
              </a:lnSpc>
              <a:spcBef>
                <a:spcPts val="5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ts val="4488"/>
              </a:lnSpc>
              <a:spcBef>
                <a:spcPts val="5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ts val="4488"/>
              </a:lnSpc>
              <a:spcBef>
                <a:spcPts val="5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ts val="4488"/>
              </a:lnSpc>
              <a:spcBef>
                <a:spcPts val="5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>
                <a:srgbClr val="FF3300"/>
              </a:buClr>
              <a:buFont typeface="Times New Roman" panose="02020603050405020304" pitchFamily="18" charset="0"/>
              <a:buNone/>
            </a:pPr>
            <a:r>
              <a:rPr lang="en-GB" altLang="pt-BR">
                <a:solidFill>
                  <a:srgbClr val="FF3300"/>
                </a:solidFill>
                <a:latin typeface="Times New Roman" panose="02020603050405020304" pitchFamily="18" charset="0"/>
              </a:rPr>
              <a:t>Hosp. silvestre</a:t>
            </a:r>
          </a:p>
        </p:txBody>
      </p:sp>
      <p:sp>
        <p:nvSpPr>
          <p:cNvPr id="62468" name="Oval 3">
            <a:extLst>
              <a:ext uri="{FF2B5EF4-FFF2-40B4-BE49-F238E27FC236}">
                <a16:creationId xmlns:a16="http://schemas.microsoft.com/office/drawing/2014/main" id="{E1AFB6D7-0FE0-B5C8-9D6D-1320B5DF6A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362200"/>
            <a:ext cx="2895600" cy="1143000"/>
          </a:xfrm>
          <a:prstGeom prst="ellipse">
            <a:avLst/>
          </a:prstGeom>
          <a:solidFill>
            <a:srgbClr val="99FFCC"/>
          </a:solidFill>
          <a:ln w="9360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>
              <a:lnSpc>
                <a:spcPts val="7200"/>
              </a:lnSpc>
              <a:spcBef>
                <a:spcPts val="800"/>
              </a:spcBef>
              <a:buClr>
                <a:srgbClr val="FFFFFF"/>
              </a:buClr>
              <a:buSzPct val="100000"/>
              <a:buFont typeface="Arial Black" panose="020B0A040201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ts val="6300"/>
              </a:lnSpc>
              <a:spcBef>
                <a:spcPts val="700"/>
              </a:spcBef>
              <a:buClr>
                <a:srgbClr val="FFFFFF"/>
              </a:buClr>
              <a:buSzPct val="100000"/>
              <a:buFont typeface="Arial Black" panose="020B0A040201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ts val="5400"/>
              </a:lnSpc>
              <a:spcBef>
                <a:spcPts val="600"/>
              </a:spcBef>
              <a:buClr>
                <a:srgbClr val="FFFFFF"/>
              </a:buClr>
              <a:buSzPct val="100000"/>
              <a:buFont typeface="Arial Black" panose="020B0A040201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ts val="4488"/>
              </a:lnSpc>
              <a:spcBef>
                <a:spcPts val="500"/>
              </a:spcBef>
              <a:buClr>
                <a:srgbClr val="FFFFFF"/>
              </a:buClr>
              <a:buSzPct val="100000"/>
              <a:buFont typeface="Arial Black" panose="020B0A040201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ts val="4488"/>
              </a:lnSpc>
              <a:spcBef>
                <a:spcPts val="500"/>
              </a:spcBef>
              <a:buClr>
                <a:srgbClr val="FFFFFF"/>
              </a:buClr>
              <a:buSzPct val="100000"/>
              <a:buFont typeface="Arial Black" panose="020B0A040201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ts val="4488"/>
              </a:lnSpc>
              <a:spcBef>
                <a:spcPts val="5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ts val="4488"/>
              </a:lnSpc>
              <a:spcBef>
                <a:spcPts val="5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ts val="4488"/>
              </a:lnSpc>
              <a:spcBef>
                <a:spcPts val="5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ts val="4488"/>
              </a:lnSpc>
              <a:spcBef>
                <a:spcPts val="5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>
                <a:srgbClr val="FF3300"/>
              </a:buClr>
              <a:buFont typeface="Times New Roman" panose="02020603050405020304" pitchFamily="18" charset="0"/>
              <a:buNone/>
            </a:pPr>
            <a:r>
              <a:rPr lang="en-GB" altLang="pt-BR" sz="3600" i="1">
                <a:solidFill>
                  <a:srgbClr val="FF3300"/>
                </a:solidFill>
                <a:latin typeface="Times New Roman" panose="02020603050405020304" pitchFamily="18" charset="0"/>
              </a:rPr>
              <a:t>Lutzomyia sp</a:t>
            </a:r>
          </a:p>
        </p:txBody>
      </p:sp>
      <p:sp>
        <p:nvSpPr>
          <p:cNvPr id="62469" name="Line 4">
            <a:extLst>
              <a:ext uri="{FF2B5EF4-FFF2-40B4-BE49-F238E27FC236}">
                <a16:creationId xmlns:a16="http://schemas.microsoft.com/office/drawing/2014/main" id="{9A9169D1-8ABC-6C66-FC72-8327FAC6410F}"/>
              </a:ext>
            </a:extLst>
          </p:cNvPr>
          <p:cNvSpPr>
            <a:spLocks noChangeShapeType="1"/>
          </p:cNvSpPr>
          <p:nvPr/>
        </p:nvSpPr>
        <p:spPr bwMode="auto">
          <a:xfrm>
            <a:off x="3886200" y="2743200"/>
            <a:ext cx="838200" cy="1588"/>
          </a:xfrm>
          <a:prstGeom prst="line">
            <a:avLst/>
          </a:prstGeom>
          <a:noFill/>
          <a:ln w="9360">
            <a:solidFill>
              <a:srgbClr val="FFFF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62470" name="Line 5">
            <a:extLst>
              <a:ext uri="{FF2B5EF4-FFF2-40B4-BE49-F238E27FC236}">
                <a16:creationId xmlns:a16="http://schemas.microsoft.com/office/drawing/2014/main" id="{9C1BA3BE-0D4D-69B4-F6CD-B43298AA866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51288" y="3124200"/>
            <a:ext cx="936625" cy="1588"/>
          </a:xfrm>
          <a:prstGeom prst="line">
            <a:avLst/>
          </a:prstGeom>
          <a:noFill/>
          <a:ln w="9360">
            <a:solidFill>
              <a:srgbClr val="FFFF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62471" name="Text Box 6">
            <a:extLst>
              <a:ext uri="{FF2B5EF4-FFF2-40B4-BE49-F238E27FC236}">
                <a16:creationId xmlns:a16="http://schemas.microsoft.com/office/drawing/2014/main" id="{EDBE6C63-41FB-818B-9555-A063250975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3125" y="3470275"/>
            <a:ext cx="195262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ts val="7200"/>
              </a:lnSpc>
              <a:spcBef>
                <a:spcPts val="800"/>
              </a:spcBef>
              <a:buClr>
                <a:srgbClr val="FFFFFF"/>
              </a:buClr>
              <a:buSzPct val="100000"/>
              <a:buFont typeface="Arial Black" panose="020B0A040201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ts val="6300"/>
              </a:lnSpc>
              <a:spcBef>
                <a:spcPts val="700"/>
              </a:spcBef>
              <a:buClr>
                <a:srgbClr val="FFFFFF"/>
              </a:buClr>
              <a:buSzPct val="100000"/>
              <a:buFont typeface="Arial Black" panose="020B0A040201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ts val="5400"/>
              </a:lnSpc>
              <a:spcBef>
                <a:spcPts val="600"/>
              </a:spcBef>
              <a:buClr>
                <a:srgbClr val="FFFFFF"/>
              </a:buClr>
              <a:buSzPct val="100000"/>
              <a:buFont typeface="Arial Black" panose="020B0A040201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ts val="4488"/>
              </a:lnSpc>
              <a:spcBef>
                <a:spcPts val="500"/>
              </a:spcBef>
              <a:buClr>
                <a:srgbClr val="FFFFFF"/>
              </a:buClr>
              <a:buSzPct val="100000"/>
              <a:buFont typeface="Arial Black" panose="020B0A040201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ts val="4488"/>
              </a:lnSpc>
              <a:spcBef>
                <a:spcPts val="500"/>
              </a:spcBef>
              <a:buClr>
                <a:srgbClr val="FFFFFF"/>
              </a:buClr>
              <a:buSzPct val="100000"/>
              <a:buFont typeface="Arial Black" panose="020B0A040201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ts val="4488"/>
              </a:lnSpc>
              <a:spcBef>
                <a:spcPts val="5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ts val="4488"/>
              </a:lnSpc>
              <a:spcBef>
                <a:spcPts val="5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ts val="4488"/>
              </a:lnSpc>
              <a:spcBef>
                <a:spcPts val="5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ts val="4488"/>
              </a:lnSpc>
              <a:spcBef>
                <a:spcPts val="5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en-GB" altLang="pt-BR" sz="2400" i="1">
                <a:latin typeface="Times New Roman" panose="02020603050405020304" pitchFamily="18" charset="0"/>
              </a:rPr>
              <a:t>Leishmania sp</a:t>
            </a:r>
          </a:p>
        </p:txBody>
      </p:sp>
      <p:sp>
        <p:nvSpPr>
          <p:cNvPr id="62472" name="Oval 7">
            <a:extLst>
              <a:ext uri="{FF2B5EF4-FFF2-40B4-BE49-F238E27FC236}">
                <a16:creationId xmlns:a16="http://schemas.microsoft.com/office/drawing/2014/main" id="{799E0BEE-5470-E3B3-FF06-4DF3355F56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4648200"/>
            <a:ext cx="2590800" cy="990600"/>
          </a:xfrm>
          <a:prstGeom prst="ellipse">
            <a:avLst/>
          </a:prstGeom>
          <a:solidFill>
            <a:srgbClr val="99FFCC"/>
          </a:solidFill>
          <a:ln w="9360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>
              <a:lnSpc>
                <a:spcPts val="7200"/>
              </a:lnSpc>
              <a:spcBef>
                <a:spcPts val="800"/>
              </a:spcBef>
              <a:buClr>
                <a:srgbClr val="FFFFFF"/>
              </a:buClr>
              <a:buSzPct val="100000"/>
              <a:buFont typeface="Arial Black" panose="020B0A040201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ts val="6300"/>
              </a:lnSpc>
              <a:spcBef>
                <a:spcPts val="700"/>
              </a:spcBef>
              <a:buClr>
                <a:srgbClr val="FFFFFF"/>
              </a:buClr>
              <a:buSzPct val="100000"/>
              <a:buFont typeface="Arial Black" panose="020B0A040201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ts val="5400"/>
              </a:lnSpc>
              <a:spcBef>
                <a:spcPts val="600"/>
              </a:spcBef>
              <a:buClr>
                <a:srgbClr val="FFFFFF"/>
              </a:buClr>
              <a:buSzPct val="100000"/>
              <a:buFont typeface="Arial Black" panose="020B0A040201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ts val="4488"/>
              </a:lnSpc>
              <a:spcBef>
                <a:spcPts val="500"/>
              </a:spcBef>
              <a:buClr>
                <a:srgbClr val="FFFFFF"/>
              </a:buClr>
              <a:buSzPct val="100000"/>
              <a:buFont typeface="Arial Black" panose="020B0A040201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ts val="4488"/>
              </a:lnSpc>
              <a:spcBef>
                <a:spcPts val="500"/>
              </a:spcBef>
              <a:buClr>
                <a:srgbClr val="FFFFFF"/>
              </a:buClr>
              <a:buSzPct val="100000"/>
              <a:buFont typeface="Arial Black" panose="020B0A040201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ts val="4488"/>
              </a:lnSpc>
              <a:spcBef>
                <a:spcPts val="5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ts val="4488"/>
              </a:lnSpc>
              <a:spcBef>
                <a:spcPts val="5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ts val="4488"/>
              </a:lnSpc>
              <a:spcBef>
                <a:spcPts val="5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ts val="4488"/>
              </a:lnSpc>
              <a:spcBef>
                <a:spcPts val="5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>
                <a:srgbClr val="FF3300"/>
              </a:buClr>
              <a:buFont typeface="Times New Roman" panose="02020603050405020304" pitchFamily="18" charset="0"/>
              <a:buNone/>
            </a:pPr>
            <a:r>
              <a:rPr lang="en-GB" altLang="pt-BR" sz="3600">
                <a:solidFill>
                  <a:srgbClr val="FF3300"/>
                </a:solidFill>
                <a:latin typeface="Times New Roman" panose="02020603050405020304" pitchFamily="18" charset="0"/>
              </a:rPr>
              <a:t>Homem</a:t>
            </a:r>
          </a:p>
        </p:txBody>
      </p:sp>
      <p:sp>
        <p:nvSpPr>
          <p:cNvPr id="62473" name="Line 8">
            <a:extLst>
              <a:ext uri="{FF2B5EF4-FFF2-40B4-BE49-F238E27FC236}">
                <a16:creationId xmlns:a16="http://schemas.microsoft.com/office/drawing/2014/main" id="{E058D366-5027-0B2E-A704-2E518C154B1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51488" y="3581400"/>
            <a:ext cx="403225" cy="990600"/>
          </a:xfrm>
          <a:prstGeom prst="line">
            <a:avLst/>
          </a:prstGeom>
          <a:noFill/>
          <a:ln w="9360">
            <a:solidFill>
              <a:srgbClr val="FFFF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>
            <a:extLst>
              <a:ext uri="{FF2B5EF4-FFF2-40B4-BE49-F238E27FC236}">
                <a16:creationId xmlns:a16="http://schemas.microsoft.com/office/drawing/2014/main" id="{46CD36FE-07B1-8EF3-6E24-2259B19BE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452438"/>
            <a:ext cx="9112250" cy="595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1">
            <a:extLst>
              <a:ext uri="{FF2B5EF4-FFF2-40B4-BE49-F238E27FC236}">
                <a16:creationId xmlns:a16="http://schemas.microsoft.com/office/drawing/2014/main" id="{CE602285-B604-D8D0-E008-9A7D10FE6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463" y="2116138"/>
            <a:ext cx="6013450" cy="349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4818" name="Text Box 2">
            <a:extLst>
              <a:ext uri="{FF2B5EF4-FFF2-40B4-BE49-F238E27FC236}">
                <a16:creationId xmlns:a16="http://schemas.microsoft.com/office/drawing/2014/main" id="{C74E89A7-BAF2-EA6A-D5BF-CBB540A69F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5616" y="260648"/>
            <a:ext cx="7772400" cy="747897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ea typeface="MS Gothic" pitchFamily="49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ea typeface="MS Gothic" pitchFamily="49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ea typeface="MS Gothic" pitchFamily="49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ea typeface="MS Gothic" pitchFamily="49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ea typeface="MS Gothic" pitchFamily="49" charset="-128"/>
              </a:defRPr>
            </a:lvl5pPr>
            <a:lvl6pPr defTabSz="449263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ea typeface="MS Gothic" pitchFamily="49" charset="-128"/>
              </a:defRPr>
            </a:lvl6pPr>
            <a:lvl7pPr defTabSz="449263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ea typeface="MS Gothic" pitchFamily="49" charset="-128"/>
              </a:defRPr>
            </a:lvl7pPr>
            <a:lvl8pPr defTabSz="449263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ea typeface="MS Gothic" pitchFamily="49" charset="-128"/>
              </a:defRPr>
            </a:lvl8pPr>
            <a:lvl9pPr defTabSz="449263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eaLnBrk="1" hangingPunct="1">
              <a:lnSpc>
                <a:spcPct val="118000"/>
              </a:lnSpc>
              <a:buClr>
                <a:srgbClr val="CCFFFF"/>
              </a:buClr>
              <a:buSzPct val="100000"/>
              <a:buFont typeface="Arial Black" pitchFamily="34" charset="0"/>
              <a:buNone/>
              <a:defRPr/>
            </a:pPr>
            <a:r>
              <a:rPr lang="en-GB" sz="4400" dirty="0" err="1">
                <a:solidFill>
                  <a:srgbClr val="CC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Hospedeiro</a:t>
            </a:r>
            <a:r>
              <a:rPr lang="en-GB" sz="4400" dirty="0">
                <a:solidFill>
                  <a:srgbClr val="CC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 </a:t>
            </a:r>
            <a:r>
              <a:rPr lang="en-GB" sz="4400" dirty="0" err="1">
                <a:solidFill>
                  <a:srgbClr val="CC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silvestre</a:t>
            </a:r>
            <a:endParaRPr lang="en-GB" sz="4400" dirty="0">
              <a:solidFill>
                <a:srgbClr val="CC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>
            <a:extLst>
              <a:ext uri="{FF2B5EF4-FFF2-40B4-BE49-F238E27FC236}">
                <a16:creationId xmlns:a16="http://schemas.microsoft.com/office/drawing/2014/main" id="{EFA8C1F2-71FA-0269-9487-C137A7FC765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143000" y="811213"/>
            <a:ext cx="7772400" cy="766762"/>
          </a:xfrm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/>
              <a:t>Transmissores</a:t>
            </a:r>
          </a:p>
        </p:txBody>
      </p:sp>
      <p:sp>
        <p:nvSpPr>
          <p:cNvPr id="47106" name="Rectangle 2">
            <a:extLst>
              <a:ext uri="{FF2B5EF4-FFF2-40B4-BE49-F238E27FC236}">
                <a16:creationId xmlns:a16="http://schemas.microsoft.com/office/drawing/2014/main" id="{43D1D1DC-3BFD-8514-BDFC-4E188C1D8A69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066800" y="1981200"/>
            <a:ext cx="7848600" cy="4703763"/>
          </a:xfrm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GB" i="1"/>
              <a:t>Lutzomyia longipalpis</a:t>
            </a:r>
          </a:p>
          <a:p>
            <a:pPr eaLnBrk="1" hangingPunct="1">
              <a:lnSpc>
                <a:spcPct val="100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GB" i="1"/>
              <a:t>Lutzomyia anduzei</a:t>
            </a:r>
          </a:p>
          <a:p>
            <a:pPr eaLnBrk="1" hangingPunct="1">
              <a:lnSpc>
                <a:spcPct val="100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GB" i="1"/>
              <a:t>L. whitmani *</a:t>
            </a:r>
          </a:p>
          <a:p>
            <a:pPr eaLnBrk="1" hangingPunct="1">
              <a:lnSpc>
                <a:spcPct val="100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GB" i="1"/>
              <a:t>L. umbratilis</a:t>
            </a:r>
          </a:p>
          <a:p>
            <a:pPr eaLnBrk="1" hangingPunct="1">
              <a:lnSpc>
                <a:spcPct val="100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GB" i="1"/>
              <a:t>L. pessoai</a:t>
            </a:r>
          </a:p>
          <a:p>
            <a:pPr eaLnBrk="1" hangingPunct="1">
              <a:lnSpc>
                <a:spcPct val="100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GB" i="1"/>
              <a:t>L. migonei *</a:t>
            </a:r>
          </a:p>
          <a:p>
            <a:pPr eaLnBrk="1" hangingPunct="1">
              <a:lnSpc>
                <a:spcPct val="100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GB" i="1"/>
              <a:t>L. intermedia *</a:t>
            </a:r>
          </a:p>
          <a:p>
            <a:pPr eaLnBrk="1" hangingPunct="1">
              <a:lnSpc>
                <a:spcPct val="100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GB" i="1"/>
              <a:t>L. falviscutellata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>
            <a:extLst>
              <a:ext uri="{FF2B5EF4-FFF2-40B4-BE49-F238E27FC236}">
                <a16:creationId xmlns:a16="http://schemas.microsoft.com/office/drawing/2014/main" id="{8A1F3064-0658-A7FF-BEAD-1E188B2B10D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143000" y="128588"/>
            <a:ext cx="7772400" cy="1449387"/>
          </a:xfrm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dirty="0" err="1"/>
              <a:t>Agentes</a:t>
            </a:r>
            <a:r>
              <a:rPr lang="en-GB" dirty="0"/>
              <a:t> </a:t>
            </a:r>
            <a:r>
              <a:rPr lang="en-GB" dirty="0" err="1"/>
              <a:t>etiológicos</a:t>
            </a:r>
            <a:r>
              <a:rPr lang="en-GB" dirty="0"/>
              <a:t> – LTA </a:t>
            </a:r>
          </a:p>
        </p:txBody>
      </p:sp>
      <p:sp>
        <p:nvSpPr>
          <p:cNvPr id="5122" name="Rectangle 2">
            <a:extLst>
              <a:ext uri="{FF2B5EF4-FFF2-40B4-BE49-F238E27FC236}">
                <a16:creationId xmlns:a16="http://schemas.microsoft.com/office/drawing/2014/main" id="{4F79846C-63CF-2D8C-027D-62FD989AD9F6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066800" y="1981200"/>
            <a:ext cx="7848600" cy="3649663"/>
          </a:xfrm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spcBef>
                <a:spcPts val="7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GB" sz="2800" i="1" dirty="0" err="1"/>
              <a:t>Leishmania</a:t>
            </a:r>
            <a:r>
              <a:rPr lang="en-GB" sz="2800" i="1" dirty="0"/>
              <a:t> </a:t>
            </a:r>
            <a:r>
              <a:rPr lang="en-GB" sz="2800" i="1" dirty="0" err="1"/>
              <a:t>amazonensis</a:t>
            </a:r>
            <a:endParaRPr lang="en-GB" sz="2800" i="1" dirty="0"/>
          </a:p>
          <a:p>
            <a:pPr eaLnBrk="1" hangingPunct="1">
              <a:lnSpc>
                <a:spcPct val="100000"/>
              </a:lnSpc>
              <a:spcBef>
                <a:spcPts val="7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GB" sz="2800" i="1" dirty="0" err="1"/>
              <a:t>Leishmania</a:t>
            </a:r>
            <a:r>
              <a:rPr lang="en-GB" sz="2800" i="1" dirty="0"/>
              <a:t> </a:t>
            </a:r>
            <a:r>
              <a:rPr lang="en-GB" sz="2800" i="1" dirty="0" err="1"/>
              <a:t>mexicana</a:t>
            </a:r>
            <a:endParaRPr lang="en-GB" sz="2800" i="1" dirty="0"/>
          </a:p>
          <a:p>
            <a:pPr eaLnBrk="1" hangingPunct="1">
              <a:lnSpc>
                <a:spcPct val="100000"/>
              </a:lnSpc>
              <a:spcBef>
                <a:spcPts val="7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GB" sz="2800" i="1" dirty="0" err="1"/>
              <a:t>Leishmania</a:t>
            </a:r>
            <a:r>
              <a:rPr lang="en-GB" sz="2800" i="1" dirty="0"/>
              <a:t> </a:t>
            </a:r>
            <a:r>
              <a:rPr lang="en-GB" sz="2800" i="1" dirty="0" err="1"/>
              <a:t>guyanansis</a:t>
            </a:r>
            <a:endParaRPr lang="en-GB" sz="2800" i="1" dirty="0"/>
          </a:p>
          <a:p>
            <a:pPr eaLnBrk="1" hangingPunct="1">
              <a:lnSpc>
                <a:spcPct val="100000"/>
              </a:lnSpc>
              <a:spcBef>
                <a:spcPts val="7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GB" sz="2800" i="1" dirty="0" err="1"/>
              <a:t>Leishmania</a:t>
            </a:r>
            <a:r>
              <a:rPr lang="en-GB" sz="2800" i="1" dirty="0"/>
              <a:t> </a:t>
            </a:r>
            <a:r>
              <a:rPr lang="en-GB" sz="2800" i="1" dirty="0" err="1"/>
              <a:t>braziliensis</a:t>
            </a:r>
            <a:endParaRPr lang="en-GB" sz="2800" i="1" dirty="0"/>
          </a:p>
          <a:p>
            <a:pPr eaLnBrk="1" hangingPunct="1">
              <a:lnSpc>
                <a:spcPct val="100000"/>
              </a:lnSpc>
              <a:spcBef>
                <a:spcPts val="7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GB" sz="2800" i="1" dirty="0" err="1"/>
              <a:t>Leishmania</a:t>
            </a:r>
            <a:r>
              <a:rPr lang="en-GB" sz="2800" i="1" dirty="0"/>
              <a:t> </a:t>
            </a:r>
            <a:r>
              <a:rPr lang="en-GB" sz="2800" i="1" dirty="0" err="1"/>
              <a:t>lainsoni</a:t>
            </a:r>
            <a:endParaRPr lang="en-GB" sz="2800" i="1" dirty="0"/>
          </a:p>
          <a:p>
            <a:pPr eaLnBrk="1" hangingPunct="1">
              <a:lnSpc>
                <a:spcPct val="100000"/>
              </a:lnSpc>
              <a:spcBef>
                <a:spcPts val="7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GB" sz="2800" i="1" dirty="0" err="1"/>
              <a:t>Leishmania</a:t>
            </a:r>
            <a:r>
              <a:rPr lang="en-GB" sz="2800" i="1" dirty="0"/>
              <a:t> </a:t>
            </a:r>
            <a:r>
              <a:rPr lang="en-GB" sz="2800" i="1" dirty="0" err="1"/>
              <a:t>naiffi</a:t>
            </a:r>
            <a:endParaRPr lang="en-GB" sz="2800" i="1" dirty="0"/>
          </a:p>
          <a:p>
            <a:pPr eaLnBrk="1" hangingPunct="1">
              <a:lnSpc>
                <a:spcPct val="100000"/>
              </a:lnSpc>
              <a:spcBef>
                <a:spcPts val="7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GB" sz="2800" i="1" dirty="0" err="1"/>
              <a:t>Leishmania</a:t>
            </a:r>
            <a:r>
              <a:rPr lang="en-GB" sz="2800" i="1" dirty="0"/>
              <a:t> </a:t>
            </a:r>
            <a:r>
              <a:rPr lang="en-GB" sz="2800" i="1" dirty="0" err="1"/>
              <a:t>shawi</a:t>
            </a:r>
            <a:endParaRPr lang="en-GB" sz="2800" i="1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">
            <a:extLst>
              <a:ext uri="{FF2B5EF4-FFF2-40B4-BE49-F238E27FC236}">
                <a16:creationId xmlns:a16="http://schemas.microsoft.com/office/drawing/2014/main" id="{A79B55AC-4378-D44A-95DE-FC02F8DC03B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143000" y="811213"/>
            <a:ext cx="7772400" cy="766762"/>
          </a:xfrm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i="1"/>
              <a:t>Lutzomyia sp</a:t>
            </a:r>
          </a:p>
        </p:txBody>
      </p:sp>
      <p:sp>
        <p:nvSpPr>
          <p:cNvPr id="51202" name="Rectangle 2">
            <a:extLst>
              <a:ext uri="{FF2B5EF4-FFF2-40B4-BE49-F238E27FC236}">
                <a16:creationId xmlns:a16="http://schemas.microsoft.com/office/drawing/2014/main" id="{ACFD496E-38C3-A7CC-1A51-FB3180E3BA20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066800" y="1981200"/>
            <a:ext cx="7848600" cy="4114800"/>
          </a:xfrm>
        </p:spPr>
        <p:txBody>
          <a:bodyPr>
            <a:spAutoFit/>
          </a:bodyPr>
          <a:lstStyle/>
          <a:p>
            <a:pPr algn="ctr" eaLnBrk="1" hangingPunct="1">
              <a:lnSpc>
                <a:spcPct val="100000"/>
              </a:lnSpc>
              <a:buClr>
                <a:srgbClr val="6666FF"/>
              </a:buCl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GB" u="sng">
                <a:solidFill>
                  <a:srgbClr val="CCCCFF"/>
                </a:solidFill>
                <a:hlinkClick r:id="rId3"/>
              </a:rPr>
              <a:t> </a:t>
            </a:r>
          </a:p>
          <a:p>
            <a:pPr eaLnBrk="1" hangingPunct="1">
              <a:lnSpc>
                <a:spcPct val="100000"/>
              </a:lnSpc>
              <a:buClr>
                <a:srgbClr val="FF0000"/>
              </a:buClr>
              <a:buFont typeface="Arial Black" panose="020B0A04020102020204" pitchFamily="34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endParaRPr lang="en-GB" u="sng">
              <a:solidFill>
                <a:srgbClr val="CCCCFF"/>
              </a:solidFill>
            </a:endParaRPr>
          </a:p>
        </p:txBody>
      </p:sp>
      <p:pic>
        <p:nvPicPr>
          <p:cNvPr id="73732" name="Picture 3">
            <a:hlinkClick r:id="rId3"/>
            <a:extLst>
              <a:ext uri="{FF2B5EF4-FFF2-40B4-BE49-F238E27FC236}">
                <a16:creationId xmlns:a16="http://schemas.microsoft.com/office/drawing/2014/main" id="{75827D7E-133C-F8DA-EFC1-4E5FD814E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514600"/>
            <a:ext cx="4724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>
            <a:extLst>
              <a:ext uri="{FF2B5EF4-FFF2-40B4-BE49-F238E27FC236}">
                <a16:creationId xmlns:a16="http://schemas.microsoft.com/office/drawing/2014/main" id="{F1B2BC9D-1826-FDBC-2381-4D1E251617E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143000" y="811213"/>
            <a:ext cx="7772400" cy="766762"/>
          </a:xfrm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/>
              <a:t>Tratamento</a:t>
            </a:r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CCA2A2CD-414E-3F9E-E3FA-963157E3D67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066800" y="1981200"/>
            <a:ext cx="7848600" cy="4114800"/>
          </a:xfrm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GB"/>
              <a:t>Antimoniato-N-metil-glucamina (Glucantime)</a:t>
            </a:r>
          </a:p>
          <a:p>
            <a:pPr eaLnBrk="1" hangingPunct="1">
              <a:lnSpc>
                <a:spcPct val="90000"/>
              </a:lnSpc>
              <a:buFont typeface="Arial Black" panose="020B0A04020102020204" pitchFamily="34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GB"/>
              <a:t>15mg SB</a:t>
            </a:r>
            <a:r>
              <a:rPr lang="en-GB" baseline="30000"/>
              <a:t>5</a:t>
            </a:r>
            <a:r>
              <a:rPr lang="en-GB"/>
              <a:t>/Kg/dia por 20 dias para formas cutâneas</a:t>
            </a:r>
          </a:p>
          <a:p>
            <a:pPr eaLnBrk="1" hangingPunct="1">
              <a:lnSpc>
                <a:spcPct val="90000"/>
              </a:lnSpc>
              <a:buFont typeface="Arial Black" panose="020B0A04020102020204" pitchFamily="34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GB"/>
              <a:t>20mg SB</a:t>
            </a:r>
            <a:r>
              <a:rPr lang="en-GB" baseline="30000"/>
              <a:t>5</a:t>
            </a:r>
            <a:r>
              <a:rPr lang="en-GB"/>
              <a:t>/Kg/dia  por 30 dias para formas mucosas</a:t>
            </a:r>
          </a:p>
          <a:p>
            <a:pPr eaLnBrk="1" hangingPunct="1">
              <a:lnSpc>
                <a:spcPct val="90000"/>
              </a:lnSpc>
              <a:buFont typeface="Arial Black" panose="020B0A04020102020204" pitchFamily="34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GB"/>
              <a:t>Frasco com 5ml com 81 mg de SB</a:t>
            </a:r>
            <a:r>
              <a:rPr lang="en-GB" baseline="30000"/>
              <a:t>5</a:t>
            </a:r>
            <a:r>
              <a:rPr lang="en-GB"/>
              <a:t>/ml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>
            <a:extLst>
              <a:ext uri="{FF2B5EF4-FFF2-40B4-BE49-F238E27FC236}">
                <a16:creationId xmlns:a16="http://schemas.microsoft.com/office/drawing/2014/main" id="{68C11545-B586-BECE-C316-0B5A2D4012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87450" y="476250"/>
            <a:ext cx="7821613" cy="865188"/>
          </a:xfrm>
        </p:spPr>
        <p:txBody>
          <a:bodyPr/>
          <a:lstStyle/>
          <a:p>
            <a:pPr eaLnBrk="1" hangingPunct="1">
              <a:defRPr/>
            </a:pPr>
            <a:r>
              <a:rPr lang="pt-BR" dirty="0"/>
              <a:t>Profilaxia LTA</a:t>
            </a:r>
          </a:p>
        </p:txBody>
      </p:sp>
      <p:sp>
        <p:nvSpPr>
          <p:cNvPr id="118787" name="Rectangle 3">
            <a:extLst>
              <a:ext uri="{FF2B5EF4-FFF2-40B4-BE49-F238E27FC236}">
                <a16:creationId xmlns:a16="http://schemas.microsoft.com/office/drawing/2014/main" id="{E3A5C73D-6E9C-E7AE-59F8-5D46BB883D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66800" y="2565400"/>
            <a:ext cx="7837488" cy="2232025"/>
          </a:xfrm>
        </p:spPr>
        <p:txBody>
          <a:bodyPr/>
          <a:lstStyle/>
          <a:p>
            <a:pPr eaLnBrk="1" hangingPunct="1">
              <a:defRPr/>
            </a:pPr>
            <a:r>
              <a:rPr lang="pt-BR"/>
              <a:t>Combate ao vetor</a:t>
            </a:r>
          </a:p>
          <a:p>
            <a:pPr eaLnBrk="1" hangingPunct="1">
              <a:buFont typeface="Arial Black" panose="020B0A04020102020204" pitchFamily="34" charset="0"/>
              <a:buNone/>
              <a:defRPr/>
            </a:pPr>
            <a:r>
              <a:rPr lang="pt-BR"/>
              <a:t>	Uso de inseticidas</a:t>
            </a:r>
          </a:p>
          <a:p>
            <a:pPr eaLnBrk="1" hangingPunct="1">
              <a:defRPr/>
            </a:pPr>
            <a:r>
              <a:rPr lang="pt-BR"/>
              <a:t>Combate aos reservatórios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>
            <a:extLst>
              <a:ext uri="{FF2B5EF4-FFF2-40B4-BE49-F238E27FC236}">
                <a16:creationId xmlns:a16="http://schemas.microsoft.com/office/drawing/2014/main" id="{030F57E4-5B10-837A-DEF8-2251C2ABCC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16013" y="333375"/>
            <a:ext cx="7761287" cy="935038"/>
          </a:xfrm>
        </p:spPr>
        <p:txBody>
          <a:bodyPr/>
          <a:lstStyle/>
          <a:p>
            <a:pPr eaLnBrk="1" hangingPunct="1">
              <a:defRPr/>
            </a:pPr>
            <a:endParaRPr lang="pt-BR"/>
          </a:p>
        </p:txBody>
      </p:sp>
      <p:sp>
        <p:nvSpPr>
          <p:cNvPr id="116739" name="Rectangle 3">
            <a:extLst>
              <a:ext uri="{FF2B5EF4-FFF2-40B4-BE49-F238E27FC236}">
                <a16:creationId xmlns:a16="http://schemas.microsoft.com/office/drawing/2014/main" id="{7277E7C2-85CA-8B08-6708-3FD42AD6C2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GB" dirty="0"/>
              <a:t>Obrigado.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dirty="0">
                <a:solidFill>
                  <a:srgbClr val="CCCCFF"/>
                </a:solidFill>
              </a:rPr>
              <a:t>E-mail: </a:t>
            </a:r>
            <a:r>
              <a:rPr lang="en-GB" dirty="0">
                <a:solidFill>
                  <a:srgbClr val="CCCCFF"/>
                </a:solidFill>
                <a:hlinkClick r:id="rId2"/>
              </a:rPr>
              <a:t>ferpedrosa@hotmail.com</a:t>
            </a:r>
          </a:p>
          <a:p>
            <a:pPr marL="0" indent="0" eaLnBrk="1" hangingPunct="1">
              <a:lnSpc>
                <a:spcPct val="90000"/>
              </a:lnSpc>
              <a:buFont typeface="Arial Black" panose="020B0A04020102020204" pitchFamily="34" charset="0"/>
              <a:buNone/>
              <a:defRPr/>
            </a:pPr>
            <a:r>
              <a:rPr lang="en-GB"/>
              <a:t> </a:t>
            </a:r>
            <a:r>
              <a:rPr lang="en-GB" dirty="0"/>
              <a:t>(82) 99331-1692</a:t>
            </a:r>
          </a:p>
          <a:p>
            <a:pPr eaLnBrk="1" hangingPunct="1">
              <a:defRPr/>
            </a:pPr>
            <a:endParaRPr lang="pt-BR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>
            <a:extLst>
              <a:ext uri="{FF2B5EF4-FFF2-40B4-BE49-F238E27FC236}">
                <a16:creationId xmlns:a16="http://schemas.microsoft.com/office/drawing/2014/main" id="{D30FFCB8-4F22-6E92-E870-D5A382074EB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143000" y="663575"/>
            <a:ext cx="7772400" cy="1035050"/>
          </a:xfrm>
        </p:spPr>
        <p:txBody>
          <a:bodyPr lIns="92160" tIns="46080" rIns="92160" bIns="46080" anchor="ctr">
            <a:spAutoFit/>
          </a:bodyPr>
          <a:lstStyle/>
          <a:p>
            <a:pPr eaLnBrk="1" hangingPunct="1">
              <a:lnSpc>
                <a:spcPct val="139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dirty="0" err="1"/>
              <a:t>Lesão</a:t>
            </a:r>
            <a:r>
              <a:rPr lang="en-GB" dirty="0"/>
              <a:t> </a:t>
            </a:r>
            <a:r>
              <a:rPr lang="en-GB" dirty="0" err="1"/>
              <a:t>cutânea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LTA</a:t>
            </a:r>
          </a:p>
        </p:txBody>
      </p:sp>
      <p:pic>
        <p:nvPicPr>
          <p:cNvPr id="14339" name="Picture 2">
            <a:extLst>
              <a:ext uri="{FF2B5EF4-FFF2-40B4-BE49-F238E27FC236}">
                <a16:creationId xmlns:a16="http://schemas.microsoft.com/office/drawing/2014/main" id="{C0EE34EA-76E7-B139-1A13-51937091FB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676400"/>
            <a:ext cx="64008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66B1CE-A2FF-C73F-2A7E-ADFE57510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pic>
        <p:nvPicPr>
          <p:cNvPr id="16387" name="Espaço Reservado para Conteúdo 4">
            <a:extLst>
              <a:ext uri="{FF2B5EF4-FFF2-40B4-BE49-F238E27FC236}">
                <a16:creationId xmlns:a16="http://schemas.microsoft.com/office/drawing/2014/main" id="{D1B7E077-33F8-DA6F-828B-700CD976097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35600" y="0"/>
            <a:ext cx="3708400" cy="6858000"/>
          </a:xfrm>
        </p:spPr>
      </p:pic>
      <p:pic>
        <p:nvPicPr>
          <p:cNvPr id="16388" name="Imagem 3">
            <a:extLst>
              <a:ext uri="{FF2B5EF4-FFF2-40B4-BE49-F238E27FC236}">
                <a16:creationId xmlns:a16="http://schemas.microsoft.com/office/drawing/2014/main" id="{41773FDF-5ED6-B0A4-1689-E89C41E42C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4292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>
            <a:extLst>
              <a:ext uri="{FF2B5EF4-FFF2-40B4-BE49-F238E27FC236}">
                <a16:creationId xmlns:a16="http://schemas.microsoft.com/office/drawing/2014/main" id="{EC9AEF40-E5BD-7D31-A791-B8E7F1D574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43000" y="-95250"/>
            <a:ext cx="7764463" cy="1363663"/>
          </a:xfrm>
        </p:spPr>
        <p:txBody>
          <a:bodyPr>
            <a:spAutoFit/>
          </a:bodyPr>
          <a:lstStyle/>
          <a:p>
            <a:pPr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4000" dirty="0" err="1"/>
              <a:t>Lesão</a:t>
            </a:r>
            <a:r>
              <a:rPr lang="en-GB" sz="4000" dirty="0"/>
              <a:t> mucosa </a:t>
            </a:r>
            <a:r>
              <a:rPr lang="en-GB" sz="4000" dirty="0" err="1"/>
              <a:t>na</a:t>
            </a:r>
            <a:r>
              <a:rPr lang="en-GB" sz="4000" dirty="0"/>
              <a:t> LTA</a:t>
            </a:r>
          </a:p>
        </p:txBody>
      </p:sp>
      <p:pic>
        <p:nvPicPr>
          <p:cNvPr id="18435" name="Picture 4" descr="P1011026">
            <a:extLst>
              <a:ext uri="{FF2B5EF4-FFF2-40B4-BE49-F238E27FC236}">
                <a16:creationId xmlns:a16="http://schemas.microsoft.com/office/drawing/2014/main" id="{5A2E015D-F899-5C96-F291-7E3B98E18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708275"/>
            <a:ext cx="3816350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5" descr="P1011025">
            <a:extLst>
              <a:ext uri="{FF2B5EF4-FFF2-40B4-BE49-F238E27FC236}">
                <a16:creationId xmlns:a16="http://schemas.microsoft.com/office/drawing/2014/main" id="{F455FF5D-9F71-9BEC-CA40-E58C3B00E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2565400"/>
            <a:ext cx="3600450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Rectangle 6">
            <a:extLst>
              <a:ext uri="{FF2B5EF4-FFF2-40B4-BE49-F238E27FC236}">
                <a16:creationId xmlns:a16="http://schemas.microsoft.com/office/drawing/2014/main" id="{A0EE4D97-454A-6FF9-1AE0-BDF46F171A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9113" y="3429000"/>
            <a:ext cx="1081087" cy="1223963"/>
          </a:xfrm>
          <a:prstGeom prst="rect">
            <a:avLst/>
          </a:prstGeom>
          <a:solidFill>
            <a:srgbClr val="00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ts val="7200"/>
              </a:lnSpc>
              <a:spcBef>
                <a:spcPts val="800"/>
              </a:spcBef>
              <a:buClr>
                <a:srgbClr val="FFFFFF"/>
              </a:buClr>
              <a:buSzPct val="100000"/>
              <a:buFont typeface="Arial Black" panose="020B0A04020102020204" pitchFamily="34" charset="0"/>
              <a:buChar char="•"/>
              <a:defRPr sz="32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ts val="6300"/>
              </a:lnSpc>
              <a:spcBef>
                <a:spcPts val="700"/>
              </a:spcBef>
              <a:buClr>
                <a:srgbClr val="FFFFFF"/>
              </a:buClr>
              <a:buSzPct val="100000"/>
              <a:buFont typeface="Arial Black" panose="020B0A04020102020204" pitchFamily="34" charset="0"/>
              <a:buChar char="–"/>
              <a:defRPr sz="28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ts val="5400"/>
              </a:lnSpc>
              <a:spcBef>
                <a:spcPts val="600"/>
              </a:spcBef>
              <a:buClr>
                <a:srgbClr val="FFFFFF"/>
              </a:buClr>
              <a:buSzPct val="100000"/>
              <a:buFont typeface="Arial Black" panose="020B0A04020102020204" pitchFamily="34" charset="0"/>
              <a:buChar char="•"/>
              <a:defRPr sz="24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ts val="4488"/>
              </a:lnSpc>
              <a:spcBef>
                <a:spcPts val="500"/>
              </a:spcBef>
              <a:buClr>
                <a:srgbClr val="FFFFFF"/>
              </a:buClr>
              <a:buSzPct val="100000"/>
              <a:buFont typeface="Arial Black" panose="020B0A04020102020204" pitchFamily="34" charset="0"/>
              <a:buChar char="–"/>
              <a:defRPr sz="20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ts val="4488"/>
              </a:lnSpc>
              <a:spcBef>
                <a:spcPts val="500"/>
              </a:spcBef>
              <a:buClr>
                <a:srgbClr val="FFFFFF"/>
              </a:buClr>
              <a:buSzPct val="100000"/>
              <a:buFont typeface="Arial Black" panose="020B0A04020102020204" pitchFamily="34" charset="0"/>
              <a:buChar char="»"/>
              <a:defRPr sz="20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ts val="4488"/>
              </a:lnSpc>
              <a:spcBef>
                <a:spcPts val="5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»"/>
              <a:defRPr sz="20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ts val="4488"/>
              </a:lnSpc>
              <a:spcBef>
                <a:spcPts val="5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»"/>
              <a:defRPr sz="20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ts val="4488"/>
              </a:lnSpc>
              <a:spcBef>
                <a:spcPts val="5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»"/>
              <a:defRPr sz="20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ts val="4488"/>
              </a:lnSpc>
              <a:spcBef>
                <a:spcPts val="5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»"/>
              <a:defRPr sz="20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pt-BR" altLang="pt-BR"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438" name="Rectangle 7">
            <a:extLst>
              <a:ext uri="{FF2B5EF4-FFF2-40B4-BE49-F238E27FC236}">
                <a16:creationId xmlns:a16="http://schemas.microsoft.com/office/drawing/2014/main" id="{77B4FDFB-EF3C-A1ED-139B-2998769D75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8263" y="3213100"/>
            <a:ext cx="2376487" cy="360363"/>
          </a:xfrm>
          <a:prstGeom prst="rect">
            <a:avLst/>
          </a:prstGeom>
          <a:solidFill>
            <a:srgbClr val="00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ts val="7200"/>
              </a:lnSpc>
              <a:spcBef>
                <a:spcPts val="800"/>
              </a:spcBef>
              <a:buClr>
                <a:srgbClr val="FFFFFF"/>
              </a:buClr>
              <a:buSzPct val="100000"/>
              <a:buFont typeface="Arial Black" panose="020B0A04020102020204" pitchFamily="34" charset="0"/>
              <a:buChar char="•"/>
              <a:defRPr sz="32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ts val="6300"/>
              </a:lnSpc>
              <a:spcBef>
                <a:spcPts val="700"/>
              </a:spcBef>
              <a:buClr>
                <a:srgbClr val="FFFFFF"/>
              </a:buClr>
              <a:buSzPct val="100000"/>
              <a:buFont typeface="Arial Black" panose="020B0A04020102020204" pitchFamily="34" charset="0"/>
              <a:buChar char="–"/>
              <a:defRPr sz="28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ts val="5400"/>
              </a:lnSpc>
              <a:spcBef>
                <a:spcPts val="600"/>
              </a:spcBef>
              <a:buClr>
                <a:srgbClr val="FFFFFF"/>
              </a:buClr>
              <a:buSzPct val="100000"/>
              <a:buFont typeface="Arial Black" panose="020B0A04020102020204" pitchFamily="34" charset="0"/>
              <a:buChar char="•"/>
              <a:defRPr sz="24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ts val="4488"/>
              </a:lnSpc>
              <a:spcBef>
                <a:spcPts val="500"/>
              </a:spcBef>
              <a:buClr>
                <a:srgbClr val="FFFFFF"/>
              </a:buClr>
              <a:buSzPct val="100000"/>
              <a:buFont typeface="Arial Black" panose="020B0A04020102020204" pitchFamily="34" charset="0"/>
              <a:buChar char="–"/>
              <a:defRPr sz="20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ts val="4488"/>
              </a:lnSpc>
              <a:spcBef>
                <a:spcPts val="500"/>
              </a:spcBef>
              <a:buClr>
                <a:srgbClr val="FFFFFF"/>
              </a:buClr>
              <a:buSzPct val="100000"/>
              <a:buFont typeface="Arial Black" panose="020B0A04020102020204" pitchFamily="34" charset="0"/>
              <a:buChar char="»"/>
              <a:defRPr sz="20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ts val="4488"/>
              </a:lnSpc>
              <a:spcBef>
                <a:spcPts val="5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»"/>
              <a:defRPr sz="20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ts val="4488"/>
              </a:lnSpc>
              <a:spcBef>
                <a:spcPts val="5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»"/>
              <a:defRPr sz="20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ts val="4488"/>
              </a:lnSpc>
              <a:spcBef>
                <a:spcPts val="5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»"/>
              <a:defRPr sz="20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ts val="4488"/>
              </a:lnSpc>
              <a:spcBef>
                <a:spcPts val="5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»"/>
              <a:defRPr sz="20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pt-BR" altLang="pt-BR"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002A9B-88B8-6DB2-AAA8-43573F361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pic>
        <p:nvPicPr>
          <p:cNvPr id="20483" name="Espaço Reservado para Conteúdo 3">
            <a:extLst>
              <a:ext uri="{FF2B5EF4-FFF2-40B4-BE49-F238E27FC236}">
                <a16:creationId xmlns:a16="http://schemas.microsoft.com/office/drawing/2014/main" id="{C7768251-7C77-FF95-25AF-485DACB4ACE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79725" y="333375"/>
            <a:ext cx="3384550" cy="6191250"/>
          </a:xfr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EF93388C-FB6E-22B0-1BA7-D97BDD459FFA}"/>
              </a:ext>
            </a:extLst>
          </p:cNvPr>
          <p:cNvSpPr txBox="1"/>
          <p:nvPr/>
        </p:nvSpPr>
        <p:spPr>
          <a:xfrm>
            <a:off x="3276600" y="2205038"/>
            <a:ext cx="2087563" cy="647700"/>
          </a:xfrm>
          <a:prstGeom prst="rect">
            <a:avLst/>
          </a:prstGeom>
          <a:solidFill>
            <a:schemeClr val="tx2">
              <a:lumMod val="85000"/>
              <a:lumOff val="1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endParaRPr lang="pt-BR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B7D496-5CBD-49C7-F07E-B77AF95EF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pic>
        <p:nvPicPr>
          <p:cNvPr id="21507" name="Espaço Reservado para Conteúdo 3">
            <a:extLst>
              <a:ext uri="{FF2B5EF4-FFF2-40B4-BE49-F238E27FC236}">
                <a16:creationId xmlns:a16="http://schemas.microsoft.com/office/drawing/2014/main" id="{142840D1-76F9-9C84-FD49-5671DD4EE0C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0"/>
            <a:ext cx="4149725" cy="6858000"/>
          </a:xfrm>
        </p:spPr>
      </p:pic>
      <p:pic>
        <p:nvPicPr>
          <p:cNvPr id="21508" name="Imagem 4">
            <a:extLst>
              <a:ext uri="{FF2B5EF4-FFF2-40B4-BE49-F238E27FC236}">
                <a16:creationId xmlns:a16="http://schemas.microsoft.com/office/drawing/2014/main" id="{3E94BC01-4D0E-2905-EBD2-592022899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0"/>
            <a:ext cx="3879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>
            <a:extLst>
              <a:ext uri="{FF2B5EF4-FFF2-40B4-BE49-F238E27FC236}">
                <a16:creationId xmlns:a16="http://schemas.microsoft.com/office/drawing/2014/main" id="{D2A8F67E-6078-062C-B4B3-A756DF9E51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20775" y="258763"/>
            <a:ext cx="7772400" cy="855662"/>
          </a:xfrm>
        </p:spPr>
        <p:txBody>
          <a:bodyPr lIns="92160" tIns="46080" rIns="92160" bIns="46080" anchor="ctr">
            <a:spAutoFit/>
          </a:bodyPr>
          <a:lstStyle/>
          <a:p>
            <a:pPr eaLnBrk="1" hangingPunct="1">
              <a:lnSpc>
                <a:spcPct val="139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3600"/>
              <a:t>Co-infecção LTA-HIV</a:t>
            </a:r>
          </a:p>
        </p:txBody>
      </p:sp>
      <p:pic>
        <p:nvPicPr>
          <p:cNvPr id="27651" name="Picture 9" descr="P1011078">
            <a:extLst>
              <a:ext uri="{FF2B5EF4-FFF2-40B4-BE49-F238E27FC236}">
                <a16:creationId xmlns:a16="http://schemas.microsoft.com/office/drawing/2014/main" id="{6D71E4B6-EE9B-2962-B4C9-934375B3F095}"/>
              </a:ext>
            </a:extLst>
          </p:cNvPr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6013" y="1444625"/>
            <a:ext cx="6551612" cy="4913313"/>
          </a:xfrm>
        </p:spPr>
      </p:pic>
      <p:sp>
        <p:nvSpPr>
          <p:cNvPr id="27652" name="Rectangle 10">
            <a:extLst>
              <a:ext uri="{FF2B5EF4-FFF2-40B4-BE49-F238E27FC236}">
                <a16:creationId xmlns:a16="http://schemas.microsoft.com/office/drawing/2014/main" id="{44ECE492-167E-E6EB-4660-EDEDB48CA8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6238" y="2420938"/>
            <a:ext cx="2808287" cy="576262"/>
          </a:xfrm>
          <a:prstGeom prst="rect">
            <a:avLst/>
          </a:prstGeom>
          <a:solidFill>
            <a:srgbClr val="00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ts val="7200"/>
              </a:lnSpc>
              <a:spcBef>
                <a:spcPts val="800"/>
              </a:spcBef>
              <a:buClr>
                <a:srgbClr val="FFFFFF"/>
              </a:buClr>
              <a:buSzPct val="100000"/>
              <a:buFont typeface="Arial Black" panose="020B0A04020102020204" pitchFamily="34" charset="0"/>
              <a:buChar char="•"/>
              <a:defRPr sz="32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ts val="6300"/>
              </a:lnSpc>
              <a:spcBef>
                <a:spcPts val="700"/>
              </a:spcBef>
              <a:buClr>
                <a:srgbClr val="FFFFFF"/>
              </a:buClr>
              <a:buSzPct val="100000"/>
              <a:buFont typeface="Arial Black" panose="020B0A04020102020204" pitchFamily="34" charset="0"/>
              <a:buChar char="–"/>
              <a:defRPr sz="28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ts val="5400"/>
              </a:lnSpc>
              <a:spcBef>
                <a:spcPts val="600"/>
              </a:spcBef>
              <a:buClr>
                <a:srgbClr val="FFFFFF"/>
              </a:buClr>
              <a:buSzPct val="100000"/>
              <a:buFont typeface="Arial Black" panose="020B0A04020102020204" pitchFamily="34" charset="0"/>
              <a:buChar char="•"/>
              <a:defRPr sz="24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ts val="4488"/>
              </a:lnSpc>
              <a:spcBef>
                <a:spcPts val="500"/>
              </a:spcBef>
              <a:buClr>
                <a:srgbClr val="FFFFFF"/>
              </a:buClr>
              <a:buSzPct val="100000"/>
              <a:buFont typeface="Arial Black" panose="020B0A04020102020204" pitchFamily="34" charset="0"/>
              <a:buChar char="–"/>
              <a:defRPr sz="20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ts val="4488"/>
              </a:lnSpc>
              <a:spcBef>
                <a:spcPts val="500"/>
              </a:spcBef>
              <a:buClr>
                <a:srgbClr val="FFFFFF"/>
              </a:buClr>
              <a:buSzPct val="100000"/>
              <a:buFont typeface="Arial Black" panose="020B0A04020102020204" pitchFamily="34" charset="0"/>
              <a:buChar char="»"/>
              <a:defRPr sz="20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ts val="4488"/>
              </a:lnSpc>
              <a:spcBef>
                <a:spcPts val="5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»"/>
              <a:defRPr sz="20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ts val="4488"/>
              </a:lnSpc>
              <a:spcBef>
                <a:spcPts val="5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»"/>
              <a:defRPr sz="20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ts val="4488"/>
              </a:lnSpc>
              <a:spcBef>
                <a:spcPts val="5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»"/>
              <a:defRPr sz="20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ts val="4488"/>
              </a:lnSpc>
              <a:spcBef>
                <a:spcPts val="5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»"/>
              <a:defRPr sz="20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pt-BR" altLang="pt-BR"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sign padrão">
      <a:majorFont>
        <a:latin typeface="Arial Black"/>
        <a:ea typeface="MS Gothic"/>
        <a:cs typeface=""/>
      </a:majorFont>
      <a:minorFont>
        <a:latin typeface="Arial Black"/>
        <a:ea typeface="MS Gothic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70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Times New Roman" pitchFamily="18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  <a:ea typeface="MS Gothic" pitchFamily="49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70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Times New Roman" pitchFamily="18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  <a:ea typeface="MS Gothic" pitchFamily="49" charset="-128"/>
          </a:defRPr>
        </a:defPPr>
      </a:lstStyle>
    </a:lnDef>
  </a:objectDefaults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sign padrão">
      <a:majorFont>
        <a:latin typeface="Arial Black"/>
        <a:ea typeface="MS Gothic"/>
        <a:cs typeface=""/>
      </a:majorFont>
      <a:minorFont>
        <a:latin typeface="Arial Black"/>
        <a:ea typeface="MS Gothic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70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Times New Roman" pitchFamily="18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  <a:ea typeface="MS Gothic" pitchFamily="49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70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Times New Roman" pitchFamily="18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  <a:ea typeface="MS Gothic" pitchFamily="49" charset="-128"/>
          </a:defRPr>
        </a:defPPr>
      </a:lstStyle>
    </a:lnDef>
  </a:objectDefaults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sign padrão">
      <a:majorFont>
        <a:latin typeface="Arial Black"/>
        <a:ea typeface="MS Gothic"/>
        <a:cs typeface=""/>
      </a:majorFont>
      <a:minorFont>
        <a:latin typeface="Arial Black"/>
        <a:ea typeface="MS Gothic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5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ea typeface="MS Gothic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5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ea typeface="MS Gothic" charset="-128"/>
          </a:defRPr>
        </a:defPPr>
      </a:lstStyle>
    </a:lnDef>
  </a:objectDefaults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789</TotalTime>
  <Words>224</Words>
  <Application>Microsoft Office PowerPoint</Application>
  <PresentationFormat>Apresentação na tela (4:3)</PresentationFormat>
  <Paragraphs>62</Paragraphs>
  <Slides>33</Slides>
  <Notes>19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3</vt:i4>
      </vt:variant>
      <vt:variant>
        <vt:lpstr>Títulos de slides</vt:lpstr>
      </vt:variant>
      <vt:variant>
        <vt:i4>33</vt:i4>
      </vt:variant>
    </vt:vector>
  </HeadingPairs>
  <TitlesOfParts>
    <vt:vector size="39" baseType="lpstr">
      <vt:lpstr>Arial Black</vt:lpstr>
      <vt:lpstr>StarSymbol</vt:lpstr>
      <vt:lpstr>Times New Roman</vt:lpstr>
      <vt:lpstr>Design padrão</vt:lpstr>
      <vt:lpstr>1_Design padrão</vt:lpstr>
      <vt:lpstr>2_Design padrão</vt:lpstr>
      <vt:lpstr> LEISHMANIOSE TEGUMENTAR</vt:lpstr>
      <vt:lpstr>               LTA</vt:lpstr>
      <vt:lpstr>Agentes etiológicos – LTA </vt:lpstr>
      <vt:lpstr>Lesão cutânea na LTA</vt:lpstr>
      <vt:lpstr>Apresentação do PowerPoint</vt:lpstr>
      <vt:lpstr>Lesão mucosa na LTA</vt:lpstr>
      <vt:lpstr>Apresentação do PowerPoint</vt:lpstr>
      <vt:lpstr>Apresentação do PowerPoint</vt:lpstr>
      <vt:lpstr>Co-infecção LTA-HIV</vt:lpstr>
      <vt:lpstr>Diagnóstico diferencial</vt:lpstr>
      <vt:lpstr>Para LTA  Tuberculose cutânea</vt:lpstr>
      <vt:lpstr>Diag. Diferencial – Úlcera varicosa</vt:lpstr>
      <vt:lpstr>Diag. Diferencial – Úlcera bacteriana</vt:lpstr>
      <vt:lpstr>Diag.  Diferencial Erisipela Bolhosa</vt:lpstr>
      <vt:lpstr>Diag. Diferencial – Úlcera bacteriana</vt:lpstr>
      <vt:lpstr>Diag. Diferencial - Actinomicose</vt:lpstr>
      <vt:lpstr>Diag. Diferencial - Esporotricose</vt:lpstr>
      <vt:lpstr>Diagnóstico diferencial – Hanseníase</vt:lpstr>
      <vt:lpstr>Diagnóstico diferencial – Carcinoma basocelular</vt:lpstr>
      <vt:lpstr>Diagnóstico diferencial – Carcinoma basocelular</vt:lpstr>
      <vt:lpstr>Diagnóstico diferencial – Piodermite</vt:lpstr>
      <vt:lpstr>Apresentação do PowerPoint</vt:lpstr>
      <vt:lpstr>Diagnóstico Laboratorial LTA</vt:lpstr>
      <vt:lpstr>Apresentação do PowerPoint</vt:lpstr>
      <vt:lpstr>Apresentação do PowerPoint</vt:lpstr>
      <vt:lpstr>Epidemiologia LTA</vt:lpstr>
      <vt:lpstr>Apresentação do PowerPoint</vt:lpstr>
      <vt:lpstr>Apresentação do PowerPoint</vt:lpstr>
      <vt:lpstr>Transmissores</vt:lpstr>
      <vt:lpstr>Lutzomyia sp</vt:lpstr>
      <vt:lpstr>Tratamento</vt:lpstr>
      <vt:lpstr>Profilaxia LTA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LEISHMANIOSE TEGUMENTAR AMERICANA (LTA)</dc:title>
  <dc:creator>Fernando</dc:creator>
  <cp:lastModifiedBy>Cursos</cp:lastModifiedBy>
  <cp:revision>37</cp:revision>
  <dcterms:modified xsi:type="dcterms:W3CDTF">2025-05-08T12:25:19Z</dcterms:modified>
</cp:coreProperties>
</file>