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99" r:id="rId5"/>
    <p:sldId id="327" r:id="rId6"/>
    <p:sldId id="263" r:id="rId7"/>
    <p:sldId id="278" r:id="rId8"/>
    <p:sldId id="328" r:id="rId9"/>
    <p:sldId id="324" r:id="rId10"/>
    <p:sldId id="326" r:id="rId11"/>
    <p:sldId id="283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6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FC4"/>
    <a:srgbClr val="DC3ED3"/>
    <a:srgbClr val="4C4551"/>
    <a:srgbClr val="DA8FE9"/>
    <a:srgbClr val="745D8D"/>
    <a:srgbClr val="ED59F1"/>
    <a:srgbClr val="BC5050"/>
    <a:srgbClr val="6C60C8"/>
    <a:srgbClr val="E35A35"/>
    <a:srgbClr val="794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68" autoAdjust="0"/>
    <p:restoredTop sz="86380" autoAdjust="0"/>
  </p:normalViewPr>
  <p:slideViewPr>
    <p:cSldViewPr showGuides="1">
      <p:cViewPr>
        <p:scale>
          <a:sx n="91" d="100"/>
          <a:sy n="91" d="100"/>
        </p:scale>
        <p:origin x="372" y="48"/>
      </p:cViewPr>
      <p:guideLst>
        <p:guide orient="horz" pos="1620"/>
        <p:guide pos="2693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59420-0D5F-415E-9D01-A7E9F3B86FBB}" type="datetimeFigureOut">
              <a:rPr lang="en-US" smtClean="0"/>
              <a:t>6/2/2025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2BB08-B6C0-44DD-9589-9E0270CA5F75}" type="slidenum">
              <a:rPr lang="en-IN" smtClean="0"/>
              <a:t>‹nº›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BB08-B6C0-44DD-9589-9E0270CA5F75}" type="slidenum">
              <a:rPr lang="en-IN" smtClean="0"/>
              <a:t>2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1AD5-66A3-4EC7-8726-E1D34E9B598F}" type="datetimeFigureOut">
              <a:rPr lang="en-US" smtClean="0"/>
              <a:t>6/2/2025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C9-353C-45EA-A8BA-3060935A4565}" type="slidenum">
              <a:rPr lang="en-IN" smtClean="0"/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1AD5-66A3-4EC7-8726-E1D34E9B598F}" type="datetimeFigureOut">
              <a:rPr lang="en-US" smtClean="0"/>
              <a:t>6/2/2025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C9-353C-45EA-A8BA-3060935A4565}" type="slidenum">
              <a:rPr lang="en-IN" smtClean="0"/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1AD5-66A3-4EC7-8726-E1D34E9B598F}" type="datetimeFigureOut">
              <a:rPr lang="en-US" smtClean="0"/>
              <a:t>6/2/2025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C9-353C-45EA-A8BA-3060935A4565}" type="slidenum">
              <a:rPr lang="en-IN" smtClean="0"/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1AD5-66A3-4EC7-8726-E1D34E9B598F}" type="datetimeFigureOut">
              <a:rPr lang="en-US" smtClean="0"/>
              <a:t>6/2/2025</a:t>
            </a:fld>
            <a:endParaRPr lang="en-IN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C9-353C-45EA-A8BA-3060935A4565}" type="slidenum">
              <a:rPr lang="en-IN" smtClean="0"/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1AD5-66A3-4EC7-8726-E1D34E9B598F}" type="datetimeFigureOut">
              <a:rPr lang="en-US" smtClean="0"/>
              <a:t>6/2/2025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C9-353C-45EA-A8BA-3060935A4565}" type="slidenum">
              <a:rPr lang="en-IN" smtClean="0"/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1AD5-66A3-4EC7-8726-E1D34E9B598F}" type="datetimeFigureOut">
              <a:rPr lang="en-US" smtClean="0"/>
              <a:t>6/2/2025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C9-353C-45EA-A8BA-3060935A4565}" type="slidenum">
              <a:rPr lang="en-IN" smtClean="0"/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1AD5-66A3-4EC7-8726-E1D34E9B598F}" type="datetimeFigureOut">
              <a:rPr lang="en-US" smtClean="0"/>
              <a:t>6/2/2025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C9-353C-45EA-A8BA-3060935A4565}" type="slidenum">
              <a:rPr lang="en-IN" smtClean="0"/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1AD5-66A3-4EC7-8726-E1D34E9B598F}" type="datetimeFigureOut">
              <a:rPr lang="en-US" smtClean="0"/>
              <a:t>6/2/2025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C9-353C-45EA-A8BA-3060935A4565}" type="slidenum">
              <a:rPr lang="en-IN" smtClean="0"/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1AD5-66A3-4EC7-8726-E1D34E9B598F}" type="datetimeFigureOut">
              <a:rPr lang="en-US" smtClean="0"/>
              <a:t>6/2/2025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C9-353C-45EA-A8BA-3060935A4565}" type="slidenum">
              <a:rPr lang="en-IN" smtClean="0"/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1AD5-66A3-4EC7-8726-E1D34E9B598F}" type="datetimeFigureOut">
              <a:rPr lang="en-US" smtClean="0"/>
              <a:t>6/2/2025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C9-353C-45EA-A8BA-3060935A4565}" type="slidenum">
              <a:rPr lang="en-IN" smtClean="0"/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1AD5-66A3-4EC7-8726-E1D34E9B598F}" type="datetimeFigureOut">
              <a:rPr lang="en-US" smtClean="0"/>
              <a:t>6/2/2025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C9-353C-45EA-A8BA-3060935A4565}" type="slidenum">
              <a:rPr lang="en-IN" smtClean="0"/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1AD5-66A3-4EC7-8726-E1D34E9B598F}" type="datetimeFigureOut">
              <a:rPr lang="en-US" smtClean="0"/>
              <a:t>6/2/2025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C9-353C-45EA-A8BA-3060935A4565}" type="slidenum">
              <a:rPr lang="en-IN" smtClean="0"/>
              <a:t>‹nº›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31AD5-66A3-4EC7-8726-E1D34E9B598F}" type="datetimeFigureOut">
              <a:rPr lang="en-US" smtClean="0"/>
              <a:t>6/2/2025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143C9-353C-45EA-A8BA-3060935A4565}" type="slidenum">
              <a:rPr lang="en-IN" smtClean="0"/>
              <a:t>‹nº›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6954" y="1633052"/>
            <a:ext cx="7662609" cy="523220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pt-BR" sz="2800" b="1" spc="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BRONQUIOLITE NA ATENÇÃO BÁSICA</a:t>
            </a:r>
          </a:p>
        </p:txBody>
      </p:sp>
      <p:sp>
        <p:nvSpPr>
          <p:cNvPr id="15" name="文本框 21"/>
          <p:cNvSpPr txBox="1"/>
          <p:nvPr/>
        </p:nvSpPr>
        <p:spPr>
          <a:xfrm>
            <a:off x="3084540" y="3840995"/>
            <a:ext cx="5879948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 err="1">
                <a:solidFill>
                  <a:srgbClr val="4C4551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Normângela</a:t>
            </a:r>
            <a:r>
              <a:rPr lang="pt-BR" sz="1400" dirty="0">
                <a:solidFill>
                  <a:srgbClr val="4C4551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 Barreto - CRM: 2630-AL, RQE nº: 3964</a:t>
            </a:r>
          </a:p>
          <a:p>
            <a:endParaRPr lang="pt-BR" sz="1400" dirty="0">
              <a:solidFill>
                <a:srgbClr val="4C4551"/>
              </a:solidFill>
              <a:latin typeface="Arial" panose="020B0604020202020204" pitchFamily="34" charset="0"/>
              <a:ea typeface="Calibri" panose="020F0502020204030204" charset="0"/>
              <a:cs typeface="Arial" panose="020B0604020202020204" pitchFamily="34" charset="0"/>
              <a:sym typeface="+mn-ea"/>
            </a:endParaRPr>
          </a:p>
          <a:p>
            <a:endParaRPr lang="pt-BR" sz="1400" dirty="0">
              <a:solidFill>
                <a:srgbClr val="4C4551"/>
              </a:solidFill>
              <a:latin typeface="Arial" panose="020B0604020202020204" pitchFamily="34" charset="0"/>
              <a:ea typeface="Calibri" panose="020F0502020204030204" charset="0"/>
              <a:cs typeface="Arial" panose="020B0604020202020204" pitchFamily="34" charset="0"/>
              <a:sym typeface="+mn-ea"/>
            </a:endParaRPr>
          </a:p>
          <a:p>
            <a:endParaRPr lang="pt-BR" sz="1400" dirty="0">
              <a:solidFill>
                <a:srgbClr val="4C4551"/>
              </a:solidFill>
              <a:latin typeface="Arial" panose="020B0604020202020204" pitchFamily="34" charset="0"/>
              <a:ea typeface="Calibri" panose="020F0502020204030204" charset="0"/>
              <a:cs typeface="Arial" panose="020B0604020202020204" pitchFamily="34" charset="0"/>
              <a:sym typeface="+mn-ea"/>
            </a:endParaRPr>
          </a:p>
          <a:p>
            <a:pPr algn="r"/>
            <a:r>
              <a:rPr lang="pt-BR" sz="1400" b="1" dirty="0">
                <a:solidFill>
                  <a:srgbClr val="4C4551"/>
                </a:solidFill>
                <a:latin typeface="Arial" panose="020B0604020202020204" pitchFamily="34" charset="0"/>
                <a:ea typeface="Calibri" panose="020F0502020204030204" charset="0"/>
                <a:cs typeface="Arial" panose="020B0604020202020204" pitchFamily="34" charset="0"/>
                <a:sym typeface="+mn-ea"/>
              </a:rPr>
              <a:t>Junho/2025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27016" y="3143126"/>
            <a:ext cx="9167495" cy="6432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心电图"/>
          <p:cNvSpPr/>
          <p:nvPr/>
        </p:nvSpPr>
        <p:spPr bwMode="auto">
          <a:xfrm>
            <a:off x="3874737" y="3213634"/>
            <a:ext cx="461429" cy="461429"/>
          </a:xfrm>
          <a:custGeom>
            <a:avLst/>
            <a:gdLst>
              <a:gd name="T0" fmla="*/ 901314 w 3228"/>
              <a:gd name="T1" fmla="*/ 1694421 h 3037"/>
              <a:gd name="T2" fmla="*/ 0 w 3228"/>
              <a:gd name="T3" fmla="*/ 587496 h 3037"/>
              <a:gd name="T4" fmla="*/ 0 w 3228"/>
              <a:gd name="T5" fmla="*/ 486511 h 3037"/>
              <a:gd name="T6" fmla="*/ 406037 w 3228"/>
              <a:gd name="T7" fmla="*/ 4463 h 3037"/>
              <a:gd name="T8" fmla="*/ 486353 w 3228"/>
              <a:gd name="T9" fmla="*/ 0 h 3037"/>
              <a:gd name="T10" fmla="*/ 901314 w 3228"/>
              <a:gd name="T11" fmla="*/ 218707 h 3037"/>
              <a:gd name="T12" fmla="*/ 1314044 w 3228"/>
              <a:gd name="T13" fmla="*/ 0 h 3037"/>
              <a:gd name="T14" fmla="*/ 1394360 w 3228"/>
              <a:gd name="T15" fmla="*/ 4463 h 3037"/>
              <a:gd name="T16" fmla="*/ 1800397 w 3228"/>
              <a:gd name="T17" fmla="*/ 486511 h 3037"/>
              <a:gd name="T18" fmla="*/ 1800397 w 3228"/>
              <a:gd name="T19" fmla="*/ 587496 h 3037"/>
              <a:gd name="T20" fmla="*/ 901314 w 3228"/>
              <a:gd name="T21" fmla="*/ 1694421 h 3037"/>
              <a:gd name="T22" fmla="*/ 1242653 w 3228"/>
              <a:gd name="T23" fmla="*/ 1124779 h 3037"/>
              <a:gd name="T24" fmla="*/ 1079792 w 3228"/>
              <a:gd name="T25" fmla="*/ 649984 h 3037"/>
              <a:gd name="T26" fmla="*/ 992784 w 3228"/>
              <a:gd name="T27" fmla="*/ 1020446 h 3037"/>
              <a:gd name="T28" fmla="*/ 827692 w 3228"/>
              <a:gd name="T29" fmla="*/ 285100 h 3037"/>
              <a:gd name="T30" fmla="*/ 612960 w 3228"/>
              <a:gd name="T31" fmla="*/ 1047227 h 3037"/>
              <a:gd name="T32" fmla="*/ 334089 w 3228"/>
              <a:gd name="T33" fmla="*/ 1158812 h 3037"/>
              <a:gd name="T34" fmla="*/ 710008 w 3228"/>
              <a:gd name="T35" fmla="*/ 1158812 h 3037"/>
              <a:gd name="T36" fmla="*/ 822672 w 3228"/>
              <a:gd name="T37" fmla="*/ 696292 h 3037"/>
              <a:gd name="T38" fmla="*/ 974378 w 3228"/>
              <a:gd name="T39" fmla="*/ 1401510 h 3037"/>
              <a:gd name="T40" fmla="*/ 1101544 w 3228"/>
              <a:gd name="T41" fmla="*/ 961306 h 3037"/>
              <a:gd name="T42" fmla="*/ 1198591 w 3228"/>
              <a:gd name="T43" fmla="*/ 1229111 h 3037"/>
              <a:gd name="T44" fmla="*/ 1444556 w 3228"/>
              <a:gd name="T45" fmla="*/ 1229111 h 3037"/>
              <a:gd name="T46" fmla="*/ 1242653 w 3228"/>
              <a:gd name="T47" fmla="*/ 1124779 h 30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228" h="3037">
                <a:moveTo>
                  <a:pt x="1616" y="3037"/>
                </a:moveTo>
                <a:cubicBezTo>
                  <a:pt x="443" y="2227"/>
                  <a:pt x="0" y="1578"/>
                  <a:pt x="0" y="1053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322"/>
                  <a:pt x="409" y="37"/>
                  <a:pt x="728" y="8"/>
                </a:cubicBezTo>
                <a:cubicBezTo>
                  <a:pt x="777" y="0"/>
                  <a:pt x="827" y="0"/>
                  <a:pt x="872" y="0"/>
                </a:cubicBezTo>
                <a:cubicBezTo>
                  <a:pt x="1240" y="0"/>
                  <a:pt x="1414" y="153"/>
                  <a:pt x="1616" y="392"/>
                </a:cubicBezTo>
                <a:cubicBezTo>
                  <a:pt x="1814" y="153"/>
                  <a:pt x="1992" y="0"/>
                  <a:pt x="2356" y="0"/>
                </a:cubicBezTo>
                <a:cubicBezTo>
                  <a:pt x="2401" y="0"/>
                  <a:pt x="2451" y="0"/>
                  <a:pt x="2500" y="8"/>
                </a:cubicBezTo>
                <a:cubicBezTo>
                  <a:pt x="2818" y="37"/>
                  <a:pt x="3228" y="322"/>
                  <a:pt x="3228" y="872"/>
                </a:cubicBezTo>
                <a:cubicBezTo>
                  <a:pt x="3228" y="1053"/>
                  <a:pt x="3228" y="1053"/>
                  <a:pt x="3228" y="1053"/>
                </a:cubicBezTo>
                <a:cubicBezTo>
                  <a:pt x="3228" y="1578"/>
                  <a:pt x="2786" y="2227"/>
                  <a:pt x="1616" y="3037"/>
                </a:cubicBezTo>
                <a:close/>
                <a:moveTo>
                  <a:pt x="2228" y="2016"/>
                </a:moveTo>
                <a:cubicBezTo>
                  <a:pt x="1936" y="1165"/>
                  <a:pt x="1936" y="1165"/>
                  <a:pt x="1936" y="1165"/>
                </a:cubicBezTo>
                <a:cubicBezTo>
                  <a:pt x="1780" y="1829"/>
                  <a:pt x="1780" y="1829"/>
                  <a:pt x="1780" y="1829"/>
                </a:cubicBezTo>
                <a:cubicBezTo>
                  <a:pt x="1484" y="511"/>
                  <a:pt x="1484" y="511"/>
                  <a:pt x="1484" y="511"/>
                </a:cubicBezTo>
                <a:cubicBezTo>
                  <a:pt x="1099" y="1877"/>
                  <a:pt x="1099" y="1877"/>
                  <a:pt x="1099" y="1877"/>
                </a:cubicBezTo>
                <a:cubicBezTo>
                  <a:pt x="599" y="2077"/>
                  <a:pt x="599" y="2077"/>
                  <a:pt x="599" y="2077"/>
                </a:cubicBezTo>
                <a:cubicBezTo>
                  <a:pt x="1273" y="2077"/>
                  <a:pt x="1273" y="2077"/>
                  <a:pt x="1273" y="2077"/>
                </a:cubicBezTo>
                <a:cubicBezTo>
                  <a:pt x="1475" y="1248"/>
                  <a:pt x="1475" y="1248"/>
                  <a:pt x="1475" y="1248"/>
                </a:cubicBezTo>
                <a:cubicBezTo>
                  <a:pt x="1747" y="2512"/>
                  <a:pt x="1747" y="2512"/>
                  <a:pt x="1747" y="2512"/>
                </a:cubicBezTo>
                <a:cubicBezTo>
                  <a:pt x="1975" y="1723"/>
                  <a:pt x="1975" y="1723"/>
                  <a:pt x="1975" y="1723"/>
                </a:cubicBezTo>
                <a:cubicBezTo>
                  <a:pt x="2149" y="2203"/>
                  <a:pt x="2149" y="2203"/>
                  <a:pt x="2149" y="2203"/>
                </a:cubicBezTo>
                <a:cubicBezTo>
                  <a:pt x="2590" y="2203"/>
                  <a:pt x="2590" y="2203"/>
                  <a:pt x="2590" y="2203"/>
                </a:cubicBezTo>
                <a:lnTo>
                  <a:pt x="2228" y="20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7" name="听诊器"/>
          <p:cNvSpPr/>
          <p:nvPr/>
        </p:nvSpPr>
        <p:spPr bwMode="auto">
          <a:xfrm flipH="1">
            <a:off x="4997856" y="3265005"/>
            <a:ext cx="430179" cy="430179"/>
          </a:xfrm>
          <a:custGeom>
            <a:avLst/>
            <a:gdLst>
              <a:gd name="T0" fmla="*/ 353735576 w 4762"/>
              <a:gd name="T1" fmla="*/ 313743969 h 6236"/>
              <a:gd name="T2" fmla="*/ 329021439 w 4762"/>
              <a:gd name="T3" fmla="*/ 338380665 h 6236"/>
              <a:gd name="T4" fmla="*/ 321747330 w 4762"/>
              <a:gd name="T5" fmla="*/ 369643011 h 6236"/>
              <a:gd name="T6" fmla="*/ 334523818 w 4762"/>
              <a:gd name="T7" fmla="*/ 405011676 h 6236"/>
              <a:gd name="T8" fmla="*/ 350751240 w 4762"/>
              <a:gd name="T9" fmla="*/ 459417510 h 6236"/>
              <a:gd name="T10" fmla="*/ 335642982 w 4762"/>
              <a:gd name="T11" fmla="*/ 491613110 h 6236"/>
              <a:gd name="T12" fmla="*/ 305053615 w 4762"/>
              <a:gd name="T13" fmla="*/ 514756600 h 6236"/>
              <a:gd name="T14" fmla="*/ 268868732 w 4762"/>
              <a:gd name="T15" fmla="*/ 520262648 h 6236"/>
              <a:gd name="T16" fmla="*/ 232217556 w 4762"/>
              <a:gd name="T17" fmla="*/ 507011046 h 6236"/>
              <a:gd name="T18" fmla="*/ 207130567 w 4762"/>
              <a:gd name="T19" fmla="*/ 477988511 h 6236"/>
              <a:gd name="T20" fmla="*/ 199296724 w 4762"/>
              <a:gd name="T21" fmla="*/ 364977044 h 6236"/>
              <a:gd name="T22" fmla="*/ 237719935 w 4762"/>
              <a:gd name="T23" fmla="*/ 353965252 h 6236"/>
              <a:gd name="T24" fmla="*/ 274277974 w 4762"/>
              <a:gd name="T25" fmla="*/ 333434569 h 6236"/>
              <a:gd name="T26" fmla="*/ 303841314 w 4762"/>
              <a:gd name="T27" fmla="*/ 305158639 h 6236"/>
              <a:gd name="T28" fmla="*/ 324824802 w 4762"/>
              <a:gd name="T29" fmla="*/ 270816401 h 6236"/>
              <a:gd name="T30" fmla="*/ 335642982 w 4762"/>
              <a:gd name="T31" fmla="*/ 231715023 h 6236"/>
              <a:gd name="T32" fmla="*/ 335083553 w 4762"/>
              <a:gd name="T33" fmla="*/ 55712391 h 6236"/>
              <a:gd name="T34" fmla="*/ 313540330 w 4762"/>
              <a:gd name="T35" fmla="*/ 0 h 6236"/>
              <a:gd name="T36" fmla="*/ 231564685 w 4762"/>
              <a:gd name="T37" fmla="*/ 3079587 h 6236"/>
              <a:gd name="T38" fmla="*/ 218694755 w 4762"/>
              <a:gd name="T39" fmla="*/ 14744810 h 6236"/>
              <a:gd name="T40" fmla="*/ 214218403 w 4762"/>
              <a:gd name="T41" fmla="*/ 30609220 h 6236"/>
              <a:gd name="T42" fmla="*/ 219534204 w 4762"/>
              <a:gd name="T43" fmla="*/ 47780186 h 6236"/>
              <a:gd name="T44" fmla="*/ 232963563 w 4762"/>
              <a:gd name="T45" fmla="*/ 58885456 h 6236"/>
              <a:gd name="T46" fmla="*/ 244621193 w 4762"/>
              <a:gd name="T47" fmla="*/ 204838821 h 6236"/>
              <a:gd name="T48" fmla="*/ 235201892 w 4762"/>
              <a:gd name="T49" fmla="*/ 236287818 h 6236"/>
              <a:gd name="T50" fmla="*/ 218601618 w 4762"/>
              <a:gd name="T51" fmla="*/ 256725022 h 6236"/>
              <a:gd name="T52" fmla="*/ 194540658 w 4762"/>
              <a:gd name="T53" fmla="*/ 271003052 h 6236"/>
              <a:gd name="T54" fmla="*/ 168427641 w 4762"/>
              <a:gd name="T55" fmla="*/ 275669324 h 6236"/>
              <a:gd name="T56" fmla="*/ 139890024 w 4762"/>
              <a:gd name="T57" fmla="*/ 270163275 h 6236"/>
              <a:gd name="T58" fmla="*/ 116295356 w 4762"/>
              <a:gd name="T59" fmla="*/ 255232120 h 6236"/>
              <a:gd name="T60" fmla="*/ 100161376 w 4762"/>
              <a:gd name="T61" fmla="*/ 233861661 h 6236"/>
              <a:gd name="T62" fmla="*/ 91861239 w 4762"/>
              <a:gd name="T63" fmla="*/ 202039058 h 6236"/>
              <a:gd name="T64" fmla="*/ 105104020 w 4762"/>
              <a:gd name="T65" fmla="*/ 58232025 h 6236"/>
              <a:gd name="T66" fmla="*/ 117973950 w 4762"/>
              <a:gd name="T67" fmla="*/ 46567108 h 6236"/>
              <a:gd name="T68" fmla="*/ 122357165 w 4762"/>
              <a:gd name="T69" fmla="*/ 30609220 h 6236"/>
              <a:gd name="T70" fmla="*/ 117227942 w 4762"/>
              <a:gd name="T71" fmla="*/ 13624905 h 6236"/>
              <a:gd name="T72" fmla="*/ 103705141 w 4762"/>
              <a:gd name="T73" fmla="*/ 2426462 h 6236"/>
              <a:gd name="T74" fmla="*/ 20517195 w 4762"/>
              <a:gd name="T75" fmla="*/ 4106014 h 6236"/>
              <a:gd name="T76" fmla="*/ 839449 w 4762"/>
              <a:gd name="T77" fmla="*/ 60938311 h 6236"/>
              <a:gd name="T78" fmla="*/ 1585457 w 4762"/>
              <a:gd name="T79" fmla="*/ 235167912 h 6236"/>
              <a:gd name="T80" fmla="*/ 13242781 w 4762"/>
              <a:gd name="T81" fmla="*/ 273989466 h 6236"/>
              <a:gd name="T82" fmla="*/ 35065719 w 4762"/>
              <a:gd name="T83" fmla="*/ 307958097 h 6236"/>
              <a:gd name="T84" fmla="*/ 65375372 w 4762"/>
              <a:gd name="T85" fmla="*/ 335580902 h 6236"/>
              <a:gd name="T86" fmla="*/ 102865997 w 4762"/>
              <a:gd name="T87" fmla="*/ 355364981 h 6236"/>
              <a:gd name="T88" fmla="*/ 138024852 w 4762"/>
              <a:gd name="T89" fmla="*/ 444019575 h 6236"/>
              <a:gd name="T90" fmla="*/ 143060938 w 4762"/>
              <a:gd name="T91" fmla="*/ 481347922 h 6236"/>
              <a:gd name="T92" fmla="*/ 158075755 w 4762"/>
              <a:gd name="T93" fmla="*/ 515689854 h 6236"/>
              <a:gd name="T94" fmla="*/ 200695602 w 4762"/>
              <a:gd name="T95" fmla="*/ 559643849 h 6236"/>
              <a:gd name="T96" fmla="*/ 234362442 w 4762"/>
              <a:gd name="T97" fmla="*/ 575601737 h 6236"/>
              <a:gd name="T98" fmla="*/ 272505939 w 4762"/>
              <a:gd name="T99" fmla="*/ 581947563 h 6236"/>
              <a:gd name="T100" fmla="*/ 307944814 w 4762"/>
              <a:gd name="T101" fmla="*/ 578121372 h 6236"/>
              <a:gd name="T102" fmla="*/ 342823955 w 4762"/>
              <a:gd name="T103" fmla="*/ 564496467 h 6236"/>
              <a:gd name="T104" fmla="*/ 384604658 w 4762"/>
              <a:gd name="T105" fmla="*/ 528474982 h 6236"/>
              <a:gd name="T106" fmla="*/ 404375846 w 4762"/>
              <a:gd name="T107" fmla="*/ 493386141 h 6236"/>
              <a:gd name="T108" fmla="*/ 412489405 w 4762"/>
              <a:gd name="T109" fmla="*/ 459417510 h 6236"/>
              <a:gd name="T110" fmla="*/ 431141428 w 4762"/>
              <a:gd name="T111" fmla="*/ 405011676 h 6236"/>
              <a:gd name="T112" fmla="*/ 444104494 w 4762"/>
              <a:gd name="T113" fmla="*/ 369643011 h 6236"/>
              <a:gd name="T114" fmla="*/ 436736944 w 4762"/>
              <a:gd name="T115" fmla="*/ 338380665 h 6236"/>
              <a:gd name="T116" fmla="*/ 412116248 w 4762"/>
              <a:gd name="T117" fmla="*/ 313743969 h 62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762" h="6236">
                <a:moveTo>
                  <a:pt x="4105" y="3283"/>
                </a:moveTo>
                <a:lnTo>
                  <a:pt x="4105" y="3283"/>
                </a:lnTo>
                <a:lnTo>
                  <a:pt x="4072" y="3284"/>
                </a:lnTo>
                <a:lnTo>
                  <a:pt x="4038" y="3286"/>
                </a:lnTo>
                <a:lnTo>
                  <a:pt x="4005" y="3290"/>
                </a:lnTo>
                <a:lnTo>
                  <a:pt x="3973" y="3296"/>
                </a:lnTo>
                <a:lnTo>
                  <a:pt x="3941" y="3304"/>
                </a:lnTo>
                <a:lnTo>
                  <a:pt x="3910" y="3312"/>
                </a:lnTo>
                <a:lnTo>
                  <a:pt x="3879" y="3322"/>
                </a:lnTo>
                <a:lnTo>
                  <a:pt x="3850" y="3334"/>
                </a:lnTo>
                <a:lnTo>
                  <a:pt x="3821" y="3347"/>
                </a:lnTo>
                <a:lnTo>
                  <a:pt x="3793" y="3362"/>
                </a:lnTo>
                <a:lnTo>
                  <a:pt x="3764" y="3378"/>
                </a:lnTo>
                <a:lnTo>
                  <a:pt x="3739" y="3395"/>
                </a:lnTo>
                <a:lnTo>
                  <a:pt x="3713" y="3413"/>
                </a:lnTo>
                <a:lnTo>
                  <a:pt x="3688" y="3432"/>
                </a:lnTo>
                <a:lnTo>
                  <a:pt x="3663" y="3453"/>
                </a:lnTo>
                <a:lnTo>
                  <a:pt x="3641" y="3475"/>
                </a:lnTo>
                <a:lnTo>
                  <a:pt x="3619" y="3497"/>
                </a:lnTo>
                <a:lnTo>
                  <a:pt x="3599" y="3521"/>
                </a:lnTo>
                <a:lnTo>
                  <a:pt x="3579" y="3545"/>
                </a:lnTo>
                <a:lnTo>
                  <a:pt x="3561" y="3571"/>
                </a:lnTo>
                <a:lnTo>
                  <a:pt x="3544" y="3598"/>
                </a:lnTo>
                <a:lnTo>
                  <a:pt x="3528" y="3626"/>
                </a:lnTo>
                <a:lnTo>
                  <a:pt x="3514" y="3654"/>
                </a:lnTo>
                <a:lnTo>
                  <a:pt x="3500" y="3684"/>
                </a:lnTo>
                <a:lnTo>
                  <a:pt x="3488" y="3713"/>
                </a:lnTo>
                <a:lnTo>
                  <a:pt x="3478" y="3744"/>
                </a:lnTo>
                <a:lnTo>
                  <a:pt x="3470" y="3775"/>
                </a:lnTo>
                <a:lnTo>
                  <a:pt x="3462" y="3806"/>
                </a:lnTo>
                <a:lnTo>
                  <a:pt x="3456" y="3839"/>
                </a:lnTo>
                <a:lnTo>
                  <a:pt x="3452" y="3871"/>
                </a:lnTo>
                <a:lnTo>
                  <a:pt x="3450" y="3904"/>
                </a:lnTo>
                <a:lnTo>
                  <a:pt x="3449" y="3939"/>
                </a:lnTo>
                <a:lnTo>
                  <a:pt x="3450" y="3961"/>
                </a:lnTo>
                <a:lnTo>
                  <a:pt x="3450" y="3983"/>
                </a:lnTo>
                <a:lnTo>
                  <a:pt x="3452" y="4006"/>
                </a:lnTo>
                <a:lnTo>
                  <a:pt x="3455" y="4028"/>
                </a:lnTo>
                <a:lnTo>
                  <a:pt x="3458" y="4050"/>
                </a:lnTo>
                <a:lnTo>
                  <a:pt x="3462" y="4071"/>
                </a:lnTo>
                <a:lnTo>
                  <a:pt x="3472" y="4113"/>
                </a:lnTo>
                <a:lnTo>
                  <a:pt x="3486" y="4155"/>
                </a:lnTo>
                <a:lnTo>
                  <a:pt x="3500" y="4194"/>
                </a:lnTo>
                <a:lnTo>
                  <a:pt x="3519" y="4234"/>
                </a:lnTo>
                <a:lnTo>
                  <a:pt x="3540" y="4271"/>
                </a:lnTo>
                <a:lnTo>
                  <a:pt x="3562" y="4307"/>
                </a:lnTo>
                <a:lnTo>
                  <a:pt x="3587" y="4340"/>
                </a:lnTo>
                <a:lnTo>
                  <a:pt x="3614" y="4373"/>
                </a:lnTo>
                <a:lnTo>
                  <a:pt x="3644" y="4404"/>
                </a:lnTo>
                <a:lnTo>
                  <a:pt x="3674" y="4433"/>
                </a:lnTo>
                <a:lnTo>
                  <a:pt x="3706" y="4460"/>
                </a:lnTo>
                <a:lnTo>
                  <a:pt x="3741" y="4483"/>
                </a:lnTo>
                <a:lnTo>
                  <a:pt x="3777" y="4507"/>
                </a:lnTo>
                <a:lnTo>
                  <a:pt x="3777" y="4758"/>
                </a:lnTo>
                <a:lnTo>
                  <a:pt x="3776" y="4800"/>
                </a:lnTo>
                <a:lnTo>
                  <a:pt x="3773" y="4842"/>
                </a:lnTo>
                <a:lnTo>
                  <a:pt x="3768" y="4883"/>
                </a:lnTo>
                <a:lnTo>
                  <a:pt x="3761" y="4923"/>
                </a:lnTo>
                <a:lnTo>
                  <a:pt x="3753" y="4958"/>
                </a:lnTo>
                <a:lnTo>
                  <a:pt x="3743" y="4992"/>
                </a:lnTo>
                <a:lnTo>
                  <a:pt x="3732" y="5026"/>
                </a:lnTo>
                <a:lnTo>
                  <a:pt x="3720" y="5058"/>
                </a:lnTo>
                <a:lnTo>
                  <a:pt x="3706" y="5092"/>
                </a:lnTo>
                <a:lnTo>
                  <a:pt x="3692" y="5122"/>
                </a:lnTo>
                <a:lnTo>
                  <a:pt x="3676" y="5153"/>
                </a:lnTo>
                <a:lnTo>
                  <a:pt x="3658" y="5183"/>
                </a:lnTo>
                <a:lnTo>
                  <a:pt x="3640" y="5213"/>
                </a:lnTo>
                <a:lnTo>
                  <a:pt x="3620" y="5241"/>
                </a:lnTo>
                <a:lnTo>
                  <a:pt x="3599" y="5268"/>
                </a:lnTo>
                <a:lnTo>
                  <a:pt x="3577" y="5295"/>
                </a:lnTo>
                <a:lnTo>
                  <a:pt x="3555" y="5321"/>
                </a:lnTo>
                <a:lnTo>
                  <a:pt x="3530" y="5346"/>
                </a:lnTo>
                <a:lnTo>
                  <a:pt x="3505" y="5369"/>
                </a:lnTo>
                <a:lnTo>
                  <a:pt x="3478" y="5392"/>
                </a:lnTo>
                <a:lnTo>
                  <a:pt x="3452" y="5412"/>
                </a:lnTo>
                <a:lnTo>
                  <a:pt x="3424" y="5433"/>
                </a:lnTo>
                <a:lnTo>
                  <a:pt x="3394" y="5452"/>
                </a:lnTo>
                <a:lnTo>
                  <a:pt x="3365" y="5470"/>
                </a:lnTo>
                <a:lnTo>
                  <a:pt x="3335" y="5487"/>
                </a:lnTo>
                <a:lnTo>
                  <a:pt x="3303" y="5503"/>
                </a:lnTo>
                <a:lnTo>
                  <a:pt x="3271" y="5516"/>
                </a:lnTo>
                <a:lnTo>
                  <a:pt x="3239" y="5530"/>
                </a:lnTo>
                <a:lnTo>
                  <a:pt x="3205" y="5541"/>
                </a:lnTo>
                <a:lnTo>
                  <a:pt x="3171" y="5551"/>
                </a:lnTo>
                <a:lnTo>
                  <a:pt x="3136" y="5559"/>
                </a:lnTo>
                <a:lnTo>
                  <a:pt x="3102" y="5567"/>
                </a:lnTo>
                <a:lnTo>
                  <a:pt x="3066" y="5572"/>
                </a:lnTo>
                <a:lnTo>
                  <a:pt x="3030" y="5575"/>
                </a:lnTo>
                <a:lnTo>
                  <a:pt x="2993" y="5578"/>
                </a:lnTo>
                <a:lnTo>
                  <a:pt x="2956" y="5579"/>
                </a:lnTo>
                <a:lnTo>
                  <a:pt x="2919" y="5578"/>
                </a:lnTo>
                <a:lnTo>
                  <a:pt x="2883" y="5575"/>
                </a:lnTo>
                <a:lnTo>
                  <a:pt x="2846" y="5572"/>
                </a:lnTo>
                <a:lnTo>
                  <a:pt x="2812" y="5567"/>
                </a:lnTo>
                <a:lnTo>
                  <a:pt x="2776" y="5559"/>
                </a:lnTo>
                <a:lnTo>
                  <a:pt x="2741" y="5551"/>
                </a:lnTo>
                <a:lnTo>
                  <a:pt x="2708" y="5541"/>
                </a:lnTo>
                <a:lnTo>
                  <a:pt x="2675" y="5530"/>
                </a:lnTo>
                <a:lnTo>
                  <a:pt x="2641" y="5516"/>
                </a:lnTo>
                <a:lnTo>
                  <a:pt x="2609" y="5503"/>
                </a:lnTo>
                <a:lnTo>
                  <a:pt x="2579" y="5487"/>
                </a:lnTo>
                <a:lnTo>
                  <a:pt x="2548" y="5470"/>
                </a:lnTo>
                <a:lnTo>
                  <a:pt x="2518" y="5452"/>
                </a:lnTo>
                <a:lnTo>
                  <a:pt x="2490" y="5433"/>
                </a:lnTo>
                <a:lnTo>
                  <a:pt x="2461" y="5412"/>
                </a:lnTo>
                <a:lnTo>
                  <a:pt x="2434" y="5392"/>
                </a:lnTo>
                <a:lnTo>
                  <a:pt x="2408" y="5369"/>
                </a:lnTo>
                <a:lnTo>
                  <a:pt x="2382" y="5346"/>
                </a:lnTo>
                <a:lnTo>
                  <a:pt x="2359" y="5321"/>
                </a:lnTo>
                <a:lnTo>
                  <a:pt x="2335" y="5295"/>
                </a:lnTo>
                <a:lnTo>
                  <a:pt x="2313" y="5268"/>
                </a:lnTo>
                <a:lnTo>
                  <a:pt x="2292" y="5241"/>
                </a:lnTo>
                <a:lnTo>
                  <a:pt x="2272" y="5213"/>
                </a:lnTo>
                <a:lnTo>
                  <a:pt x="2254" y="5183"/>
                </a:lnTo>
                <a:lnTo>
                  <a:pt x="2237" y="5153"/>
                </a:lnTo>
                <a:lnTo>
                  <a:pt x="2221" y="5122"/>
                </a:lnTo>
                <a:lnTo>
                  <a:pt x="2206" y="5092"/>
                </a:lnTo>
                <a:lnTo>
                  <a:pt x="2192" y="5058"/>
                </a:lnTo>
                <a:lnTo>
                  <a:pt x="2180" y="5026"/>
                </a:lnTo>
                <a:lnTo>
                  <a:pt x="2170" y="4992"/>
                </a:lnTo>
                <a:lnTo>
                  <a:pt x="2160" y="4958"/>
                </a:lnTo>
                <a:lnTo>
                  <a:pt x="2153" y="4923"/>
                </a:lnTo>
                <a:lnTo>
                  <a:pt x="2145" y="4883"/>
                </a:lnTo>
                <a:lnTo>
                  <a:pt x="2140" y="4842"/>
                </a:lnTo>
                <a:lnTo>
                  <a:pt x="2137" y="4800"/>
                </a:lnTo>
                <a:lnTo>
                  <a:pt x="2137" y="4758"/>
                </a:lnTo>
                <a:lnTo>
                  <a:pt x="2137" y="3911"/>
                </a:lnTo>
                <a:lnTo>
                  <a:pt x="2175" y="3903"/>
                </a:lnTo>
                <a:lnTo>
                  <a:pt x="2214" y="3896"/>
                </a:lnTo>
                <a:lnTo>
                  <a:pt x="2253" y="3887"/>
                </a:lnTo>
                <a:lnTo>
                  <a:pt x="2291" y="3879"/>
                </a:lnTo>
                <a:lnTo>
                  <a:pt x="2329" y="3867"/>
                </a:lnTo>
                <a:lnTo>
                  <a:pt x="2366" y="3858"/>
                </a:lnTo>
                <a:lnTo>
                  <a:pt x="2403" y="3845"/>
                </a:lnTo>
                <a:lnTo>
                  <a:pt x="2440" y="3834"/>
                </a:lnTo>
                <a:lnTo>
                  <a:pt x="2476" y="3821"/>
                </a:lnTo>
                <a:lnTo>
                  <a:pt x="2513" y="3807"/>
                </a:lnTo>
                <a:lnTo>
                  <a:pt x="2549" y="3793"/>
                </a:lnTo>
                <a:lnTo>
                  <a:pt x="2583" y="3779"/>
                </a:lnTo>
                <a:lnTo>
                  <a:pt x="2618" y="3763"/>
                </a:lnTo>
                <a:lnTo>
                  <a:pt x="2653" y="3747"/>
                </a:lnTo>
                <a:lnTo>
                  <a:pt x="2687" y="3729"/>
                </a:lnTo>
                <a:lnTo>
                  <a:pt x="2720" y="3712"/>
                </a:lnTo>
                <a:lnTo>
                  <a:pt x="2754" y="3693"/>
                </a:lnTo>
                <a:lnTo>
                  <a:pt x="2786" y="3675"/>
                </a:lnTo>
                <a:lnTo>
                  <a:pt x="2818" y="3655"/>
                </a:lnTo>
                <a:lnTo>
                  <a:pt x="2850" y="3635"/>
                </a:lnTo>
                <a:lnTo>
                  <a:pt x="2881" y="3614"/>
                </a:lnTo>
                <a:lnTo>
                  <a:pt x="2912" y="3594"/>
                </a:lnTo>
                <a:lnTo>
                  <a:pt x="2941" y="3573"/>
                </a:lnTo>
                <a:lnTo>
                  <a:pt x="2971" y="3550"/>
                </a:lnTo>
                <a:lnTo>
                  <a:pt x="2999" y="3527"/>
                </a:lnTo>
                <a:lnTo>
                  <a:pt x="3029" y="3503"/>
                </a:lnTo>
                <a:lnTo>
                  <a:pt x="3056" y="3480"/>
                </a:lnTo>
                <a:lnTo>
                  <a:pt x="3083" y="3455"/>
                </a:lnTo>
                <a:lnTo>
                  <a:pt x="3110" y="3431"/>
                </a:lnTo>
                <a:lnTo>
                  <a:pt x="3136" y="3405"/>
                </a:lnTo>
                <a:lnTo>
                  <a:pt x="3162" y="3379"/>
                </a:lnTo>
                <a:lnTo>
                  <a:pt x="3187" y="3353"/>
                </a:lnTo>
                <a:lnTo>
                  <a:pt x="3212" y="3326"/>
                </a:lnTo>
                <a:lnTo>
                  <a:pt x="3235" y="3299"/>
                </a:lnTo>
                <a:lnTo>
                  <a:pt x="3258" y="3270"/>
                </a:lnTo>
                <a:lnTo>
                  <a:pt x="3281" y="3242"/>
                </a:lnTo>
                <a:lnTo>
                  <a:pt x="3303" y="3213"/>
                </a:lnTo>
                <a:lnTo>
                  <a:pt x="3324" y="3184"/>
                </a:lnTo>
                <a:lnTo>
                  <a:pt x="3345" y="3154"/>
                </a:lnTo>
                <a:lnTo>
                  <a:pt x="3365" y="3123"/>
                </a:lnTo>
                <a:lnTo>
                  <a:pt x="3384" y="3094"/>
                </a:lnTo>
                <a:lnTo>
                  <a:pt x="3402" y="3063"/>
                </a:lnTo>
                <a:lnTo>
                  <a:pt x="3420" y="3031"/>
                </a:lnTo>
                <a:lnTo>
                  <a:pt x="3437" y="2999"/>
                </a:lnTo>
                <a:lnTo>
                  <a:pt x="3453" y="2967"/>
                </a:lnTo>
                <a:lnTo>
                  <a:pt x="3468" y="2935"/>
                </a:lnTo>
                <a:lnTo>
                  <a:pt x="3483" y="2902"/>
                </a:lnTo>
                <a:lnTo>
                  <a:pt x="3498" y="2869"/>
                </a:lnTo>
                <a:lnTo>
                  <a:pt x="3510" y="2836"/>
                </a:lnTo>
                <a:lnTo>
                  <a:pt x="3524" y="2801"/>
                </a:lnTo>
                <a:lnTo>
                  <a:pt x="3535" y="2767"/>
                </a:lnTo>
                <a:lnTo>
                  <a:pt x="3546" y="2732"/>
                </a:lnTo>
                <a:lnTo>
                  <a:pt x="3556" y="2698"/>
                </a:lnTo>
                <a:lnTo>
                  <a:pt x="3565" y="2663"/>
                </a:lnTo>
                <a:lnTo>
                  <a:pt x="3573" y="2627"/>
                </a:lnTo>
                <a:lnTo>
                  <a:pt x="3581" y="2591"/>
                </a:lnTo>
                <a:lnTo>
                  <a:pt x="3588" y="2556"/>
                </a:lnTo>
                <a:lnTo>
                  <a:pt x="3593" y="2520"/>
                </a:lnTo>
                <a:lnTo>
                  <a:pt x="3599" y="2483"/>
                </a:lnTo>
                <a:lnTo>
                  <a:pt x="3603" y="2447"/>
                </a:lnTo>
                <a:lnTo>
                  <a:pt x="3605" y="2410"/>
                </a:lnTo>
                <a:lnTo>
                  <a:pt x="3608" y="2373"/>
                </a:lnTo>
                <a:lnTo>
                  <a:pt x="3609" y="2335"/>
                </a:lnTo>
                <a:lnTo>
                  <a:pt x="3610" y="2298"/>
                </a:lnTo>
                <a:lnTo>
                  <a:pt x="3610" y="1477"/>
                </a:lnTo>
                <a:lnTo>
                  <a:pt x="3610" y="821"/>
                </a:lnTo>
                <a:lnTo>
                  <a:pt x="3609" y="764"/>
                </a:lnTo>
                <a:lnTo>
                  <a:pt x="3605" y="708"/>
                </a:lnTo>
                <a:lnTo>
                  <a:pt x="3600" y="653"/>
                </a:lnTo>
                <a:lnTo>
                  <a:pt x="3593" y="597"/>
                </a:lnTo>
                <a:lnTo>
                  <a:pt x="3584" y="543"/>
                </a:lnTo>
                <a:lnTo>
                  <a:pt x="3573" y="490"/>
                </a:lnTo>
                <a:lnTo>
                  <a:pt x="3560" y="437"/>
                </a:lnTo>
                <a:lnTo>
                  <a:pt x="3545" y="385"/>
                </a:lnTo>
                <a:lnTo>
                  <a:pt x="3528" y="333"/>
                </a:lnTo>
                <a:lnTo>
                  <a:pt x="3509" y="283"/>
                </a:lnTo>
                <a:lnTo>
                  <a:pt x="3489" y="233"/>
                </a:lnTo>
                <a:lnTo>
                  <a:pt x="3467" y="185"/>
                </a:lnTo>
                <a:lnTo>
                  <a:pt x="3442" y="137"/>
                </a:lnTo>
                <a:lnTo>
                  <a:pt x="3418" y="90"/>
                </a:lnTo>
                <a:lnTo>
                  <a:pt x="3391" y="44"/>
                </a:lnTo>
                <a:lnTo>
                  <a:pt x="3362" y="0"/>
                </a:lnTo>
                <a:lnTo>
                  <a:pt x="2954" y="0"/>
                </a:lnTo>
                <a:lnTo>
                  <a:pt x="2625" y="0"/>
                </a:lnTo>
                <a:lnTo>
                  <a:pt x="2609" y="1"/>
                </a:lnTo>
                <a:lnTo>
                  <a:pt x="2592" y="2"/>
                </a:lnTo>
                <a:lnTo>
                  <a:pt x="2576" y="4"/>
                </a:lnTo>
                <a:lnTo>
                  <a:pt x="2560" y="7"/>
                </a:lnTo>
                <a:lnTo>
                  <a:pt x="2544" y="11"/>
                </a:lnTo>
                <a:lnTo>
                  <a:pt x="2528" y="15"/>
                </a:lnTo>
                <a:lnTo>
                  <a:pt x="2513" y="20"/>
                </a:lnTo>
                <a:lnTo>
                  <a:pt x="2498" y="26"/>
                </a:lnTo>
                <a:lnTo>
                  <a:pt x="2483" y="33"/>
                </a:lnTo>
                <a:lnTo>
                  <a:pt x="2470" y="39"/>
                </a:lnTo>
                <a:lnTo>
                  <a:pt x="2455" y="48"/>
                </a:lnTo>
                <a:lnTo>
                  <a:pt x="2443" y="57"/>
                </a:lnTo>
                <a:lnTo>
                  <a:pt x="2429" y="65"/>
                </a:lnTo>
                <a:lnTo>
                  <a:pt x="2417" y="75"/>
                </a:lnTo>
                <a:lnTo>
                  <a:pt x="2405" y="85"/>
                </a:lnTo>
                <a:lnTo>
                  <a:pt x="2393" y="96"/>
                </a:lnTo>
                <a:lnTo>
                  <a:pt x="2382" y="109"/>
                </a:lnTo>
                <a:lnTo>
                  <a:pt x="2372" y="120"/>
                </a:lnTo>
                <a:lnTo>
                  <a:pt x="2363" y="132"/>
                </a:lnTo>
                <a:lnTo>
                  <a:pt x="2354" y="146"/>
                </a:lnTo>
                <a:lnTo>
                  <a:pt x="2345" y="158"/>
                </a:lnTo>
                <a:lnTo>
                  <a:pt x="2337" y="173"/>
                </a:lnTo>
                <a:lnTo>
                  <a:pt x="2330" y="186"/>
                </a:lnTo>
                <a:lnTo>
                  <a:pt x="2323" y="201"/>
                </a:lnTo>
                <a:lnTo>
                  <a:pt x="2317" y="216"/>
                </a:lnTo>
                <a:lnTo>
                  <a:pt x="2312" y="231"/>
                </a:lnTo>
                <a:lnTo>
                  <a:pt x="2308" y="247"/>
                </a:lnTo>
                <a:lnTo>
                  <a:pt x="2305" y="263"/>
                </a:lnTo>
                <a:lnTo>
                  <a:pt x="2301" y="279"/>
                </a:lnTo>
                <a:lnTo>
                  <a:pt x="2300" y="295"/>
                </a:lnTo>
                <a:lnTo>
                  <a:pt x="2298" y="312"/>
                </a:lnTo>
                <a:lnTo>
                  <a:pt x="2297" y="328"/>
                </a:lnTo>
                <a:lnTo>
                  <a:pt x="2298" y="346"/>
                </a:lnTo>
                <a:lnTo>
                  <a:pt x="2300" y="363"/>
                </a:lnTo>
                <a:lnTo>
                  <a:pt x="2301" y="379"/>
                </a:lnTo>
                <a:lnTo>
                  <a:pt x="2305" y="395"/>
                </a:lnTo>
                <a:lnTo>
                  <a:pt x="2308" y="411"/>
                </a:lnTo>
                <a:lnTo>
                  <a:pt x="2312" y="426"/>
                </a:lnTo>
                <a:lnTo>
                  <a:pt x="2317" y="442"/>
                </a:lnTo>
                <a:lnTo>
                  <a:pt x="2323" y="457"/>
                </a:lnTo>
                <a:lnTo>
                  <a:pt x="2330" y="471"/>
                </a:lnTo>
                <a:lnTo>
                  <a:pt x="2337" y="485"/>
                </a:lnTo>
                <a:lnTo>
                  <a:pt x="2345" y="499"/>
                </a:lnTo>
                <a:lnTo>
                  <a:pt x="2354" y="512"/>
                </a:lnTo>
                <a:lnTo>
                  <a:pt x="2363" y="524"/>
                </a:lnTo>
                <a:lnTo>
                  <a:pt x="2372" y="537"/>
                </a:lnTo>
                <a:lnTo>
                  <a:pt x="2382" y="549"/>
                </a:lnTo>
                <a:lnTo>
                  <a:pt x="2393" y="560"/>
                </a:lnTo>
                <a:lnTo>
                  <a:pt x="2405" y="571"/>
                </a:lnTo>
                <a:lnTo>
                  <a:pt x="2417" y="581"/>
                </a:lnTo>
                <a:lnTo>
                  <a:pt x="2429" y="591"/>
                </a:lnTo>
                <a:lnTo>
                  <a:pt x="2443" y="601"/>
                </a:lnTo>
                <a:lnTo>
                  <a:pt x="2455" y="610"/>
                </a:lnTo>
                <a:lnTo>
                  <a:pt x="2470" y="617"/>
                </a:lnTo>
                <a:lnTo>
                  <a:pt x="2483" y="624"/>
                </a:lnTo>
                <a:lnTo>
                  <a:pt x="2498" y="631"/>
                </a:lnTo>
                <a:lnTo>
                  <a:pt x="2513" y="637"/>
                </a:lnTo>
                <a:lnTo>
                  <a:pt x="2528" y="642"/>
                </a:lnTo>
                <a:lnTo>
                  <a:pt x="2544" y="647"/>
                </a:lnTo>
                <a:lnTo>
                  <a:pt x="2560" y="650"/>
                </a:lnTo>
                <a:lnTo>
                  <a:pt x="2576" y="653"/>
                </a:lnTo>
                <a:lnTo>
                  <a:pt x="2592" y="655"/>
                </a:lnTo>
                <a:lnTo>
                  <a:pt x="2609" y="657"/>
                </a:lnTo>
                <a:lnTo>
                  <a:pt x="2625" y="657"/>
                </a:lnTo>
                <a:lnTo>
                  <a:pt x="2625" y="2134"/>
                </a:lnTo>
                <a:lnTo>
                  <a:pt x="2625" y="2165"/>
                </a:lnTo>
                <a:lnTo>
                  <a:pt x="2623" y="2195"/>
                </a:lnTo>
                <a:lnTo>
                  <a:pt x="2620" y="2225"/>
                </a:lnTo>
                <a:lnTo>
                  <a:pt x="2617" y="2256"/>
                </a:lnTo>
                <a:lnTo>
                  <a:pt x="2612" y="2285"/>
                </a:lnTo>
                <a:lnTo>
                  <a:pt x="2606" y="2314"/>
                </a:lnTo>
                <a:lnTo>
                  <a:pt x="2598" y="2343"/>
                </a:lnTo>
                <a:lnTo>
                  <a:pt x="2591" y="2372"/>
                </a:lnTo>
                <a:lnTo>
                  <a:pt x="2581" y="2399"/>
                </a:lnTo>
                <a:lnTo>
                  <a:pt x="2571" y="2427"/>
                </a:lnTo>
                <a:lnTo>
                  <a:pt x="2560" y="2454"/>
                </a:lnTo>
                <a:lnTo>
                  <a:pt x="2548" y="2480"/>
                </a:lnTo>
                <a:lnTo>
                  <a:pt x="2535" y="2506"/>
                </a:lnTo>
                <a:lnTo>
                  <a:pt x="2522" y="2532"/>
                </a:lnTo>
                <a:lnTo>
                  <a:pt x="2507" y="2557"/>
                </a:lnTo>
                <a:lnTo>
                  <a:pt x="2492" y="2582"/>
                </a:lnTo>
                <a:lnTo>
                  <a:pt x="2477" y="2603"/>
                </a:lnTo>
                <a:lnTo>
                  <a:pt x="2463" y="2622"/>
                </a:lnTo>
                <a:lnTo>
                  <a:pt x="2448" y="2642"/>
                </a:lnTo>
                <a:lnTo>
                  <a:pt x="2432" y="2662"/>
                </a:lnTo>
                <a:lnTo>
                  <a:pt x="2416" y="2680"/>
                </a:lnTo>
                <a:lnTo>
                  <a:pt x="2398" y="2699"/>
                </a:lnTo>
                <a:lnTo>
                  <a:pt x="2381" y="2717"/>
                </a:lnTo>
                <a:lnTo>
                  <a:pt x="2363" y="2735"/>
                </a:lnTo>
                <a:lnTo>
                  <a:pt x="2344" y="2751"/>
                </a:lnTo>
                <a:lnTo>
                  <a:pt x="2326" y="2767"/>
                </a:lnTo>
                <a:lnTo>
                  <a:pt x="2306" y="2783"/>
                </a:lnTo>
                <a:lnTo>
                  <a:pt x="2286" y="2798"/>
                </a:lnTo>
                <a:lnTo>
                  <a:pt x="2265" y="2812"/>
                </a:lnTo>
                <a:lnTo>
                  <a:pt x="2244" y="2826"/>
                </a:lnTo>
                <a:lnTo>
                  <a:pt x="2223" y="2840"/>
                </a:lnTo>
                <a:lnTo>
                  <a:pt x="2201" y="2852"/>
                </a:lnTo>
                <a:lnTo>
                  <a:pt x="2179" y="2864"/>
                </a:lnTo>
                <a:lnTo>
                  <a:pt x="2156" y="2875"/>
                </a:lnTo>
                <a:lnTo>
                  <a:pt x="2133" y="2885"/>
                </a:lnTo>
                <a:lnTo>
                  <a:pt x="2111" y="2895"/>
                </a:lnTo>
                <a:lnTo>
                  <a:pt x="2086" y="2904"/>
                </a:lnTo>
                <a:lnTo>
                  <a:pt x="2063" y="2912"/>
                </a:lnTo>
                <a:lnTo>
                  <a:pt x="2038" y="2920"/>
                </a:lnTo>
                <a:lnTo>
                  <a:pt x="2013" y="2927"/>
                </a:lnTo>
                <a:lnTo>
                  <a:pt x="1989" y="2933"/>
                </a:lnTo>
                <a:lnTo>
                  <a:pt x="1963" y="2938"/>
                </a:lnTo>
                <a:lnTo>
                  <a:pt x="1937" y="2943"/>
                </a:lnTo>
                <a:lnTo>
                  <a:pt x="1911" y="2947"/>
                </a:lnTo>
                <a:lnTo>
                  <a:pt x="1885" y="2951"/>
                </a:lnTo>
                <a:lnTo>
                  <a:pt x="1859" y="2952"/>
                </a:lnTo>
                <a:lnTo>
                  <a:pt x="1832" y="2953"/>
                </a:lnTo>
                <a:lnTo>
                  <a:pt x="1806" y="2954"/>
                </a:lnTo>
                <a:lnTo>
                  <a:pt x="1779" y="2953"/>
                </a:lnTo>
                <a:lnTo>
                  <a:pt x="1752" y="2952"/>
                </a:lnTo>
                <a:lnTo>
                  <a:pt x="1726" y="2951"/>
                </a:lnTo>
                <a:lnTo>
                  <a:pt x="1700" y="2947"/>
                </a:lnTo>
                <a:lnTo>
                  <a:pt x="1674" y="2943"/>
                </a:lnTo>
                <a:lnTo>
                  <a:pt x="1648" y="2938"/>
                </a:lnTo>
                <a:lnTo>
                  <a:pt x="1622" y="2933"/>
                </a:lnTo>
                <a:lnTo>
                  <a:pt x="1597" y="2927"/>
                </a:lnTo>
                <a:lnTo>
                  <a:pt x="1573" y="2920"/>
                </a:lnTo>
                <a:lnTo>
                  <a:pt x="1548" y="2912"/>
                </a:lnTo>
                <a:lnTo>
                  <a:pt x="1525" y="2904"/>
                </a:lnTo>
                <a:lnTo>
                  <a:pt x="1500" y="2895"/>
                </a:lnTo>
                <a:lnTo>
                  <a:pt x="1476" y="2885"/>
                </a:lnTo>
                <a:lnTo>
                  <a:pt x="1454" y="2875"/>
                </a:lnTo>
                <a:lnTo>
                  <a:pt x="1431" y="2864"/>
                </a:lnTo>
                <a:lnTo>
                  <a:pt x="1409" y="2852"/>
                </a:lnTo>
                <a:lnTo>
                  <a:pt x="1388" y="2840"/>
                </a:lnTo>
                <a:lnTo>
                  <a:pt x="1365" y="2826"/>
                </a:lnTo>
                <a:lnTo>
                  <a:pt x="1344" y="2812"/>
                </a:lnTo>
                <a:lnTo>
                  <a:pt x="1325" y="2798"/>
                </a:lnTo>
                <a:lnTo>
                  <a:pt x="1305" y="2783"/>
                </a:lnTo>
                <a:lnTo>
                  <a:pt x="1285" y="2767"/>
                </a:lnTo>
                <a:lnTo>
                  <a:pt x="1265" y="2751"/>
                </a:lnTo>
                <a:lnTo>
                  <a:pt x="1247" y="2735"/>
                </a:lnTo>
                <a:lnTo>
                  <a:pt x="1230" y="2717"/>
                </a:lnTo>
                <a:lnTo>
                  <a:pt x="1211" y="2699"/>
                </a:lnTo>
                <a:lnTo>
                  <a:pt x="1195" y="2680"/>
                </a:lnTo>
                <a:lnTo>
                  <a:pt x="1178" y="2662"/>
                </a:lnTo>
                <a:lnTo>
                  <a:pt x="1162" y="2642"/>
                </a:lnTo>
                <a:lnTo>
                  <a:pt x="1147" y="2622"/>
                </a:lnTo>
                <a:lnTo>
                  <a:pt x="1132" y="2603"/>
                </a:lnTo>
                <a:lnTo>
                  <a:pt x="1119" y="2582"/>
                </a:lnTo>
                <a:lnTo>
                  <a:pt x="1103" y="2557"/>
                </a:lnTo>
                <a:lnTo>
                  <a:pt x="1088" y="2532"/>
                </a:lnTo>
                <a:lnTo>
                  <a:pt x="1074" y="2506"/>
                </a:lnTo>
                <a:lnTo>
                  <a:pt x="1062" y="2480"/>
                </a:lnTo>
                <a:lnTo>
                  <a:pt x="1049" y="2454"/>
                </a:lnTo>
                <a:lnTo>
                  <a:pt x="1038" y="2427"/>
                </a:lnTo>
                <a:lnTo>
                  <a:pt x="1028" y="2399"/>
                </a:lnTo>
                <a:lnTo>
                  <a:pt x="1020" y="2372"/>
                </a:lnTo>
                <a:lnTo>
                  <a:pt x="1012" y="2343"/>
                </a:lnTo>
                <a:lnTo>
                  <a:pt x="1005" y="2314"/>
                </a:lnTo>
                <a:lnTo>
                  <a:pt x="999" y="2285"/>
                </a:lnTo>
                <a:lnTo>
                  <a:pt x="994" y="2256"/>
                </a:lnTo>
                <a:lnTo>
                  <a:pt x="990" y="2225"/>
                </a:lnTo>
                <a:lnTo>
                  <a:pt x="988" y="2195"/>
                </a:lnTo>
                <a:lnTo>
                  <a:pt x="985" y="2165"/>
                </a:lnTo>
                <a:lnTo>
                  <a:pt x="985" y="2134"/>
                </a:lnTo>
                <a:lnTo>
                  <a:pt x="985" y="657"/>
                </a:lnTo>
                <a:lnTo>
                  <a:pt x="1001" y="657"/>
                </a:lnTo>
                <a:lnTo>
                  <a:pt x="1019" y="655"/>
                </a:lnTo>
                <a:lnTo>
                  <a:pt x="1035" y="653"/>
                </a:lnTo>
                <a:lnTo>
                  <a:pt x="1051" y="650"/>
                </a:lnTo>
                <a:lnTo>
                  <a:pt x="1067" y="647"/>
                </a:lnTo>
                <a:lnTo>
                  <a:pt x="1083" y="642"/>
                </a:lnTo>
                <a:lnTo>
                  <a:pt x="1098" y="637"/>
                </a:lnTo>
                <a:lnTo>
                  <a:pt x="1112" y="631"/>
                </a:lnTo>
                <a:lnTo>
                  <a:pt x="1127" y="624"/>
                </a:lnTo>
                <a:lnTo>
                  <a:pt x="1141" y="617"/>
                </a:lnTo>
                <a:lnTo>
                  <a:pt x="1154" y="610"/>
                </a:lnTo>
                <a:lnTo>
                  <a:pt x="1168" y="601"/>
                </a:lnTo>
                <a:lnTo>
                  <a:pt x="1182" y="591"/>
                </a:lnTo>
                <a:lnTo>
                  <a:pt x="1194" y="581"/>
                </a:lnTo>
                <a:lnTo>
                  <a:pt x="1205" y="571"/>
                </a:lnTo>
                <a:lnTo>
                  <a:pt x="1217" y="560"/>
                </a:lnTo>
                <a:lnTo>
                  <a:pt x="1227" y="549"/>
                </a:lnTo>
                <a:lnTo>
                  <a:pt x="1238" y="537"/>
                </a:lnTo>
                <a:lnTo>
                  <a:pt x="1248" y="524"/>
                </a:lnTo>
                <a:lnTo>
                  <a:pt x="1257" y="512"/>
                </a:lnTo>
                <a:lnTo>
                  <a:pt x="1265" y="499"/>
                </a:lnTo>
                <a:lnTo>
                  <a:pt x="1273" y="485"/>
                </a:lnTo>
                <a:lnTo>
                  <a:pt x="1280" y="471"/>
                </a:lnTo>
                <a:lnTo>
                  <a:pt x="1288" y="457"/>
                </a:lnTo>
                <a:lnTo>
                  <a:pt x="1293" y="442"/>
                </a:lnTo>
                <a:lnTo>
                  <a:pt x="1299" y="426"/>
                </a:lnTo>
                <a:lnTo>
                  <a:pt x="1302" y="411"/>
                </a:lnTo>
                <a:lnTo>
                  <a:pt x="1306" y="395"/>
                </a:lnTo>
                <a:lnTo>
                  <a:pt x="1309" y="379"/>
                </a:lnTo>
                <a:lnTo>
                  <a:pt x="1311" y="363"/>
                </a:lnTo>
                <a:lnTo>
                  <a:pt x="1312" y="346"/>
                </a:lnTo>
                <a:lnTo>
                  <a:pt x="1312" y="328"/>
                </a:lnTo>
                <a:lnTo>
                  <a:pt x="1312" y="312"/>
                </a:lnTo>
                <a:lnTo>
                  <a:pt x="1311" y="295"/>
                </a:lnTo>
                <a:lnTo>
                  <a:pt x="1309" y="279"/>
                </a:lnTo>
                <a:lnTo>
                  <a:pt x="1306" y="263"/>
                </a:lnTo>
                <a:lnTo>
                  <a:pt x="1302" y="247"/>
                </a:lnTo>
                <a:lnTo>
                  <a:pt x="1299" y="231"/>
                </a:lnTo>
                <a:lnTo>
                  <a:pt x="1293" y="216"/>
                </a:lnTo>
                <a:lnTo>
                  <a:pt x="1288" y="201"/>
                </a:lnTo>
                <a:lnTo>
                  <a:pt x="1280" y="186"/>
                </a:lnTo>
                <a:lnTo>
                  <a:pt x="1273" y="173"/>
                </a:lnTo>
                <a:lnTo>
                  <a:pt x="1265" y="158"/>
                </a:lnTo>
                <a:lnTo>
                  <a:pt x="1257" y="146"/>
                </a:lnTo>
                <a:lnTo>
                  <a:pt x="1248" y="132"/>
                </a:lnTo>
                <a:lnTo>
                  <a:pt x="1238" y="120"/>
                </a:lnTo>
                <a:lnTo>
                  <a:pt x="1227" y="109"/>
                </a:lnTo>
                <a:lnTo>
                  <a:pt x="1217" y="96"/>
                </a:lnTo>
                <a:lnTo>
                  <a:pt x="1205" y="85"/>
                </a:lnTo>
                <a:lnTo>
                  <a:pt x="1194" y="75"/>
                </a:lnTo>
                <a:lnTo>
                  <a:pt x="1182" y="65"/>
                </a:lnTo>
                <a:lnTo>
                  <a:pt x="1168" y="57"/>
                </a:lnTo>
                <a:lnTo>
                  <a:pt x="1154" y="48"/>
                </a:lnTo>
                <a:lnTo>
                  <a:pt x="1141" y="39"/>
                </a:lnTo>
                <a:lnTo>
                  <a:pt x="1127" y="33"/>
                </a:lnTo>
                <a:lnTo>
                  <a:pt x="1112" y="26"/>
                </a:lnTo>
                <a:lnTo>
                  <a:pt x="1098" y="20"/>
                </a:lnTo>
                <a:lnTo>
                  <a:pt x="1083" y="15"/>
                </a:lnTo>
                <a:lnTo>
                  <a:pt x="1067" y="11"/>
                </a:lnTo>
                <a:lnTo>
                  <a:pt x="1051" y="7"/>
                </a:lnTo>
                <a:lnTo>
                  <a:pt x="1035" y="4"/>
                </a:lnTo>
                <a:lnTo>
                  <a:pt x="1019" y="2"/>
                </a:lnTo>
                <a:lnTo>
                  <a:pt x="1001" y="1"/>
                </a:lnTo>
                <a:lnTo>
                  <a:pt x="985" y="0"/>
                </a:lnTo>
                <a:lnTo>
                  <a:pt x="657" y="0"/>
                </a:lnTo>
                <a:lnTo>
                  <a:pt x="249" y="0"/>
                </a:lnTo>
                <a:lnTo>
                  <a:pt x="220" y="44"/>
                </a:lnTo>
                <a:lnTo>
                  <a:pt x="193" y="90"/>
                </a:lnTo>
                <a:lnTo>
                  <a:pt x="167" y="137"/>
                </a:lnTo>
                <a:lnTo>
                  <a:pt x="144" y="185"/>
                </a:lnTo>
                <a:lnTo>
                  <a:pt x="121" y="233"/>
                </a:lnTo>
                <a:lnTo>
                  <a:pt x="102" y="283"/>
                </a:lnTo>
                <a:lnTo>
                  <a:pt x="83" y="333"/>
                </a:lnTo>
                <a:lnTo>
                  <a:pt x="66" y="385"/>
                </a:lnTo>
                <a:lnTo>
                  <a:pt x="51" y="437"/>
                </a:lnTo>
                <a:lnTo>
                  <a:pt x="38" y="490"/>
                </a:lnTo>
                <a:lnTo>
                  <a:pt x="26" y="543"/>
                </a:lnTo>
                <a:lnTo>
                  <a:pt x="17" y="597"/>
                </a:lnTo>
                <a:lnTo>
                  <a:pt x="9" y="653"/>
                </a:lnTo>
                <a:lnTo>
                  <a:pt x="4" y="708"/>
                </a:lnTo>
                <a:lnTo>
                  <a:pt x="2" y="764"/>
                </a:lnTo>
                <a:lnTo>
                  <a:pt x="0" y="821"/>
                </a:lnTo>
                <a:lnTo>
                  <a:pt x="0" y="1477"/>
                </a:lnTo>
                <a:lnTo>
                  <a:pt x="0" y="2298"/>
                </a:lnTo>
                <a:lnTo>
                  <a:pt x="0" y="2335"/>
                </a:lnTo>
                <a:lnTo>
                  <a:pt x="2" y="2373"/>
                </a:lnTo>
                <a:lnTo>
                  <a:pt x="4" y="2410"/>
                </a:lnTo>
                <a:lnTo>
                  <a:pt x="8" y="2447"/>
                </a:lnTo>
                <a:lnTo>
                  <a:pt x="12" y="2484"/>
                </a:lnTo>
                <a:lnTo>
                  <a:pt x="17" y="2520"/>
                </a:lnTo>
                <a:lnTo>
                  <a:pt x="23" y="2557"/>
                </a:lnTo>
                <a:lnTo>
                  <a:pt x="29" y="2593"/>
                </a:lnTo>
                <a:lnTo>
                  <a:pt x="36" y="2628"/>
                </a:lnTo>
                <a:lnTo>
                  <a:pt x="45" y="2663"/>
                </a:lnTo>
                <a:lnTo>
                  <a:pt x="55" y="2699"/>
                </a:lnTo>
                <a:lnTo>
                  <a:pt x="65" y="2733"/>
                </a:lnTo>
                <a:lnTo>
                  <a:pt x="76" y="2768"/>
                </a:lnTo>
                <a:lnTo>
                  <a:pt x="87" y="2802"/>
                </a:lnTo>
                <a:lnTo>
                  <a:pt x="99" y="2836"/>
                </a:lnTo>
                <a:lnTo>
                  <a:pt x="113" y="2870"/>
                </a:lnTo>
                <a:lnTo>
                  <a:pt x="128" y="2904"/>
                </a:lnTo>
                <a:lnTo>
                  <a:pt x="142" y="2936"/>
                </a:lnTo>
                <a:lnTo>
                  <a:pt x="157" y="2969"/>
                </a:lnTo>
                <a:lnTo>
                  <a:pt x="174" y="3001"/>
                </a:lnTo>
                <a:lnTo>
                  <a:pt x="191" y="3032"/>
                </a:lnTo>
                <a:lnTo>
                  <a:pt x="209" y="3064"/>
                </a:lnTo>
                <a:lnTo>
                  <a:pt x="228" y="3095"/>
                </a:lnTo>
                <a:lnTo>
                  <a:pt x="246" y="3126"/>
                </a:lnTo>
                <a:lnTo>
                  <a:pt x="267" y="3155"/>
                </a:lnTo>
                <a:lnTo>
                  <a:pt x="287" y="3185"/>
                </a:lnTo>
                <a:lnTo>
                  <a:pt x="308" y="3215"/>
                </a:lnTo>
                <a:lnTo>
                  <a:pt x="330" y="3243"/>
                </a:lnTo>
                <a:lnTo>
                  <a:pt x="353" y="3271"/>
                </a:lnTo>
                <a:lnTo>
                  <a:pt x="376" y="3300"/>
                </a:lnTo>
                <a:lnTo>
                  <a:pt x="400" y="3327"/>
                </a:lnTo>
                <a:lnTo>
                  <a:pt x="425" y="3354"/>
                </a:lnTo>
                <a:lnTo>
                  <a:pt x="450" y="3381"/>
                </a:lnTo>
                <a:lnTo>
                  <a:pt x="476" y="3407"/>
                </a:lnTo>
                <a:lnTo>
                  <a:pt x="502" y="3432"/>
                </a:lnTo>
                <a:lnTo>
                  <a:pt x="529" y="3458"/>
                </a:lnTo>
                <a:lnTo>
                  <a:pt x="556" y="3481"/>
                </a:lnTo>
                <a:lnTo>
                  <a:pt x="584" y="3506"/>
                </a:lnTo>
                <a:lnTo>
                  <a:pt x="613" y="3529"/>
                </a:lnTo>
                <a:lnTo>
                  <a:pt x="642" y="3552"/>
                </a:lnTo>
                <a:lnTo>
                  <a:pt x="672" y="3574"/>
                </a:lnTo>
                <a:lnTo>
                  <a:pt x="701" y="3596"/>
                </a:lnTo>
                <a:lnTo>
                  <a:pt x="732" y="3617"/>
                </a:lnTo>
                <a:lnTo>
                  <a:pt x="764" y="3638"/>
                </a:lnTo>
                <a:lnTo>
                  <a:pt x="795" y="3658"/>
                </a:lnTo>
                <a:lnTo>
                  <a:pt x="827" y="3676"/>
                </a:lnTo>
                <a:lnTo>
                  <a:pt x="861" y="3696"/>
                </a:lnTo>
                <a:lnTo>
                  <a:pt x="894" y="3713"/>
                </a:lnTo>
                <a:lnTo>
                  <a:pt x="927" y="3730"/>
                </a:lnTo>
                <a:lnTo>
                  <a:pt x="962" y="3748"/>
                </a:lnTo>
                <a:lnTo>
                  <a:pt x="996" y="3764"/>
                </a:lnTo>
                <a:lnTo>
                  <a:pt x="1031" y="3780"/>
                </a:lnTo>
                <a:lnTo>
                  <a:pt x="1067" y="3795"/>
                </a:lnTo>
                <a:lnTo>
                  <a:pt x="1103" y="3808"/>
                </a:lnTo>
                <a:lnTo>
                  <a:pt x="1138" y="3822"/>
                </a:lnTo>
                <a:lnTo>
                  <a:pt x="1174" y="3835"/>
                </a:lnTo>
                <a:lnTo>
                  <a:pt x="1211" y="3846"/>
                </a:lnTo>
                <a:lnTo>
                  <a:pt x="1249" y="3859"/>
                </a:lnTo>
                <a:lnTo>
                  <a:pt x="1286" y="3869"/>
                </a:lnTo>
                <a:lnTo>
                  <a:pt x="1325" y="3879"/>
                </a:lnTo>
                <a:lnTo>
                  <a:pt x="1363" y="3888"/>
                </a:lnTo>
                <a:lnTo>
                  <a:pt x="1401" y="3897"/>
                </a:lnTo>
                <a:lnTo>
                  <a:pt x="1441" y="3904"/>
                </a:lnTo>
                <a:lnTo>
                  <a:pt x="1480" y="3912"/>
                </a:lnTo>
                <a:lnTo>
                  <a:pt x="1480" y="4758"/>
                </a:lnTo>
                <a:lnTo>
                  <a:pt x="1480" y="4800"/>
                </a:lnTo>
                <a:lnTo>
                  <a:pt x="1481" y="4841"/>
                </a:lnTo>
                <a:lnTo>
                  <a:pt x="1485" y="4882"/>
                </a:lnTo>
                <a:lnTo>
                  <a:pt x="1489" y="4923"/>
                </a:lnTo>
                <a:lnTo>
                  <a:pt x="1494" y="4957"/>
                </a:lnTo>
                <a:lnTo>
                  <a:pt x="1499" y="4992"/>
                </a:lnTo>
                <a:lnTo>
                  <a:pt x="1504" y="5026"/>
                </a:lnTo>
                <a:lnTo>
                  <a:pt x="1511" y="5060"/>
                </a:lnTo>
                <a:lnTo>
                  <a:pt x="1518" y="5093"/>
                </a:lnTo>
                <a:lnTo>
                  <a:pt x="1526" y="5126"/>
                </a:lnTo>
                <a:lnTo>
                  <a:pt x="1534" y="5158"/>
                </a:lnTo>
                <a:lnTo>
                  <a:pt x="1544" y="5192"/>
                </a:lnTo>
                <a:lnTo>
                  <a:pt x="1554" y="5224"/>
                </a:lnTo>
                <a:lnTo>
                  <a:pt x="1565" y="5256"/>
                </a:lnTo>
                <a:lnTo>
                  <a:pt x="1578" y="5287"/>
                </a:lnTo>
                <a:lnTo>
                  <a:pt x="1590" y="5319"/>
                </a:lnTo>
                <a:lnTo>
                  <a:pt x="1602" y="5350"/>
                </a:lnTo>
                <a:lnTo>
                  <a:pt x="1616" y="5379"/>
                </a:lnTo>
                <a:lnTo>
                  <a:pt x="1631" y="5410"/>
                </a:lnTo>
                <a:lnTo>
                  <a:pt x="1646" y="5440"/>
                </a:lnTo>
                <a:lnTo>
                  <a:pt x="1662" y="5469"/>
                </a:lnTo>
                <a:lnTo>
                  <a:pt x="1678" y="5498"/>
                </a:lnTo>
                <a:lnTo>
                  <a:pt x="1695" y="5526"/>
                </a:lnTo>
                <a:lnTo>
                  <a:pt x="1712" y="5554"/>
                </a:lnTo>
                <a:lnTo>
                  <a:pt x="1731" y="5583"/>
                </a:lnTo>
                <a:lnTo>
                  <a:pt x="1749" y="5610"/>
                </a:lnTo>
                <a:lnTo>
                  <a:pt x="1789" y="5663"/>
                </a:lnTo>
                <a:lnTo>
                  <a:pt x="1831" y="5714"/>
                </a:lnTo>
                <a:lnTo>
                  <a:pt x="1874" y="5763"/>
                </a:lnTo>
                <a:lnTo>
                  <a:pt x="1921" y="5811"/>
                </a:lnTo>
                <a:lnTo>
                  <a:pt x="1969" y="5857"/>
                </a:lnTo>
                <a:lnTo>
                  <a:pt x="2018" y="5900"/>
                </a:lnTo>
                <a:lnTo>
                  <a:pt x="2070" y="5941"/>
                </a:lnTo>
                <a:lnTo>
                  <a:pt x="2124" y="5979"/>
                </a:lnTo>
                <a:lnTo>
                  <a:pt x="2152" y="5997"/>
                </a:lnTo>
                <a:lnTo>
                  <a:pt x="2180" y="6015"/>
                </a:lnTo>
                <a:lnTo>
                  <a:pt x="2208" y="6032"/>
                </a:lnTo>
                <a:lnTo>
                  <a:pt x="2237" y="6049"/>
                </a:lnTo>
                <a:lnTo>
                  <a:pt x="2266" y="6064"/>
                </a:lnTo>
                <a:lnTo>
                  <a:pt x="2296" y="6080"/>
                </a:lnTo>
                <a:lnTo>
                  <a:pt x="2326" y="6095"/>
                </a:lnTo>
                <a:lnTo>
                  <a:pt x="2356" y="6108"/>
                </a:lnTo>
                <a:lnTo>
                  <a:pt x="2387" y="6122"/>
                </a:lnTo>
                <a:lnTo>
                  <a:pt x="2418" y="6134"/>
                </a:lnTo>
                <a:lnTo>
                  <a:pt x="2450" y="6147"/>
                </a:lnTo>
                <a:lnTo>
                  <a:pt x="2481" y="6158"/>
                </a:lnTo>
                <a:lnTo>
                  <a:pt x="2513" y="6168"/>
                </a:lnTo>
                <a:lnTo>
                  <a:pt x="2546" y="6178"/>
                </a:lnTo>
                <a:lnTo>
                  <a:pt x="2579" y="6186"/>
                </a:lnTo>
                <a:lnTo>
                  <a:pt x="2612" y="6195"/>
                </a:lnTo>
                <a:lnTo>
                  <a:pt x="2645" y="6202"/>
                </a:lnTo>
                <a:lnTo>
                  <a:pt x="2678" y="6210"/>
                </a:lnTo>
                <a:lnTo>
                  <a:pt x="2713" y="6216"/>
                </a:lnTo>
                <a:lnTo>
                  <a:pt x="2746" y="6221"/>
                </a:lnTo>
                <a:lnTo>
                  <a:pt x="2781" y="6226"/>
                </a:lnTo>
                <a:lnTo>
                  <a:pt x="2815" y="6229"/>
                </a:lnTo>
                <a:lnTo>
                  <a:pt x="2850" y="6232"/>
                </a:lnTo>
                <a:lnTo>
                  <a:pt x="2886" y="6234"/>
                </a:lnTo>
                <a:lnTo>
                  <a:pt x="2922" y="6236"/>
                </a:lnTo>
                <a:lnTo>
                  <a:pt x="2956" y="6236"/>
                </a:lnTo>
                <a:lnTo>
                  <a:pt x="2992" y="6236"/>
                </a:lnTo>
                <a:lnTo>
                  <a:pt x="3028" y="6234"/>
                </a:lnTo>
                <a:lnTo>
                  <a:pt x="3062" y="6232"/>
                </a:lnTo>
                <a:lnTo>
                  <a:pt x="3097" y="6229"/>
                </a:lnTo>
                <a:lnTo>
                  <a:pt x="3133" y="6226"/>
                </a:lnTo>
                <a:lnTo>
                  <a:pt x="3166" y="6221"/>
                </a:lnTo>
                <a:lnTo>
                  <a:pt x="3200" y="6216"/>
                </a:lnTo>
                <a:lnTo>
                  <a:pt x="3235" y="6210"/>
                </a:lnTo>
                <a:lnTo>
                  <a:pt x="3268" y="6202"/>
                </a:lnTo>
                <a:lnTo>
                  <a:pt x="3302" y="6195"/>
                </a:lnTo>
                <a:lnTo>
                  <a:pt x="3335" y="6186"/>
                </a:lnTo>
                <a:lnTo>
                  <a:pt x="3367" y="6178"/>
                </a:lnTo>
                <a:lnTo>
                  <a:pt x="3399" y="6168"/>
                </a:lnTo>
                <a:lnTo>
                  <a:pt x="3431" y="6158"/>
                </a:lnTo>
                <a:lnTo>
                  <a:pt x="3463" y="6147"/>
                </a:lnTo>
                <a:lnTo>
                  <a:pt x="3495" y="6134"/>
                </a:lnTo>
                <a:lnTo>
                  <a:pt x="3526" y="6122"/>
                </a:lnTo>
                <a:lnTo>
                  <a:pt x="3557" y="6108"/>
                </a:lnTo>
                <a:lnTo>
                  <a:pt x="3587" y="6095"/>
                </a:lnTo>
                <a:lnTo>
                  <a:pt x="3618" y="6080"/>
                </a:lnTo>
                <a:lnTo>
                  <a:pt x="3647" y="6064"/>
                </a:lnTo>
                <a:lnTo>
                  <a:pt x="3676" y="6049"/>
                </a:lnTo>
                <a:lnTo>
                  <a:pt x="3705" y="6032"/>
                </a:lnTo>
                <a:lnTo>
                  <a:pt x="3734" y="6015"/>
                </a:lnTo>
                <a:lnTo>
                  <a:pt x="3761" y="5997"/>
                </a:lnTo>
                <a:lnTo>
                  <a:pt x="3789" y="5979"/>
                </a:lnTo>
                <a:lnTo>
                  <a:pt x="3816" y="5960"/>
                </a:lnTo>
                <a:lnTo>
                  <a:pt x="3842" y="5941"/>
                </a:lnTo>
                <a:lnTo>
                  <a:pt x="3894" y="5900"/>
                </a:lnTo>
                <a:lnTo>
                  <a:pt x="3945" y="5857"/>
                </a:lnTo>
                <a:lnTo>
                  <a:pt x="3993" y="5811"/>
                </a:lnTo>
                <a:lnTo>
                  <a:pt x="4038" y="5763"/>
                </a:lnTo>
                <a:lnTo>
                  <a:pt x="4083" y="5714"/>
                </a:lnTo>
                <a:lnTo>
                  <a:pt x="4124" y="5663"/>
                </a:lnTo>
                <a:lnTo>
                  <a:pt x="4163" y="5610"/>
                </a:lnTo>
                <a:lnTo>
                  <a:pt x="4183" y="5583"/>
                </a:lnTo>
                <a:lnTo>
                  <a:pt x="4200" y="5554"/>
                </a:lnTo>
                <a:lnTo>
                  <a:pt x="4219" y="5526"/>
                </a:lnTo>
                <a:lnTo>
                  <a:pt x="4235" y="5498"/>
                </a:lnTo>
                <a:lnTo>
                  <a:pt x="4252" y="5469"/>
                </a:lnTo>
                <a:lnTo>
                  <a:pt x="4267" y="5440"/>
                </a:lnTo>
                <a:lnTo>
                  <a:pt x="4282" y="5410"/>
                </a:lnTo>
                <a:lnTo>
                  <a:pt x="4296" y="5379"/>
                </a:lnTo>
                <a:lnTo>
                  <a:pt x="4310" y="5350"/>
                </a:lnTo>
                <a:lnTo>
                  <a:pt x="4324" y="5319"/>
                </a:lnTo>
                <a:lnTo>
                  <a:pt x="4336" y="5287"/>
                </a:lnTo>
                <a:lnTo>
                  <a:pt x="4347" y="5256"/>
                </a:lnTo>
                <a:lnTo>
                  <a:pt x="4358" y="5224"/>
                </a:lnTo>
                <a:lnTo>
                  <a:pt x="4369" y="5192"/>
                </a:lnTo>
                <a:lnTo>
                  <a:pt x="4378" y="5158"/>
                </a:lnTo>
                <a:lnTo>
                  <a:pt x="4386" y="5126"/>
                </a:lnTo>
                <a:lnTo>
                  <a:pt x="4395" y="5093"/>
                </a:lnTo>
                <a:lnTo>
                  <a:pt x="4402" y="5060"/>
                </a:lnTo>
                <a:lnTo>
                  <a:pt x="4409" y="5026"/>
                </a:lnTo>
                <a:lnTo>
                  <a:pt x="4415" y="4992"/>
                </a:lnTo>
                <a:lnTo>
                  <a:pt x="4420" y="4957"/>
                </a:lnTo>
                <a:lnTo>
                  <a:pt x="4423" y="4923"/>
                </a:lnTo>
                <a:lnTo>
                  <a:pt x="4428" y="4882"/>
                </a:lnTo>
                <a:lnTo>
                  <a:pt x="4431" y="4841"/>
                </a:lnTo>
                <a:lnTo>
                  <a:pt x="4432" y="4800"/>
                </a:lnTo>
                <a:lnTo>
                  <a:pt x="4433" y="4758"/>
                </a:lnTo>
                <a:lnTo>
                  <a:pt x="4433" y="4507"/>
                </a:lnTo>
                <a:lnTo>
                  <a:pt x="4469" y="4483"/>
                </a:lnTo>
                <a:lnTo>
                  <a:pt x="4504" y="4460"/>
                </a:lnTo>
                <a:lnTo>
                  <a:pt x="4537" y="4433"/>
                </a:lnTo>
                <a:lnTo>
                  <a:pt x="4568" y="4404"/>
                </a:lnTo>
                <a:lnTo>
                  <a:pt x="4596" y="4373"/>
                </a:lnTo>
                <a:lnTo>
                  <a:pt x="4623" y="4340"/>
                </a:lnTo>
                <a:lnTo>
                  <a:pt x="4648" y="4307"/>
                </a:lnTo>
                <a:lnTo>
                  <a:pt x="4672" y="4271"/>
                </a:lnTo>
                <a:lnTo>
                  <a:pt x="4691" y="4234"/>
                </a:lnTo>
                <a:lnTo>
                  <a:pt x="4710" y="4194"/>
                </a:lnTo>
                <a:lnTo>
                  <a:pt x="4725" y="4155"/>
                </a:lnTo>
                <a:lnTo>
                  <a:pt x="4738" y="4113"/>
                </a:lnTo>
                <a:lnTo>
                  <a:pt x="4748" y="4071"/>
                </a:lnTo>
                <a:lnTo>
                  <a:pt x="4752" y="4050"/>
                </a:lnTo>
                <a:lnTo>
                  <a:pt x="4755" y="4028"/>
                </a:lnTo>
                <a:lnTo>
                  <a:pt x="4758" y="4006"/>
                </a:lnTo>
                <a:lnTo>
                  <a:pt x="4760" y="3983"/>
                </a:lnTo>
                <a:lnTo>
                  <a:pt x="4762" y="3961"/>
                </a:lnTo>
                <a:lnTo>
                  <a:pt x="4762" y="3939"/>
                </a:lnTo>
                <a:lnTo>
                  <a:pt x="4760" y="3904"/>
                </a:lnTo>
                <a:lnTo>
                  <a:pt x="4758" y="3871"/>
                </a:lnTo>
                <a:lnTo>
                  <a:pt x="4754" y="3839"/>
                </a:lnTo>
                <a:lnTo>
                  <a:pt x="4748" y="3806"/>
                </a:lnTo>
                <a:lnTo>
                  <a:pt x="4741" y="3775"/>
                </a:lnTo>
                <a:lnTo>
                  <a:pt x="4732" y="3744"/>
                </a:lnTo>
                <a:lnTo>
                  <a:pt x="4722" y="3713"/>
                </a:lnTo>
                <a:lnTo>
                  <a:pt x="4710" y="3684"/>
                </a:lnTo>
                <a:lnTo>
                  <a:pt x="4697" y="3654"/>
                </a:lnTo>
                <a:lnTo>
                  <a:pt x="4683" y="3626"/>
                </a:lnTo>
                <a:lnTo>
                  <a:pt x="4667" y="3598"/>
                </a:lnTo>
                <a:lnTo>
                  <a:pt x="4649" y="3571"/>
                </a:lnTo>
                <a:lnTo>
                  <a:pt x="4631" y="3545"/>
                </a:lnTo>
                <a:lnTo>
                  <a:pt x="4612" y="3521"/>
                </a:lnTo>
                <a:lnTo>
                  <a:pt x="4591" y="3497"/>
                </a:lnTo>
                <a:lnTo>
                  <a:pt x="4569" y="3475"/>
                </a:lnTo>
                <a:lnTo>
                  <a:pt x="4547" y="3453"/>
                </a:lnTo>
                <a:lnTo>
                  <a:pt x="4522" y="3432"/>
                </a:lnTo>
                <a:lnTo>
                  <a:pt x="4498" y="3413"/>
                </a:lnTo>
                <a:lnTo>
                  <a:pt x="4472" y="3395"/>
                </a:lnTo>
                <a:lnTo>
                  <a:pt x="4446" y="3378"/>
                </a:lnTo>
                <a:lnTo>
                  <a:pt x="4419" y="3362"/>
                </a:lnTo>
                <a:lnTo>
                  <a:pt x="4390" y="3347"/>
                </a:lnTo>
                <a:lnTo>
                  <a:pt x="4361" y="3334"/>
                </a:lnTo>
                <a:lnTo>
                  <a:pt x="4331" y="3322"/>
                </a:lnTo>
                <a:lnTo>
                  <a:pt x="4300" y="3312"/>
                </a:lnTo>
                <a:lnTo>
                  <a:pt x="4269" y="3304"/>
                </a:lnTo>
                <a:lnTo>
                  <a:pt x="4237" y="3296"/>
                </a:lnTo>
                <a:lnTo>
                  <a:pt x="4205" y="3290"/>
                </a:lnTo>
                <a:lnTo>
                  <a:pt x="4173" y="3286"/>
                </a:lnTo>
                <a:lnTo>
                  <a:pt x="4140" y="3284"/>
                </a:lnTo>
                <a:lnTo>
                  <a:pt x="4105" y="3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9" name="医药箱"/>
          <p:cNvSpPr/>
          <p:nvPr/>
        </p:nvSpPr>
        <p:spPr bwMode="auto">
          <a:xfrm>
            <a:off x="6434309" y="3197740"/>
            <a:ext cx="440817" cy="440817"/>
          </a:xfrm>
          <a:custGeom>
            <a:avLst/>
            <a:gdLst>
              <a:gd name="T0" fmla="*/ 160329 w 2160587"/>
              <a:gd name="T1" fmla="*/ 1674812 h 1836737"/>
              <a:gd name="T2" fmla="*/ 1129743 w 2160587"/>
              <a:gd name="T3" fmla="*/ 848061 h 1836737"/>
              <a:gd name="T4" fmla="*/ 1158271 w 2160587"/>
              <a:gd name="T5" fmla="*/ 1043536 h 1836737"/>
              <a:gd name="T6" fmla="*/ 1353532 w 2160587"/>
              <a:gd name="T7" fmla="*/ 1072142 h 1836737"/>
              <a:gd name="T8" fmla="*/ 1367796 w 2160587"/>
              <a:gd name="T9" fmla="*/ 1145247 h 1836737"/>
              <a:gd name="T10" fmla="*/ 1316445 w 2160587"/>
              <a:gd name="T11" fmla="*/ 1197055 h 1836737"/>
              <a:gd name="T12" fmla="*/ 1148762 w 2160587"/>
              <a:gd name="T13" fmla="*/ 1373142 h 1836737"/>
              <a:gd name="T14" fmla="*/ 1088218 w 2160587"/>
              <a:gd name="T15" fmla="*/ 1413827 h 1836737"/>
              <a:gd name="T16" fmla="*/ 1019750 w 2160587"/>
              <a:gd name="T17" fmla="*/ 1385856 h 1836737"/>
              <a:gd name="T18" fmla="*/ 859357 w 2160587"/>
              <a:gd name="T19" fmla="*/ 1200234 h 1836737"/>
              <a:gd name="T20" fmla="*/ 798496 w 2160587"/>
              <a:gd name="T21" fmla="*/ 1159550 h 1836737"/>
              <a:gd name="T22" fmla="*/ 798496 w 2160587"/>
              <a:gd name="T23" fmla="*/ 1084856 h 1836737"/>
              <a:gd name="T24" fmla="*/ 859357 w 2160587"/>
              <a:gd name="T25" fmla="*/ 1044172 h 1836737"/>
              <a:gd name="T26" fmla="*/ 1019750 w 2160587"/>
              <a:gd name="T27" fmla="*/ 858868 h 1836737"/>
              <a:gd name="T28" fmla="*/ 301227 w 2160587"/>
              <a:gd name="T29" fmla="*/ 646747 h 1836737"/>
              <a:gd name="T30" fmla="*/ 2003954 w 2160587"/>
              <a:gd name="T31" fmla="*/ 550545 h 1836737"/>
              <a:gd name="T32" fmla="*/ 391689 w 2160587"/>
              <a:gd name="T33" fmla="*/ 393700 h 1836737"/>
              <a:gd name="T34" fmla="*/ 456865 w 2160587"/>
              <a:gd name="T35" fmla="*/ 428307 h 1836737"/>
              <a:gd name="T36" fmla="*/ 1692991 w 2160587"/>
              <a:gd name="T37" fmla="*/ 490537 h 1836737"/>
              <a:gd name="T38" fmla="*/ 1708479 w 2160587"/>
              <a:gd name="T39" fmla="*/ 422275 h 1836737"/>
              <a:gd name="T40" fmla="*/ 2082429 w 2160587"/>
              <a:gd name="T41" fmla="*/ 393700 h 1836737"/>
              <a:gd name="T42" fmla="*/ 2147243 w 2160587"/>
              <a:gd name="T43" fmla="*/ 428307 h 1836737"/>
              <a:gd name="T44" fmla="*/ 2157092 w 2160587"/>
              <a:gd name="T45" fmla="*/ 808355 h 1836737"/>
              <a:gd name="T46" fmla="*/ 2105622 w 2160587"/>
              <a:gd name="T47" fmla="*/ 860107 h 1836737"/>
              <a:gd name="T48" fmla="*/ 2032548 w 2160587"/>
              <a:gd name="T49" fmla="*/ 845820 h 1836737"/>
              <a:gd name="T50" fmla="*/ 2038267 w 2160587"/>
              <a:gd name="T51" fmla="*/ 1380490 h 1836737"/>
              <a:gd name="T52" fmla="*/ 2112612 w 2160587"/>
              <a:gd name="T53" fmla="*/ 1373187 h 1836737"/>
              <a:gd name="T54" fmla="*/ 2158998 w 2160587"/>
              <a:gd name="T55" fmla="*/ 1429702 h 1836737"/>
              <a:gd name="T56" fmla="*/ 2142795 w 2160587"/>
              <a:gd name="T57" fmla="*/ 1808162 h 1836737"/>
              <a:gd name="T58" fmla="*/ 1768845 w 2160587"/>
              <a:gd name="T59" fmla="*/ 1836737 h 1836737"/>
              <a:gd name="T60" fmla="*/ 1704031 w 2160587"/>
              <a:gd name="T61" fmla="*/ 1802130 h 1836737"/>
              <a:gd name="T62" fmla="*/ 467992 w 2160587"/>
              <a:gd name="T63" fmla="*/ 1741487 h 1836737"/>
              <a:gd name="T64" fmla="*/ 452096 w 2160587"/>
              <a:gd name="T65" fmla="*/ 1808162 h 1836737"/>
              <a:gd name="T66" fmla="*/ 78211 w 2160587"/>
              <a:gd name="T67" fmla="*/ 1836737 h 1836737"/>
              <a:gd name="T68" fmla="*/ 13035 w 2160587"/>
              <a:gd name="T69" fmla="*/ 1802130 h 1836737"/>
              <a:gd name="T70" fmla="*/ 3179 w 2160587"/>
              <a:gd name="T71" fmla="*/ 1422082 h 1836737"/>
              <a:gd name="T72" fmla="*/ 54684 w 2160587"/>
              <a:gd name="T73" fmla="*/ 1370330 h 1836737"/>
              <a:gd name="T74" fmla="*/ 127808 w 2160587"/>
              <a:gd name="T75" fmla="*/ 1384617 h 1836737"/>
              <a:gd name="T76" fmla="*/ 121767 w 2160587"/>
              <a:gd name="T77" fmla="*/ 850265 h 1836737"/>
              <a:gd name="T78" fmla="*/ 47689 w 2160587"/>
              <a:gd name="T79" fmla="*/ 857250 h 1836737"/>
              <a:gd name="T80" fmla="*/ 1590 w 2160587"/>
              <a:gd name="T81" fmla="*/ 801052 h 1836737"/>
              <a:gd name="T82" fmla="*/ 17804 w 2160587"/>
              <a:gd name="T83" fmla="*/ 422275 h 1836737"/>
              <a:gd name="T84" fmla="*/ 1080293 w 2160587"/>
              <a:gd name="T85" fmla="*/ 0 h 1836737"/>
              <a:gd name="T86" fmla="*/ 1229746 w 2160587"/>
              <a:gd name="T87" fmla="*/ 38797 h 1836737"/>
              <a:gd name="T88" fmla="*/ 1340086 w 2160587"/>
              <a:gd name="T89" fmla="*/ 139925 h 1836737"/>
              <a:gd name="T90" fmla="*/ 1392235 w 2160587"/>
              <a:gd name="T91" fmla="*/ 284302 h 1836737"/>
              <a:gd name="T92" fmla="*/ 1370930 w 2160587"/>
              <a:gd name="T93" fmla="*/ 372073 h 1836737"/>
              <a:gd name="T94" fmla="*/ 1299702 w 2160587"/>
              <a:gd name="T95" fmla="*/ 393698 h 1836737"/>
              <a:gd name="T96" fmla="*/ 1243101 w 2160587"/>
              <a:gd name="T97" fmla="*/ 347268 h 1836737"/>
              <a:gd name="T98" fmla="*/ 1230064 w 2160587"/>
              <a:gd name="T99" fmla="*/ 269355 h 1836737"/>
              <a:gd name="T100" fmla="*/ 1191270 w 2160587"/>
              <a:gd name="T101" fmla="*/ 204163 h 1836737"/>
              <a:gd name="T102" fmla="*/ 1126719 w 2160587"/>
              <a:gd name="T103" fmla="*/ 164412 h 1836737"/>
              <a:gd name="T104" fmla="*/ 1048495 w 2160587"/>
              <a:gd name="T105" fmla="*/ 160277 h 1836737"/>
              <a:gd name="T106" fmla="*/ 980447 w 2160587"/>
              <a:gd name="T107" fmla="*/ 193669 h 1836737"/>
              <a:gd name="T108" fmla="*/ 935611 w 2160587"/>
              <a:gd name="T109" fmla="*/ 254409 h 1836737"/>
              <a:gd name="T110" fmla="*/ 921620 w 2160587"/>
              <a:gd name="T111" fmla="*/ 332322 h 1836737"/>
              <a:gd name="T112" fmla="*/ 875512 w 2160587"/>
              <a:gd name="T113" fmla="*/ 388928 h 1836737"/>
              <a:gd name="T114" fmla="*/ 801422 w 2160587"/>
              <a:gd name="T115" fmla="*/ 381613 h 1836737"/>
              <a:gd name="T116" fmla="*/ 766762 w 2160587"/>
              <a:gd name="T117" fmla="*/ 316421 h 1836737"/>
              <a:gd name="T118" fmla="*/ 804602 w 2160587"/>
              <a:gd name="T119" fmla="*/ 166002 h 1836737"/>
              <a:gd name="T120" fmla="*/ 905085 w 2160587"/>
              <a:gd name="T121" fmla="*/ 54698 h 1836737"/>
              <a:gd name="T122" fmla="*/ 1048177 w 2160587"/>
              <a:gd name="T123" fmla="*/ 2226 h 1836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60587" h="1836737">
                <a:moveTo>
                  <a:pt x="2003954" y="1667985"/>
                </a:moveTo>
                <a:lnTo>
                  <a:pt x="2003431" y="1669097"/>
                </a:lnTo>
                <a:lnTo>
                  <a:pt x="2000893" y="1674812"/>
                </a:lnTo>
                <a:lnTo>
                  <a:pt x="1997719" y="1679892"/>
                </a:lnTo>
                <a:lnTo>
                  <a:pt x="2003954" y="1679892"/>
                </a:lnTo>
                <a:lnTo>
                  <a:pt x="2003954" y="1667985"/>
                </a:lnTo>
                <a:close/>
                <a:moveTo>
                  <a:pt x="156421" y="1666510"/>
                </a:moveTo>
                <a:lnTo>
                  <a:pt x="156421" y="1679892"/>
                </a:lnTo>
                <a:lnTo>
                  <a:pt x="163502" y="1679892"/>
                </a:lnTo>
                <a:lnTo>
                  <a:pt x="160329" y="1674812"/>
                </a:lnTo>
                <a:lnTo>
                  <a:pt x="157790" y="1669097"/>
                </a:lnTo>
                <a:lnTo>
                  <a:pt x="156421" y="1666510"/>
                </a:lnTo>
                <a:close/>
                <a:moveTo>
                  <a:pt x="1080293" y="830262"/>
                </a:moveTo>
                <a:lnTo>
                  <a:pt x="1088218" y="830580"/>
                </a:lnTo>
                <a:lnTo>
                  <a:pt x="1095826" y="831851"/>
                </a:lnTo>
                <a:lnTo>
                  <a:pt x="1103116" y="833758"/>
                </a:lnTo>
                <a:lnTo>
                  <a:pt x="1110724" y="836301"/>
                </a:lnTo>
                <a:lnTo>
                  <a:pt x="1117380" y="839797"/>
                </a:lnTo>
                <a:lnTo>
                  <a:pt x="1123720" y="843293"/>
                </a:lnTo>
                <a:lnTo>
                  <a:pt x="1129743" y="848061"/>
                </a:lnTo>
                <a:lnTo>
                  <a:pt x="1135448" y="853464"/>
                </a:lnTo>
                <a:lnTo>
                  <a:pt x="1140520" y="858868"/>
                </a:lnTo>
                <a:lnTo>
                  <a:pt x="1144958" y="864907"/>
                </a:lnTo>
                <a:lnTo>
                  <a:pt x="1148762" y="871264"/>
                </a:lnTo>
                <a:lnTo>
                  <a:pt x="1151931" y="877939"/>
                </a:lnTo>
                <a:lnTo>
                  <a:pt x="1154784" y="885249"/>
                </a:lnTo>
                <a:lnTo>
                  <a:pt x="1156686" y="892559"/>
                </a:lnTo>
                <a:lnTo>
                  <a:pt x="1157954" y="900506"/>
                </a:lnTo>
                <a:lnTo>
                  <a:pt x="1158271" y="908452"/>
                </a:lnTo>
                <a:lnTo>
                  <a:pt x="1158271" y="1043536"/>
                </a:lnTo>
                <a:lnTo>
                  <a:pt x="1292988" y="1043536"/>
                </a:lnTo>
                <a:lnTo>
                  <a:pt x="1301230" y="1044172"/>
                </a:lnTo>
                <a:lnTo>
                  <a:pt x="1308838" y="1045125"/>
                </a:lnTo>
                <a:lnTo>
                  <a:pt x="1316445" y="1047350"/>
                </a:lnTo>
                <a:lnTo>
                  <a:pt x="1323419" y="1049893"/>
                </a:lnTo>
                <a:lnTo>
                  <a:pt x="1330392" y="1053071"/>
                </a:lnTo>
                <a:lnTo>
                  <a:pt x="1337049" y="1057203"/>
                </a:lnTo>
                <a:lnTo>
                  <a:pt x="1343072" y="1061653"/>
                </a:lnTo>
                <a:lnTo>
                  <a:pt x="1348460" y="1066739"/>
                </a:lnTo>
                <a:lnTo>
                  <a:pt x="1353532" y="1072142"/>
                </a:lnTo>
                <a:lnTo>
                  <a:pt x="1357970" y="1078181"/>
                </a:lnTo>
                <a:lnTo>
                  <a:pt x="1362091" y="1084856"/>
                </a:lnTo>
                <a:lnTo>
                  <a:pt x="1365260" y="1091849"/>
                </a:lnTo>
                <a:lnTo>
                  <a:pt x="1367796" y="1098841"/>
                </a:lnTo>
                <a:lnTo>
                  <a:pt x="1370015" y="1106469"/>
                </a:lnTo>
                <a:lnTo>
                  <a:pt x="1370966" y="1114416"/>
                </a:lnTo>
                <a:lnTo>
                  <a:pt x="1371600" y="1122362"/>
                </a:lnTo>
                <a:lnTo>
                  <a:pt x="1370966" y="1130308"/>
                </a:lnTo>
                <a:lnTo>
                  <a:pt x="1370015" y="1138254"/>
                </a:lnTo>
                <a:lnTo>
                  <a:pt x="1367796" y="1145247"/>
                </a:lnTo>
                <a:lnTo>
                  <a:pt x="1365260" y="1152875"/>
                </a:lnTo>
                <a:lnTo>
                  <a:pt x="1362091" y="1159550"/>
                </a:lnTo>
                <a:lnTo>
                  <a:pt x="1357970" y="1165907"/>
                </a:lnTo>
                <a:lnTo>
                  <a:pt x="1353532" y="1171946"/>
                </a:lnTo>
                <a:lnTo>
                  <a:pt x="1348460" y="1177667"/>
                </a:lnTo>
                <a:lnTo>
                  <a:pt x="1343072" y="1182752"/>
                </a:lnTo>
                <a:lnTo>
                  <a:pt x="1337049" y="1187202"/>
                </a:lnTo>
                <a:lnTo>
                  <a:pt x="1330392" y="1191016"/>
                </a:lnTo>
                <a:lnTo>
                  <a:pt x="1323419" y="1194195"/>
                </a:lnTo>
                <a:lnTo>
                  <a:pt x="1316445" y="1197055"/>
                </a:lnTo>
                <a:lnTo>
                  <a:pt x="1308838" y="1198963"/>
                </a:lnTo>
                <a:lnTo>
                  <a:pt x="1301230" y="1200234"/>
                </a:lnTo>
                <a:lnTo>
                  <a:pt x="1292988" y="1200552"/>
                </a:lnTo>
                <a:lnTo>
                  <a:pt x="1158271" y="1200552"/>
                </a:lnTo>
                <a:lnTo>
                  <a:pt x="1158271" y="1335636"/>
                </a:lnTo>
                <a:lnTo>
                  <a:pt x="1157954" y="1343900"/>
                </a:lnTo>
                <a:lnTo>
                  <a:pt x="1156686" y="1351528"/>
                </a:lnTo>
                <a:lnTo>
                  <a:pt x="1154784" y="1359157"/>
                </a:lnTo>
                <a:lnTo>
                  <a:pt x="1151931" y="1366149"/>
                </a:lnTo>
                <a:lnTo>
                  <a:pt x="1148762" y="1373142"/>
                </a:lnTo>
                <a:lnTo>
                  <a:pt x="1144958" y="1379817"/>
                </a:lnTo>
                <a:lnTo>
                  <a:pt x="1140520" y="1385856"/>
                </a:lnTo>
                <a:lnTo>
                  <a:pt x="1135448" y="1391259"/>
                </a:lnTo>
                <a:lnTo>
                  <a:pt x="1129743" y="1396345"/>
                </a:lnTo>
                <a:lnTo>
                  <a:pt x="1123720" y="1400795"/>
                </a:lnTo>
                <a:lnTo>
                  <a:pt x="1117380" y="1404927"/>
                </a:lnTo>
                <a:lnTo>
                  <a:pt x="1110724" y="1408105"/>
                </a:lnTo>
                <a:lnTo>
                  <a:pt x="1103116" y="1410648"/>
                </a:lnTo>
                <a:lnTo>
                  <a:pt x="1095826" y="1412873"/>
                </a:lnTo>
                <a:lnTo>
                  <a:pt x="1088218" y="1413827"/>
                </a:lnTo>
                <a:lnTo>
                  <a:pt x="1080293" y="1414462"/>
                </a:lnTo>
                <a:lnTo>
                  <a:pt x="1072369" y="1413827"/>
                </a:lnTo>
                <a:lnTo>
                  <a:pt x="1064444" y="1412873"/>
                </a:lnTo>
                <a:lnTo>
                  <a:pt x="1056837" y="1410648"/>
                </a:lnTo>
                <a:lnTo>
                  <a:pt x="1049863" y="1408105"/>
                </a:lnTo>
                <a:lnTo>
                  <a:pt x="1043207" y="1404927"/>
                </a:lnTo>
                <a:lnTo>
                  <a:pt x="1036233" y="1400795"/>
                </a:lnTo>
                <a:lnTo>
                  <a:pt x="1030527" y="1396345"/>
                </a:lnTo>
                <a:lnTo>
                  <a:pt x="1024822" y="1391259"/>
                </a:lnTo>
                <a:lnTo>
                  <a:pt x="1019750" y="1385856"/>
                </a:lnTo>
                <a:lnTo>
                  <a:pt x="1015312" y="1379817"/>
                </a:lnTo>
                <a:lnTo>
                  <a:pt x="1011508" y="1373142"/>
                </a:lnTo>
                <a:lnTo>
                  <a:pt x="1008339" y="1366149"/>
                </a:lnTo>
                <a:lnTo>
                  <a:pt x="1005486" y="1359157"/>
                </a:lnTo>
                <a:lnTo>
                  <a:pt x="1003584" y="1351528"/>
                </a:lnTo>
                <a:lnTo>
                  <a:pt x="1002316" y="1343900"/>
                </a:lnTo>
                <a:lnTo>
                  <a:pt x="1001999" y="1335636"/>
                </a:lnTo>
                <a:lnTo>
                  <a:pt x="1001999" y="1200552"/>
                </a:lnTo>
                <a:lnTo>
                  <a:pt x="867282" y="1200552"/>
                </a:lnTo>
                <a:lnTo>
                  <a:pt x="859357" y="1200234"/>
                </a:lnTo>
                <a:lnTo>
                  <a:pt x="851432" y="1198963"/>
                </a:lnTo>
                <a:lnTo>
                  <a:pt x="843825" y="1197055"/>
                </a:lnTo>
                <a:lnTo>
                  <a:pt x="836534" y="1194195"/>
                </a:lnTo>
                <a:lnTo>
                  <a:pt x="829878" y="1191016"/>
                </a:lnTo>
                <a:lnTo>
                  <a:pt x="823538" y="1187202"/>
                </a:lnTo>
                <a:lnTo>
                  <a:pt x="817515" y="1182752"/>
                </a:lnTo>
                <a:lnTo>
                  <a:pt x="812127" y="1177667"/>
                </a:lnTo>
                <a:lnTo>
                  <a:pt x="807055" y="1171946"/>
                </a:lnTo>
                <a:lnTo>
                  <a:pt x="802300" y="1165907"/>
                </a:lnTo>
                <a:lnTo>
                  <a:pt x="798496" y="1159550"/>
                </a:lnTo>
                <a:lnTo>
                  <a:pt x="795010" y="1152875"/>
                </a:lnTo>
                <a:lnTo>
                  <a:pt x="792791" y="1145247"/>
                </a:lnTo>
                <a:lnTo>
                  <a:pt x="790572" y="1138254"/>
                </a:lnTo>
                <a:lnTo>
                  <a:pt x="789621" y="1130308"/>
                </a:lnTo>
                <a:lnTo>
                  <a:pt x="788987" y="1122362"/>
                </a:lnTo>
                <a:lnTo>
                  <a:pt x="789621" y="1114416"/>
                </a:lnTo>
                <a:lnTo>
                  <a:pt x="790572" y="1106469"/>
                </a:lnTo>
                <a:lnTo>
                  <a:pt x="792791" y="1098841"/>
                </a:lnTo>
                <a:lnTo>
                  <a:pt x="795010" y="1091849"/>
                </a:lnTo>
                <a:lnTo>
                  <a:pt x="798496" y="1084856"/>
                </a:lnTo>
                <a:lnTo>
                  <a:pt x="802300" y="1078181"/>
                </a:lnTo>
                <a:lnTo>
                  <a:pt x="807055" y="1072142"/>
                </a:lnTo>
                <a:lnTo>
                  <a:pt x="812127" y="1066739"/>
                </a:lnTo>
                <a:lnTo>
                  <a:pt x="817515" y="1061653"/>
                </a:lnTo>
                <a:lnTo>
                  <a:pt x="823538" y="1057203"/>
                </a:lnTo>
                <a:lnTo>
                  <a:pt x="829878" y="1053071"/>
                </a:lnTo>
                <a:lnTo>
                  <a:pt x="836534" y="1049893"/>
                </a:lnTo>
                <a:lnTo>
                  <a:pt x="843825" y="1047350"/>
                </a:lnTo>
                <a:lnTo>
                  <a:pt x="851432" y="1045125"/>
                </a:lnTo>
                <a:lnTo>
                  <a:pt x="859357" y="1044172"/>
                </a:lnTo>
                <a:lnTo>
                  <a:pt x="867282" y="1043536"/>
                </a:lnTo>
                <a:lnTo>
                  <a:pt x="1001999" y="1043536"/>
                </a:lnTo>
                <a:lnTo>
                  <a:pt x="1001999" y="908452"/>
                </a:lnTo>
                <a:lnTo>
                  <a:pt x="1002316" y="900506"/>
                </a:lnTo>
                <a:lnTo>
                  <a:pt x="1003584" y="892559"/>
                </a:lnTo>
                <a:lnTo>
                  <a:pt x="1005486" y="885249"/>
                </a:lnTo>
                <a:lnTo>
                  <a:pt x="1008339" y="877939"/>
                </a:lnTo>
                <a:lnTo>
                  <a:pt x="1011508" y="871264"/>
                </a:lnTo>
                <a:lnTo>
                  <a:pt x="1015312" y="864907"/>
                </a:lnTo>
                <a:lnTo>
                  <a:pt x="1019750" y="858868"/>
                </a:lnTo>
                <a:lnTo>
                  <a:pt x="1024822" y="853464"/>
                </a:lnTo>
                <a:lnTo>
                  <a:pt x="1030527" y="848061"/>
                </a:lnTo>
                <a:lnTo>
                  <a:pt x="1036233" y="843293"/>
                </a:lnTo>
                <a:lnTo>
                  <a:pt x="1043207" y="839797"/>
                </a:lnTo>
                <a:lnTo>
                  <a:pt x="1049863" y="836301"/>
                </a:lnTo>
                <a:lnTo>
                  <a:pt x="1056837" y="833758"/>
                </a:lnTo>
                <a:lnTo>
                  <a:pt x="1064444" y="831851"/>
                </a:lnTo>
                <a:lnTo>
                  <a:pt x="1072369" y="830580"/>
                </a:lnTo>
                <a:lnTo>
                  <a:pt x="1080293" y="830262"/>
                </a:lnTo>
                <a:close/>
                <a:moveTo>
                  <a:pt x="301227" y="646747"/>
                </a:moveTo>
                <a:lnTo>
                  <a:pt x="301227" y="1584642"/>
                </a:lnTo>
                <a:lnTo>
                  <a:pt x="1859994" y="1584642"/>
                </a:lnTo>
                <a:lnTo>
                  <a:pt x="1859994" y="646747"/>
                </a:lnTo>
                <a:lnTo>
                  <a:pt x="301227" y="646747"/>
                </a:lnTo>
                <a:close/>
                <a:moveTo>
                  <a:pt x="1997005" y="550545"/>
                </a:moveTo>
                <a:lnTo>
                  <a:pt x="1997719" y="551497"/>
                </a:lnTo>
                <a:lnTo>
                  <a:pt x="2000893" y="557212"/>
                </a:lnTo>
                <a:lnTo>
                  <a:pt x="2003431" y="562609"/>
                </a:lnTo>
                <a:lnTo>
                  <a:pt x="2003954" y="563786"/>
                </a:lnTo>
                <a:lnTo>
                  <a:pt x="2003954" y="550545"/>
                </a:lnTo>
                <a:lnTo>
                  <a:pt x="1997005" y="550545"/>
                </a:lnTo>
                <a:close/>
                <a:moveTo>
                  <a:pt x="156421" y="550545"/>
                </a:moveTo>
                <a:lnTo>
                  <a:pt x="156421" y="565349"/>
                </a:lnTo>
                <a:lnTo>
                  <a:pt x="157790" y="562609"/>
                </a:lnTo>
                <a:lnTo>
                  <a:pt x="160329" y="557212"/>
                </a:lnTo>
                <a:lnTo>
                  <a:pt x="163502" y="551497"/>
                </a:lnTo>
                <a:lnTo>
                  <a:pt x="164097" y="550545"/>
                </a:lnTo>
                <a:lnTo>
                  <a:pt x="156421" y="550545"/>
                </a:lnTo>
                <a:close/>
                <a:moveTo>
                  <a:pt x="78211" y="393700"/>
                </a:moveTo>
                <a:lnTo>
                  <a:pt x="391689" y="393700"/>
                </a:lnTo>
                <a:lnTo>
                  <a:pt x="399638" y="394017"/>
                </a:lnTo>
                <a:lnTo>
                  <a:pt x="407586" y="395287"/>
                </a:lnTo>
                <a:lnTo>
                  <a:pt x="415216" y="397192"/>
                </a:lnTo>
                <a:lnTo>
                  <a:pt x="422211" y="400050"/>
                </a:lnTo>
                <a:lnTo>
                  <a:pt x="428887" y="403225"/>
                </a:lnTo>
                <a:lnTo>
                  <a:pt x="435246" y="407352"/>
                </a:lnTo>
                <a:lnTo>
                  <a:pt x="441286" y="411480"/>
                </a:lnTo>
                <a:lnTo>
                  <a:pt x="447009" y="416877"/>
                </a:lnTo>
                <a:lnTo>
                  <a:pt x="452096" y="422275"/>
                </a:lnTo>
                <a:lnTo>
                  <a:pt x="456865" y="428307"/>
                </a:lnTo>
                <a:lnTo>
                  <a:pt x="460362" y="434657"/>
                </a:lnTo>
                <a:lnTo>
                  <a:pt x="463859" y="441325"/>
                </a:lnTo>
                <a:lnTo>
                  <a:pt x="466403" y="448945"/>
                </a:lnTo>
                <a:lnTo>
                  <a:pt x="468310" y="456565"/>
                </a:lnTo>
                <a:lnTo>
                  <a:pt x="469582" y="463867"/>
                </a:lnTo>
                <a:lnTo>
                  <a:pt x="469900" y="471805"/>
                </a:lnTo>
                <a:lnTo>
                  <a:pt x="469582" y="479742"/>
                </a:lnTo>
                <a:lnTo>
                  <a:pt x="468310" y="487680"/>
                </a:lnTo>
                <a:lnTo>
                  <a:pt x="467595" y="490537"/>
                </a:lnTo>
                <a:lnTo>
                  <a:pt x="1692991" y="490537"/>
                </a:lnTo>
                <a:lnTo>
                  <a:pt x="1692276" y="487680"/>
                </a:lnTo>
                <a:lnTo>
                  <a:pt x="1691005" y="479742"/>
                </a:lnTo>
                <a:lnTo>
                  <a:pt x="1690687" y="471805"/>
                </a:lnTo>
                <a:lnTo>
                  <a:pt x="1691005" y="463867"/>
                </a:lnTo>
                <a:lnTo>
                  <a:pt x="1692276" y="456565"/>
                </a:lnTo>
                <a:lnTo>
                  <a:pt x="1694182" y="448945"/>
                </a:lnTo>
                <a:lnTo>
                  <a:pt x="1697041" y="441325"/>
                </a:lnTo>
                <a:lnTo>
                  <a:pt x="1700218" y="434657"/>
                </a:lnTo>
                <a:lnTo>
                  <a:pt x="1704031" y="428307"/>
                </a:lnTo>
                <a:lnTo>
                  <a:pt x="1708479" y="422275"/>
                </a:lnTo>
                <a:lnTo>
                  <a:pt x="1713562" y="416877"/>
                </a:lnTo>
                <a:lnTo>
                  <a:pt x="1719281" y="411480"/>
                </a:lnTo>
                <a:lnTo>
                  <a:pt x="1725000" y="407352"/>
                </a:lnTo>
                <a:lnTo>
                  <a:pt x="1731354" y="403225"/>
                </a:lnTo>
                <a:lnTo>
                  <a:pt x="1738662" y="400050"/>
                </a:lnTo>
                <a:lnTo>
                  <a:pt x="1745652" y="397192"/>
                </a:lnTo>
                <a:lnTo>
                  <a:pt x="1753277" y="395287"/>
                </a:lnTo>
                <a:lnTo>
                  <a:pt x="1760902" y="394017"/>
                </a:lnTo>
                <a:lnTo>
                  <a:pt x="1768845" y="393700"/>
                </a:lnTo>
                <a:lnTo>
                  <a:pt x="2082429" y="393700"/>
                </a:lnTo>
                <a:lnTo>
                  <a:pt x="2090372" y="394017"/>
                </a:lnTo>
                <a:lnTo>
                  <a:pt x="2097997" y="395287"/>
                </a:lnTo>
                <a:lnTo>
                  <a:pt x="2105622" y="397192"/>
                </a:lnTo>
                <a:lnTo>
                  <a:pt x="2112612" y="400050"/>
                </a:lnTo>
                <a:lnTo>
                  <a:pt x="2119920" y="403225"/>
                </a:lnTo>
                <a:lnTo>
                  <a:pt x="2126274" y="407352"/>
                </a:lnTo>
                <a:lnTo>
                  <a:pt x="2131993" y="411480"/>
                </a:lnTo>
                <a:lnTo>
                  <a:pt x="2137712" y="416877"/>
                </a:lnTo>
                <a:lnTo>
                  <a:pt x="2142795" y="422275"/>
                </a:lnTo>
                <a:lnTo>
                  <a:pt x="2147243" y="428307"/>
                </a:lnTo>
                <a:lnTo>
                  <a:pt x="2151056" y="434657"/>
                </a:lnTo>
                <a:lnTo>
                  <a:pt x="2154233" y="441325"/>
                </a:lnTo>
                <a:lnTo>
                  <a:pt x="2157092" y="448945"/>
                </a:lnTo>
                <a:lnTo>
                  <a:pt x="2158998" y="456565"/>
                </a:lnTo>
                <a:lnTo>
                  <a:pt x="2160269" y="463867"/>
                </a:lnTo>
                <a:lnTo>
                  <a:pt x="2160587" y="471805"/>
                </a:lnTo>
                <a:lnTo>
                  <a:pt x="2160587" y="785177"/>
                </a:lnTo>
                <a:lnTo>
                  <a:pt x="2160269" y="793432"/>
                </a:lnTo>
                <a:lnTo>
                  <a:pt x="2158998" y="801052"/>
                </a:lnTo>
                <a:lnTo>
                  <a:pt x="2157092" y="808355"/>
                </a:lnTo>
                <a:lnTo>
                  <a:pt x="2154233" y="815657"/>
                </a:lnTo>
                <a:lnTo>
                  <a:pt x="2151056" y="822642"/>
                </a:lnTo>
                <a:lnTo>
                  <a:pt x="2147243" y="828992"/>
                </a:lnTo>
                <a:lnTo>
                  <a:pt x="2142795" y="835025"/>
                </a:lnTo>
                <a:lnTo>
                  <a:pt x="2137712" y="840740"/>
                </a:lnTo>
                <a:lnTo>
                  <a:pt x="2131993" y="845820"/>
                </a:lnTo>
                <a:lnTo>
                  <a:pt x="2126274" y="850265"/>
                </a:lnTo>
                <a:lnTo>
                  <a:pt x="2119920" y="854075"/>
                </a:lnTo>
                <a:lnTo>
                  <a:pt x="2112612" y="857250"/>
                </a:lnTo>
                <a:lnTo>
                  <a:pt x="2105622" y="860107"/>
                </a:lnTo>
                <a:lnTo>
                  <a:pt x="2097997" y="862012"/>
                </a:lnTo>
                <a:lnTo>
                  <a:pt x="2090372" y="863282"/>
                </a:lnTo>
                <a:lnTo>
                  <a:pt x="2082429" y="863600"/>
                </a:lnTo>
                <a:lnTo>
                  <a:pt x="2074169" y="863282"/>
                </a:lnTo>
                <a:lnTo>
                  <a:pt x="2066543" y="862012"/>
                </a:lnTo>
                <a:lnTo>
                  <a:pt x="2058918" y="860107"/>
                </a:lnTo>
                <a:lnTo>
                  <a:pt x="2051929" y="857250"/>
                </a:lnTo>
                <a:lnTo>
                  <a:pt x="2045257" y="854075"/>
                </a:lnTo>
                <a:lnTo>
                  <a:pt x="2038267" y="850265"/>
                </a:lnTo>
                <a:lnTo>
                  <a:pt x="2032548" y="845820"/>
                </a:lnTo>
                <a:lnTo>
                  <a:pt x="2026829" y="840740"/>
                </a:lnTo>
                <a:lnTo>
                  <a:pt x="2021746" y="835025"/>
                </a:lnTo>
                <a:lnTo>
                  <a:pt x="2017298" y="828992"/>
                </a:lnTo>
                <a:lnTo>
                  <a:pt x="2016125" y="827039"/>
                </a:lnTo>
                <a:lnTo>
                  <a:pt x="2016125" y="1403398"/>
                </a:lnTo>
                <a:lnTo>
                  <a:pt x="2017298" y="1401445"/>
                </a:lnTo>
                <a:lnTo>
                  <a:pt x="2021746" y="1395412"/>
                </a:lnTo>
                <a:lnTo>
                  <a:pt x="2026829" y="1390015"/>
                </a:lnTo>
                <a:lnTo>
                  <a:pt x="2032548" y="1384617"/>
                </a:lnTo>
                <a:lnTo>
                  <a:pt x="2038267" y="1380490"/>
                </a:lnTo>
                <a:lnTo>
                  <a:pt x="2045257" y="1376362"/>
                </a:lnTo>
                <a:lnTo>
                  <a:pt x="2051929" y="1373187"/>
                </a:lnTo>
                <a:lnTo>
                  <a:pt x="2058918" y="1370330"/>
                </a:lnTo>
                <a:lnTo>
                  <a:pt x="2066543" y="1368425"/>
                </a:lnTo>
                <a:lnTo>
                  <a:pt x="2074169" y="1367155"/>
                </a:lnTo>
                <a:lnTo>
                  <a:pt x="2082429" y="1366837"/>
                </a:lnTo>
                <a:lnTo>
                  <a:pt x="2090372" y="1367155"/>
                </a:lnTo>
                <a:lnTo>
                  <a:pt x="2097997" y="1368425"/>
                </a:lnTo>
                <a:lnTo>
                  <a:pt x="2105622" y="1370330"/>
                </a:lnTo>
                <a:lnTo>
                  <a:pt x="2112612" y="1373187"/>
                </a:lnTo>
                <a:lnTo>
                  <a:pt x="2119920" y="1376362"/>
                </a:lnTo>
                <a:lnTo>
                  <a:pt x="2126274" y="1380490"/>
                </a:lnTo>
                <a:lnTo>
                  <a:pt x="2131993" y="1384617"/>
                </a:lnTo>
                <a:lnTo>
                  <a:pt x="2137712" y="1390015"/>
                </a:lnTo>
                <a:lnTo>
                  <a:pt x="2142795" y="1395412"/>
                </a:lnTo>
                <a:lnTo>
                  <a:pt x="2147243" y="1401445"/>
                </a:lnTo>
                <a:lnTo>
                  <a:pt x="2151056" y="1407795"/>
                </a:lnTo>
                <a:lnTo>
                  <a:pt x="2154233" y="1414462"/>
                </a:lnTo>
                <a:lnTo>
                  <a:pt x="2157092" y="1422082"/>
                </a:lnTo>
                <a:lnTo>
                  <a:pt x="2158998" y="1429702"/>
                </a:lnTo>
                <a:lnTo>
                  <a:pt x="2160269" y="1437005"/>
                </a:lnTo>
                <a:lnTo>
                  <a:pt x="2160587" y="1444942"/>
                </a:lnTo>
                <a:lnTo>
                  <a:pt x="2160587" y="1758315"/>
                </a:lnTo>
                <a:lnTo>
                  <a:pt x="2160269" y="1766570"/>
                </a:lnTo>
                <a:lnTo>
                  <a:pt x="2158998" y="1774190"/>
                </a:lnTo>
                <a:lnTo>
                  <a:pt x="2157092" y="1781492"/>
                </a:lnTo>
                <a:lnTo>
                  <a:pt x="2154233" y="1788795"/>
                </a:lnTo>
                <a:lnTo>
                  <a:pt x="2151056" y="1795462"/>
                </a:lnTo>
                <a:lnTo>
                  <a:pt x="2147243" y="1802130"/>
                </a:lnTo>
                <a:lnTo>
                  <a:pt x="2142795" y="1808162"/>
                </a:lnTo>
                <a:lnTo>
                  <a:pt x="2137712" y="1813877"/>
                </a:lnTo>
                <a:lnTo>
                  <a:pt x="2131993" y="1818957"/>
                </a:lnTo>
                <a:lnTo>
                  <a:pt x="2126274" y="1823402"/>
                </a:lnTo>
                <a:lnTo>
                  <a:pt x="2119920" y="1827212"/>
                </a:lnTo>
                <a:lnTo>
                  <a:pt x="2112612" y="1830387"/>
                </a:lnTo>
                <a:lnTo>
                  <a:pt x="2105622" y="1833245"/>
                </a:lnTo>
                <a:lnTo>
                  <a:pt x="2097997" y="1835150"/>
                </a:lnTo>
                <a:lnTo>
                  <a:pt x="2090372" y="1836420"/>
                </a:lnTo>
                <a:lnTo>
                  <a:pt x="2082429" y="1836737"/>
                </a:lnTo>
                <a:lnTo>
                  <a:pt x="1768845" y="1836737"/>
                </a:lnTo>
                <a:lnTo>
                  <a:pt x="1760902" y="1836420"/>
                </a:lnTo>
                <a:lnTo>
                  <a:pt x="1753277" y="1835150"/>
                </a:lnTo>
                <a:lnTo>
                  <a:pt x="1745652" y="1833245"/>
                </a:lnTo>
                <a:lnTo>
                  <a:pt x="1738662" y="1830387"/>
                </a:lnTo>
                <a:lnTo>
                  <a:pt x="1731354" y="1827212"/>
                </a:lnTo>
                <a:lnTo>
                  <a:pt x="1725000" y="1823402"/>
                </a:lnTo>
                <a:lnTo>
                  <a:pt x="1719281" y="1818957"/>
                </a:lnTo>
                <a:lnTo>
                  <a:pt x="1713562" y="1813877"/>
                </a:lnTo>
                <a:lnTo>
                  <a:pt x="1708479" y="1808162"/>
                </a:lnTo>
                <a:lnTo>
                  <a:pt x="1704031" y="1802130"/>
                </a:lnTo>
                <a:lnTo>
                  <a:pt x="1700218" y="1795462"/>
                </a:lnTo>
                <a:lnTo>
                  <a:pt x="1697041" y="1788795"/>
                </a:lnTo>
                <a:lnTo>
                  <a:pt x="1694182" y="1781492"/>
                </a:lnTo>
                <a:lnTo>
                  <a:pt x="1692276" y="1774190"/>
                </a:lnTo>
                <a:lnTo>
                  <a:pt x="1691005" y="1766570"/>
                </a:lnTo>
                <a:lnTo>
                  <a:pt x="1690687" y="1758315"/>
                </a:lnTo>
                <a:lnTo>
                  <a:pt x="1691005" y="1750377"/>
                </a:lnTo>
                <a:lnTo>
                  <a:pt x="1692276" y="1742757"/>
                </a:lnTo>
                <a:lnTo>
                  <a:pt x="1692594" y="1741487"/>
                </a:lnTo>
                <a:lnTo>
                  <a:pt x="467992" y="1741487"/>
                </a:lnTo>
                <a:lnTo>
                  <a:pt x="468310" y="1742757"/>
                </a:lnTo>
                <a:lnTo>
                  <a:pt x="469582" y="1750377"/>
                </a:lnTo>
                <a:lnTo>
                  <a:pt x="469900" y="1758315"/>
                </a:lnTo>
                <a:lnTo>
                  <a:pt x="469582" y="1766570"/>
                </a:lnTo>
                <a:lnTo>
                  <a:pt x="468310" y="1774190"/>
                </a:lnTo>
                <a:lnTo>
                  <a:pt x="466403" y="1781492"/>
                </a:lnTo>
                <a:lnTo>
                  <a:pt x="463859" y="1788795"/>
                </a:lnTo>
                <a:lnTo>
                  <a:pt x="460362" y="1795462"/>
                </a:lnTo>
                <a:lnTo>
                  <a:pt x="456865" y="1802130"/>
                </a:lnTo>
                <a:lnTo>
                  <a:pt x="452096" y="1808162"/>
                </a:lnTo>
                <a:lnTo>
                  <a:pt x="447009" y="1813877"/>
                </a:lnTo>
                <a:lnTo>
                  <a:pt x="441286" y="1818957"/>
                </a:lnTo>
                <a:lnTo>
                  <a:pt x="435246" y="1823402"/>
                </a:lnTo>
                <a:lnTo>
                  <a:pt x="428887" y="1827212"/>
                </a:lnTo>
                <a:lnTo>
                  <a:pt x="422211" y="1830387"/>
                </a:lnTo>
                <a:lnTo>
                  <a:pt x="415216" y="1833245"/>
                </a:lnTo>
                <a:lnTo>
                  <a:pt x="407586" y="1835150"/>
                </a:lnTo>
                <a:lnTo>
                  <a:pt x="399638" y="1836420"/>
                </a:lnTo>
                <a:lnTo>
                  <a:pt x="391689" y="1836737"/>
                </a:lnTo>
                <a:lnTo>
                  <a:pt x="78211" y="1836737"/>
                </a:lnTo>
                <a:lnTo>
                  <a:pt x="70262" y="1836420"/>
                </a:lnTo>
                <a:lnTo>
                  <a:pt x="62314" y="1835150"/>
                </a:lnTo>
                <a:lnTo>
                  <a:pt x="54684" y="1833245"/>
                </a:lnTo>
                <a:lnTo>
                  <a:pt x="47689" y="1830387"/>
                </a:lnTo>
                <a:lnTo>
                  <a:pt x="40695" y="1827212"/>
                </a:lnTo>
                <a:lnTo>
                  <a:pt x="34018" y="1823402"/>
                </a:lnTo>
                <a:lnTo>
                  <a:pt x="27978" y="1818957"/>
                </a:lnTo>
                <a:lnTo>
                  <a:pt x="22573" y="1813877"/>
                </a:lnTo>
                <a:lnTo>
                  <a:pt x="17804" y="1808162"/>
                </a:lnTo>
                <a:lnTo>
                  <a:pt x="13035" y="1802130"/>
                </a:lnTo>
                <a:lnTo>
                  <a:pt x="8902" y="1795462"/>
                </a:lnTo>
                <a:lnTo>
                  <a:pt x="5723" y="1788795"/>
                </a:lnTo>
                <a:lnTo>
                  <a:pt x="3179" y="1781492"/>
                </a:lnTo>
                <a:lnTo>
                  <a:pt x="1590" y="1774190"/>
                </a:lnTo>
                <a:lnTo>
                  <a:pt x="318" y="1766570"/>
                </a:lnTo>
                <a:lnTo>
                  <a:pt x="0" y="1758315"/>
                </a:lnTo>
                <a:lnTo>
                  <a:pt x="0" y="1444942"/>
                </a:lnTo>
                <a:lnTo>
                  <a:pt x="318" y="1437005"/>
                </a:lnTo>
                <a:lnTo>
                  <a:pt x="1590" y="1429702"/>
                </a:lnTo>
                <a:lnTo>
                  <a:pt x="3179" y="1422082"/>
                </a:lnTo>
                <a:lnTo>
                  <a:pt x="5723" y="1414462"/>
                </a:lnTo>
                <a:lnTo>
                  <a:pt x="8902" y="1407795"/>
                </a:lnTo>
                <a:lnTo>
                  <a:pt x="13035" y="1401445"/>
                </a:lnTo>
                <a:lnTo>
                  <a:pt x="17804" y="1395412"/>
                </a:lnTo>
                <a:lnTo>
                  <a:pt x="22573" y="1390015"/>
                </a:lnTo>
                <a:lnTo>
                  <a:pt x="27978" y="1384617"/>
                </a:lnTo>
                <a:lnTo>
                  <a:pt x="34018" y="1380490"/>
                </a:lnTo>
                <a:lnTo>
                  <a:pt x="40695" y="1376362"/>
                </a:lnTo>
                <a:lnTo>
                  <a:pt x="47689" y="1373187"/>
                </a:lnTo>
                <a:lnTo>
                  <a:pt x="54684" y="1370330"/>
                </a:lnTo>
                <a:lnTo>
                  <a:pt x="62314" y="1368425"/>
                </a:lnTo>
                <a:lnTo>
                  <a:pt x="70262" y="1367155"/>
                </a:lnTo>
                <a:lnTo>
                  <a:pt x="78211" y="1366837"/>
                </a:lnTo>
                <a:lnTo>
                  <a:pt x="86159" y="1367155"/>
                </a:lnTo>
                <a:lnTo>
                  <a:pt x="94107" y="1368425"/>
                </a:lnTo>
                <a:lnTo>
                  <a:pt x="101102" y="1370330"/>
                </a:lnTo>
                <a:lnTo>
                  <a:pt x="108732" y="1373187"/>
                </a:lnTo>
                <a:lnTo>
                  <a:pt x="115408" y="1376362"/>
                </a:lnTo>
                <a:lnTo>
                  <a:pt x="121767" y="1380490"/>
                </a:lnTo>
                <a:lnTo>
                  <a:pt x="127808" y="1384617"/>
                </a:lnTo>
                <a:lnTo>
                  <a:pt x="133530" y="1390015"/>
                </a:lnTo>
                <a:lnTo>
                  <a:pt x="138617" y="1395412"/>
                </a:lnTo>
                <a:lnTo>
                  <a:pt x="143068" y="1401445"/>
                </a:lnTo>
                <a:lnTo>
                  <a:pt x="144462" y="1403765"/>
                </a:lnTo>
                <a:lnTo>
                  <a:pt x="144462" y="826672"/>
                </a:lnTo>
                <a:lnTo>
                  <a:pt x="143068" y="828992"/>
                </a:lnTo>
                <a:lnTo>
                  <a:pt x="138617" y="835025"/>
                </a:lnTo>
                <a:lnTo>
                  <a:pt x="133530" y="840740"/>
                </a:lnTo>
                <a:lnTo>
                  <a:pt x="127808" y="845820"/>
                </a:lnTo>
                <a:lnTo>
                  <a:pt x="121767" y="850265"/>
                </a:lnTo>
                <a:lnTo>
                  <a:pt x="115408" y="854075"/>
                </a:lnTo>
                <a:lnTo>
                  <a:pt x="108732" y="857250"/>
                </a:lnTo>
                <a:lnTo>
                  <a:pt x="101102" y="860107"/>
                </a:lnTo>
                <a:lnTo>
                  <a:pt x="94107" y="862012"/>
                </a:lnTo>
                <a:lnTo>
                  <a:pt x="86159" y="863282"/>
                </a:lnTo>
                <a:lnTo>
                  <a:pt x="78211" y="863600"/>
                </a:lnTo>
                <a:lnTo>
                  <a:pt x="70262" y="863282"/>
                </a:lnTo>
                <a:lnTo>
                  <a:pt x="62314" y="862012"/>
                </a:lnTo>
                <a:lnTo>
                  <a:pt x="54684" y="860107"/>
                </a:lnTo>
                <a:lnTo>
                  <a:pt x="47689" y="857250"/>
                </a:lnTo>
                <a:lnTo>
                  <a:pt x="40695" y="854075"/>
                </a:lnTo>
                <a:lnTo>
                  <a:pt x="34018" y="850265"/>
                </a:lnTo>
                <a:lnTo>
                  <a:pt x="27978" y="845820"/>
                </a:lnTo>
                <a:lnTo>
                  <a:pt x="22573" y="840740"/>
                </a:lnTo>
                <a:lnTo>
                  <a:pt x="17804" y="835025"/>
                </a:lnTo>
                <a:lnTo>
                  <a:pt x="13035" y="828992"/>
                </a:lnTo>
                <a:lnTo>
                  <a:pt x="8902" y="822642"/>
                </a:lnTo>
                <a:lnTo>
                  <a:pt x="5723" y="815657"/>
                </a:lnTo>
                <a:lnTo>
                  <a:pt x="3179" y="808355"/>
                </a:lnTo>
                <a:lnTo>
                  <a:pt x="1590" y="801052"/>
                </a:lnTo>
                <a:lnTo>
                  <a:pt x="318" y="793432"/>
                </a:lnTo>
                <a:lnTo>
                  <a:pt x="0" y="785177"/>
                </a:lnTo>
                <a:lnTo>
                  <a:pt x="0" y="471805"/>
                </a:lnTo>
                <a:lnTo>
                  <a:pt x="318" y="463867"/>
                </a:lnTo>
                <a:lnTo>
                  <a:pt x="1590" y="456565"/>
                </a:lnTo>
                <a:lnTo>
                  <a:pt x="3179" y="448945"/>
                </a:lnTo>
                <a:lnTo>
                  <a:pt x="5723" y="441325"/>
                </a:lnTo>
                <a:lnTo>
                  <a:pt x="8902" y="434657"/>
                </a:lnTo>
                <a:lnTo>
                  <a:pt x="13035" y="428307"/>
                </a:lnTo>
                <a:lnTo>
                  <a:pt x="17804" y="422275"/>
                </a:lnTo>
                <a:lnTo>
                  <a:pt x="22573" y="416877"/>
                </a:lnTo>
                <a:lnTo>
                  <a:pt x="27978" y="411480"/>
                </a:lnTo>
                <a:lnTo>
                  <a:pt x="34018" y="407352"/>
                </a:lnTo>
                <a:lnTo>
                  <a:pt x="40695" y="403225"/>
                </a:lnTo>
                <a:lnTo>
                  <a:pt x="47689" y="400050"/>
                </a:lnTo>
                <a:lnTo>
                  <a:pt x="54684" y="397192"/>
                </a:lnTo>
                <a:lnTo>
                  <a:pt x="62314" y="395287"/>
                </a:lnTo>
                <a:lnTo>
                  <a:pt x="70262" y="394017"/>
                </a:lnTo>
                <a:lnTo>
                  <a:pt x="78211" y="393700"/>
                </a:lnTo>
                <a:close/>
                <a:moveTo>
                  <a:pt x="1080293" y="0"/>
                </a:moveTo>
                <a:lnTo>
                  <a:pt x="1096193" y="636"/>
                </a:lnTo>
                <a:lnTo>
                  <a:pt x="1112092" y="2226"/>
                </a:lnTo>
                <a:lnTo>
                  <a:pt x="1127991" y="4134"/>
                </a:lnTo>
                <a:lnTo>
                  <a:pt x="1142936" y="6996"/>
                </a:lnTo>
                <a:lnTo>
                  <a:pt x="1158517" y="10494"/>
                </a:lnTo>
                <a:lnTo>
                  <a:pt x="1173145" y="14310"/>
                </a:lnTo>
                <a:lnTo>
                  <a:pt x="1188090" y="19716"/>
                </a:lnTo>
                <a:lnTo>
                  <a:pt x="1202399" y="25123"/>
                </a:lnTo>
                <a:lnTo>
                  <a:pt x="1215754" y="31483"/>
                </a:lnTo>
                <a:lnTo>
                  <a:pt x="1229746" y="38797"/>
                </a:lnTo>
                <a:lnTo>
                  <a:pt x="1242783" y="46111"/>
                </a:lnTo>
                <a:lnTo>
                  <a:pt x="1255502" y="54698"/>
                </a:lnTo>
                <a:lnTo>
                  <a:pt x="1267904" y="63284"/>
                </a:lnTo>
                <a:lnTo>
                  <a:pt x="1279351" y="72506"/>
                </a:lnTo>
                <a:lnTo>
                  <a:pt x="1290798" y="82365"/>
                </a:lnTo>
                <a:lnTo>
                  <a:pt x="1301610" y="93177"/>
                </a:lnTo>
                <a:lnTo>
                  <a:pt x="1312421" y="103989"/>
                </a:lnTo>
                <a:lnTo>
                  <a:pt x="1321961" y="115438"/>
                </a:lnTo>
                <a:lnTo>
                  <a:pt x="1331500" y="127204"/>
                </a:lnTo>
                <a:lnTo>
                  <a:pt x="1340086" y="139925"/>
                </a:lnTo>
                <a:lnTo>
                  <a:pt x="1348035" y="152645"/>
                </a:lnTo>
                <a:lnTo>
                  <a:pt x="1355667" y="166002"/>
                </a:lnTo>
                <a:lnTo>
                  <a:pt x="1362981" y="179676"/>
                </a:lnTo>
                <a:lnTo>
                  <a:pt x="1369340" y="193669"/>
                </a:lnTo>
                <a:lnTo>
                  <a:pt x="1374746" y="207979"/>
                </a:lnTo>
                <a:lnTo>
                  <a:pt x="1379516" y="222608"/>
                </a:lnTo>
                <a:lnTo>
                  <a:pt x="1383967" y="237872"/>
                </a:lnTo>
                <a:lnTo>
                  <a:pt x="1387465" y="252819"/>
                </a:lnTo>
                <a:lnTo>
                  <a:pt x="1390327" y="268401"/>
                </a:lnTo>
                <a:lnTo>
                  <a:pt x="1392235" y="284302"/>
                </a:lnTo>
                <a:lnTo>
                  <a:pt x="1393507" y="300202"/>
                </a:lnTo>
                <a:lnTo>
                  <a:pt x="1393825" y="316421"/>
                </a:lnTo>
                <a:lnTo>
                  <a:pt x="1393507" y="324371"/>
                </a:lnTo>
                <a:lnTo>
                  <a:pt x="1392235" y="332322"/>
                </a:lnTo>
                <a:lnTo>
                  <a:pt x="1390327" y="339954"/>
                </a:lnTo>
                <a:lnTo>
                  <a:pt x="1387465" y="347268"/>
                </a:lnTo>
                <a:lnTo>
                  <a:pt x="1384285" y="353946"/>
                </a:lnTo>
                <a:lnTo>
                  <a:pt x="1380470" y="360625"/>
                </a:lnTo>
                <a:lnTo>
                  <a:pt x="1376018" y="366667"/>
                </a:lnTo>
                <a:lnTo>
                  <a:pt x="1370930" y="372073"/>
                </a:lnTo>
                <a:lnTo>
                  <a:pt x="1365207" y="376843"/>
                </a:lnTo>
                <a:lnTo>
                  <a:pt x="1359165" y="381613"/>
                </a:lnTo>
                <a:lnTo>
                  <a:pt x="1352805" y="385747"/>
                </a:lnTo>
                <a:lnTo>
                  <a:pt x="1345809" y="388928"/>
                </a:lnTo>
                <a:lnTo>
                  <a:pt x="1338496" y="391790"/>
                </a:lnTo>
                <a:lnTo>
                  <a:pt x="1331182" y="393698"/>
                </a:lnTo>
                <a:lnTo>
                  <a:pt x="1323551" y="394334"/>
                </a:lnTo>
                <a:lnTo>
                  <a:pt x="1315601" y="395288"/>
                </a:lnTo>
                <a:lnTo>
                  <a:pt x="1307334" y="394334"/>
                </a:lnTo>
                <a:lnTo>
                  <a:pt x="1299702" y="393698"/>
                </a:lnTo>
                <a:lnTo>
                  <a:pt x="1292070" y="391790"/>
                </a:lnTo>
                <a:lnTo>
                  <a:pt x="1285075" y="388928"/>
                </a:lnTo>
                <a:lnTo>
                  <a:pt x="1278079" y="385747"/>
                </a:lnTo>
                <a:lnTo>
                  <a:pt x="1271401" y="381613"/>
                </a:lnTo>
                <a:lnTo>
                  <a:pt x="1265360" y="376843"/>
                </a:lnTo>
                <a:lnTo>
                  <a:pt x="1259954" y="372073"/>
                </a:lnTo>
                <a:lnTo>
                  <a:pt x="1254866" y="366667"/>
                </a:lnTo>
                <a:lnTo>
                  <a:pt x="1250415" y="360625"/>
                </a:lnTo>
                <a:lnTo>
                  <a:pt x="1246281" y="353946"/>
                </a:lnTo>
                <a:lnTo>
                  <a:pt x="1243101" y="347268"/>
                </a:lnTo>
                <a:lnTo>
                  <a:pt x="1240557" y="339954"/>
                </a:lnTo>
                <a:lnTo>
                  <a:pt x="1238331" y="332322"/>
                </a:lnTo>
                <a:lnTo>
                  <a:pt x="1237377" y="324371"/>
                </a:lnTo>
                <a:lnTo>
                  <a:pt x="1236741" y="316421"/>
                </a:lnTo>
                <a:lnTo>
                  <a:pt x="1236741" y="308471"/>
                </a:lnTo>
                <a:lnTo>
                  <a:pt x="1236105" y="300202"/>
                </a:lnTo>
                <a:lnTo>
                  <a:pt x="1235151" y="292252"/>
                </a:lnTo>
                <a:lnTo>
                  <a:pt x="1233561" y="284302"/>
                </a:lnTo>
                <a:lnTo>
                  <a:pt x="1231972" y="276670"/>
                </a:lnTo>
                <a:lnTo>
                  <a:pt x="1230064" y="269355"/>
                </a:lnTo>
                <a:lnTo>
                  <a:pt x="1227202" y="261723"/>
                </a:lnTo>
                <a:lnTo>
                  <a:pt x="1224658" y="254409"/>
                </a:lnTo>
                <a:lnTo>
                  <a:pt x="1221478" y="247413"/>
                </a:lnTo>
                <a:lnTo>
                  <a:pt x="1218298" y="240734"/>
                </a:lnTo>
                <a:lnTo>
                  <a:pt x="1214164" y="233738"/>
                </a:lnTo>
                <a:lnTo>
                  <a:pt x="1210349" y="227378"/>
                </a:lnTo>
                <a:lnTo>
                  <a:pt x="1205897" y="221018"/>
                </a:lnTo>
                <a:lnTo>
                  <a:pt x="1201127" y="215293"/>
                </a:lnTo>
                <a:lnTo>
                  <a:pt x="1196357" y="209569"/>
                </a:lnTo>
                <a:lnTo>
                  <a:pt x="1191270" y="204163"/>
                </a:lnTo>
                <a:lnTo>
                  <a:pt x="1185546" y="198439"/>
                </a:lnTo>
                <a:lnTo>
                  <a:pt x="1180140" y="193669"/>
                </a:lnTo>
                <a:lnTo>
                  <a:pt x="1174099" y="188898"/>
                </a:lnTo>
                <a:lnTo>
                  <a:pt x="1167739" y="184446"/>
                </a:lnTo>
                <a:lnTo>
                  <a:pt x="1161379" y="180312"/>
                </a:lnTo>
                <a:lnTo>
                  <a:pt x="1155020" y="176178"/>
                </a:lnTo>
                <a:lnTo>
                  <a:pt x="1148342" y="172998"/>
                </a:lnTo>
                <a:lnTo>
                  <a:pt x="1141028" y="169818"/>
                </a:lnTo>
                <a:lnTo>
                  <a:pt x="1134033" y="166638"/>
                </a:lnTo>
                <a:lnTo>
                  <a:pt x="1126719" y="164412"/>
                </a:lnTo>
                <a:lnTo>
                  <a:pt x="1119087" y="162186"/>
                </a:lnTo>
                <a:lnTo>
                  <a:pt x="1111774" y="160277"/>
                </a:lnTo>
                <a:lnTo>
                  <a:pt x="1104142" y="159005"/>
                </a:lnTo>
                <a:lnTo>
                  <a:pt x="1096193" y="158051"/>
                </a:lnTo>
                <a:lnTo>
                  <a:pt x="1088243" y="157097"/>
                </a:lnTo>
                <a:lnTo>
                  <a:pt x="1080293" y="157097"/>
                </a:lnTo>
                <a:lnTo>
                  <a:pt x="1072026" y="157097"/>
                </a:lnTo>
                <a:lnTo>
                  <a:pt x="1064076" y="158051"/>
                </a:lnTo>
                <a:lnTo>
                  <a:pt x="1056445" y="159005"/>
                </a:lnTo>
                <a:lnTo>
                  <a:pt x="1048495" y="160277"/>
                </a:lnTo>
                <a:lnTo>
                  <a:pt x="1040864" y="162186"/>
                </a:lnTo>
                <a:lnTo>
                  <a:pt x="1033550" y="164412"/>
                </a:lnTo>
                <a:lnTo>
                  <a:pt x="1026236" y="166638"/>
                </a:lnTo>
                <a:lnTo>
                  <a:pt x="1019241" y="169818"/>
                </a:lnTo>
                <a:lnTo>
                  <a:pt x="1012245" y="172998"/>
                </a:lnTo>
                <a:lnTo>
                  <a:pt x="1005567" y="176178"/>
                </a:lnTo>
                <a:lnTo>
                  <a:pt x="998890" y="180312"/>
                </a:lnTo>
                <a:lnTo>
                  <a:pt x="992530" y="184446"/>
                </a:lnTo>
                <a:lnTo>
                  <a:pt x="986488" y="188898"/>
                </a:lnTo>
                <a:lnTo>
                  <a:pt x="980447" y="193669"/>
                </a:lnTo>
                <a:lnTo>
                  <a:pt x="974723" y="198439"/>
                </a:lnTo>
                <a:lnTo>
                  <a:pt x="969317" y="204163"/>
                </a:lnTo>
                <a:lnTo>
                  <a:pt x="964230" y="209569"/>
                </a:lnTo>
                <a:lnTo>
                  <a:pt x="959142" y="215293"/>
                </a:lnTo>
                <a:lnTo>
                  <a:pt x="954690" y="221018"/>
                </a:lnTo>
                <a:lnTo>
                  <a:pt x="950238" y="227378"/>
                </a:lnTo>
                <a:lnTo>
                  <a:pt x="946105" y="233738"/>
                </a:lnTo>
                <a:lnTo>
                  <a:pt x="942289" y="240734"/>
                </a:lnTo>
                <a:lnTo>
                  <a:pt x="938791" y="247413"/>
                </a:lnTo>
                <a:lnTo>
                  <a:pt x="935611" y="254409"/>
                </a:lnTo>
                <a:lnTo>
                  <a:pt x="932749" y="261723"/>
                </a:lnTo>
                <a:lnTo>
                  <a:pt x="930523" y="269355"/>
                </a:lnTo>
                <a:lnTo>
                  <a:pt x="928615" y="276670"/>
                </a:lnTo>
                <a:lnTo>
                  <a:pt x="926390" y="284302"/>
                </a:lnTo>
                <a:lnTo>
                  <a:pt x="925436" y="292252"/>
                </a:lnTo>
                <a:lnTo>
                  <a:pt x="924164" y="300202"/>
                </a:lnTo>
                <a:lnTo>
                  <a:pt x="923846" y="308471"/>
                </a:lnTo>
                <a:lnTo>
                  <a:pt x="923210" y="316421"/>
                </a:lnTo>
                <a:lnTo>
                  <a:pt x="922892" y="324371"/>
                </a:lnTo>
                <a:lnTo>
                  <a:pt x="921620" y="332322"/>
                </a:lnTo>
                <a:lnTo>
                  <a:pt x="919712" y="339954"/>
                </a:lnTo>
                <a:lnTo>
                  <a:pt x="917486" y="347268"/>
                </a:lnTo>
                <a:lnTo>
                  <a:pt x="913670" y="353946"/>
                </a:lnTo>
                <a:lnTo>
                  <a:pt x="909854" y="360625"/>
                </a:lnTo>
                <a:lnTo>
                  <a:pt x="905403" y="366667"/>
                </a:lnTo>
                <a:lnTo>
                  <a:pt x="900315" y="372073"/>
                </a:lnTo>
                <a:lnTo>
                  <a:pt x="894591" y="376843"/>
                </a:lnTo>
                <a:lnTo>
                  <a:pt x="888868" y="381613"/>
                </a:lnTo>
                <a:lnTo>
                  <a:pt x="882508" y="385747"/>
                </a:lnTo>
                <a:lnTo>
                  <a:pt x="875512" y="388928"/>
                </a:lnTo>
                <a:lnTo>
                  <a:pt x="868517" y="391790"/>
                </a:lnTo>
                <a:lnTo>
                  <a:pt x="860885" y="393698"/>
                </a:lnTo>
                <a:lnTo>
                  <a:pt x="852935" y="394334"/>
                </a:lnTo>
                <a:lnTo>
                  <a:pt x="844986" y="395288"/>
                </a:lnTo>
                <a:lnTo>
                  <a:pt x="837036" y="394334"/>
                </a:lnTo>
                <a:lnTo>
                  <a:pt x="829087" y="393698"/>
                </a:lnTo>
                <a:lnTo>
                  <a:pt x="821455" y="391790"/>
                </a:lnTo>
                <a:lnTo>
                  <a:pt x="814459" y="388928"/>
                </a:lnTo>
                <a:lnTo>
                  <a:pt x="807782" y="385747"/>
                </a:lnTo>
                <a:lnTo>
                  <a:pt x="801422" y="381613"/>
                </a:lnTo>
                <a:lnTo>
                  <a:pt x="795063" y="376843"/>
                </a:lnTo>
                <a:lnTo>
                  <a:pt x="789339" y="372073"/>
                </a:lnTo>
                <a:lnTo>
                  <a:pt x="784569" y="366667"/>
                </a:lnTo>
                <a:lnTo>
                  <a:pt x="779799" y="360625"/>
                </a:lnTo>
                <a:lnTo>
                  <a:pt x="775984" y="353946"/>
                </a:lnTo>
                <a:lnTo>
                  <a:pt x="772804" y="347268"/>
                </a:lnTo>
                <a:lnTo>
                  <a:pt x="769942" y="339954"/>
                </a:lnTo>
                <a:lnTo>
                  <a:pt x="768352" y="332322"/>
                </a:lnTo>
                <a:lnTo>
                  <a:pt x="767080" y="324371"/>
                </a:lnTo>
                <a:lnTo>
                  <a:pt x="766762" y="316421"/>
                </a:lnTo>
                <a:lnTo>
                  <a:pt x="767080" y="300202"/>
                </a:lnTo>
                <a:lnTo>
                  <a:pt x="768352" y="284302"/>
                </a:lnTo>
                <a:lnTo>
                  <a:pt x="770260" y="268401"/>
                </a:lnTo>
                <a:lnTo>
                  <a:pt x="773122" y="252819"/>
                </a:lnTo>
                <a:lnTo>
                  <a:pt x="776301" y="237872"/>
                </a:lnTo>
                <a:lnTo>
                  <a:pt x="780753" y="222608"/>
                </a:lnTo>
                <a:lnTo>
                  <a:pt x="785841" y="207979"/>
                </a:lnTo>
                <a:lnTo>
                  <a:pt x="791247" y="193669"/>
                </a:lnTo>
                <a:lnTo>
                  <a:pt x="797288" y="179676"/>
                </a:lnTo>
                <a:lnTo>
                  <a:pt x="804602" y="166002"/>
                </a:lnTo>
                <a:lnTo>
                  <a:pt x="811916" y="152645"/>
                </a:lnTo>
                <a:lnTo>
                  <a:pt x="819865" y="139925"/>
                </a:lnTo>
                <a:lnTo>
                  <a:pt x="828769" y="127204"/>
                </a:lnTo>
                <a:lnTo>
                  <a:pt x="838308" y="115438"/>
                </a:lnTo>
                <a:lnTo>
                  <a:pt x="848166" y="103989"/>
                </a:lnTo>
                <a:lnTo>
                  <a:pt x="858659" y="93177"/>
                </a:lnTo>
                <a:lnTo>
                  <a:pt x="869153" y="82365"/>
                </a:lnTo>
                <a:lnTo>
                  <a:pt x="880918" y="72506"/>
                </a:lnTo>
                <a:lnTo>
                  <a:pt x="892683" y="63284"/>
                </a:lnTo>
                <a:lnTo>
                  <a:pt x="905085" y="54698"/>
                </a:lnTo>
                <a:lnTo>
                  <a:pt x="917804" y="46111"/>
                </a:lnTo>
                <a:lnTo>
                  <a:pt x="930841" y="38797"/>
                </a:lnTo>
                <a:lnTo>
                  <a:pt x="944515" y="31483"/>
                </a:lnTo>
                <a:lnTo>
                  <a:pt x="958188" y="25123"/>
                </a:lnTo>
                <a:lnTo>
                  <a:pt x="972497" y="19716"/>
                </a:lnTo>
                <a:lnTo>
                  <a:pt x="986806" y="14310"/>
                </a:lnTo>
                <a:lnTo>
                  <a:pt x="1002070" y="10494"/>
                </a:lnTo>
                <a:lnTo>
                  <a:pt x="1017015" y="6996"/>
                </a:lnTo>
                <a:lnTo>
                  <a:pt x="1032596" y="4134"/>
                </a:lnTo>
                <a:lnTo>
                  <a:pt x="1048177" y="2226"/>
                </a:lnTo>
                <a:lnTo>
                  <a:pt x="1064076" y="636"/>
                </a:lnTo>
                <a:lnTo>
                  <a:pt x="1080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0" name="药"/>
          <p:cNvSpPr/>
          <p:nvPr/>
        </p:nvSpPr>
        <p:spPr bwMode="auto">
          <a:xfrm>
            <a:off x="7848228" y="3161235"/>
            <a:ext cx="513828" cy="513828"/>
          </a:xfrm>
          <a:custGeom>
            <a:avLst/>
            <a:gdLst>
              <a:gd name="T0" fmla="*/ 1628324 w 3235"/>
              <a:gd name="T1" fmla="*/ 943562 h 3280"/>
              <a:gd name="T2" fmla="*/ 889923 w 3235"/>
              <a:gd name="T3" fmla="*/ 1681834 h 3280"/>
              <a:gd name="T4" fmla="*/ 715343 w 3235"/>
              <a:gd name="T5" fmla="*/ 1780637 h 3280"/>
              <a:gd name="T6" fmla="*/ 789457 w 3235"/>
              <a:gd name="T7" fmla="*/ 1662623 h 3280"/>
              <a:gd name="T8" fmla="*/ 847651 w 3235"/>
              <a:gd name="T9" fmla="*/ 1618711 h 3280"/>
              <a:gd name="T10" fmla="*/ 1231948 w 3235"/>
              <a:gd name="T11" fmla="*/ 1234480 h 3280"/>
              <a:gd name="T12" fmla="*/ 978861 w 3235"/>
              <a:gd name="T13" fmla="*/ 981436 h 3280"/>
              <a:gd name="T14" fmla="*/ 1348336 w 3235"/>
              <a:gd name="T15" fmla="*/ 612574 h 3280"/>
              <a:gd name="T16" fmla="*/ 1348336 w 3235"/>
              <a:gd name="T17" fmla="*/ 536277 h 3280"/>
              <a:gd name="T18" fmla="*/ 1271476 w 3235"/>
              <a:gd name="T19" fmla="*/ 536277 h 3280"/>
              <a:gd name="T20" fmla="*/ 902550 w 3235"/>
              <a:gd name="T21" fmla="*/ 905139 h 3280"/>
              <a:gd name="T22" fmla="*/ 828436 w 3235"/>
              <a:gd name="T23" fmla="*/ 831037 h 3280"/>
              <a:gd name="T24" fmla="*/ 828436 w 3235"/>
              <a:gd name="T25" fmla="*/ 674051 h 3280"/>
              <a:gd name="T26" fmla="*/ 1093601 w 3235"/>
              <a:gd name="T27" fmla="*/ 408932 h 3280"/>
              <a:gd name="T28" fmla="*/ 1628324 w 3235"/>
              <a:gd name="T29" fmla="*/ 408932 h 3280"/>
              <a:gd name="T30" fmla="*/ 1628324 w 3235"/>
              <a:gd name="T31" fmla="*/ 943562 h 3280"/>
              <a:gd name="T32" fmla="*/ 828436 w 3235"/>
              <a:gd name="T33" fmla="*/ 1132384 h 3280"/>
              <a:gd name="T34" fmla="*/ 828436 w 3235"/>
              <a:gd name="T35" fmla="*/ 979240 h 3280"/>
              <a:gd name="T36" fmla="*/ 902550 w 3235"/>
              <a:gd name="T37" fmla="*/ 905139 h 3280"/>
              <a:gd name="T38" fmla="*/ 978861 w 3235"/>
              <a:gd name="T39" fmla="*/ 981436 h 3280"/>
              <a:gd name="T40" fmla="*/ 828436 w 3235"/>
              <a:gd name="T41" fmla="*/ 1132384 h 3280"/>
              <a:gd name="T42" fmla="*/ 378259 w 3235"/>
              <a:gd name="T43" fmla="*/ 1800397 h 3280"/>
              <a:gd name="T44" fmla="*/ 0 w 3235"/>
              <a:gd name="T45" fmla="*/ 1422204 h 3280"/>
              <a:gd name="T46" fmla="*/ 0 w 3235"/>
              <a:gd name="T47" fmla="*/ 378193 h 3280"/>
              <a:gd name="T48" fmla="*/ 378259 w 3235"/>
              <a:gd name="T49" fmla="*/ 0 h 3280"/>
              <a:gd name="T50" fmla="*/ 756517 w 3235"/>
              <a:gd name="T51" fmla="*/ 378193 h 3280"/>
              <a:gd name="T52" fmla="*/ 756517 w 3235"/>
              <a:gd name="T53" fmla="*/ 1422204 h 3280"/>
              <a:gd name="T54" fmla="*/ 378259 w 3235"/>
              <a:gd name="T55" fmla="*/ 1800397 h 3280"/>
              <a:gd name="T56" fmla="*/ 682403 w 3235"/>
              <a:gd name="T57" fmla="*/ 393013 h 3280"/>
              <a:gd name="T58" fmla="*/ 378259 w 3235"/>
              <a:gd name="T59" fmla="*/ 94960 h 3280"/>
              <a:gd name="T60" fmla="*/ 71370 w 3235"/>
              <a:gd name="T61" fmla="*/ 393013 h 3280"/>
              <a:gd name="T62" fmla="*/ 71370 w 3235"/>
              <a:gd name="T63" fmla="*/ 936426 h 3280"/>
              <a:gd name="T64" fmla="*/ 216305 w 3235"/>
              <a:gd name="T65" fmla="*/ 936426 h 3280"/>
              <a:gd name="T66" fmla="*/ 216305 w 3235"/>
              <a:gd name="T67" fmla="*/ 1458431 h 3280"/>
              <a:gd name="T68" fmla="*/ 270106 w 3235"/>
              <a:gd name="T69" fmla="*/ 1512224 h 3280"/>
              <a:gd name="T70" fmla="*/ 324457 w 3235"/>
              <a:gd name="T71" fmla="*/ 1458431 h 3280"/>
              <a:gd name="T72" fmla="*/ 324457 w 3235"/>
              <a:gd name="T73" fmla="*/ 936426 h 3280"/>
              <a:gd name="T74" fmla="*/ 682403 w 3235"/>
              <a:gd name="T75" fmla="*/ 936426 h 3280"/>
              <a:gd name="T76" fmla="*/ 682403 w 3235"/>
              <a:gd name="T77" fmla="*/ 393013 h 3280"/>
              <a:gd name="T78" fmla="*/ 270106 w 3235"/>
              <a:gd name="T79" fmla="*/ 360079 h 3280"/>
              <a:gd name="T80" fmla="*/ 324457 w 3235"/>
              <a:gd name="T81" fmla="*/ 413872 h 3280"/>
              <a:gd name="T82" fmla="*/ 324457 w 3235"/>
              <a:gd name="T83" fmla="*/ 936426 h 3280"/>
              <a:gd name="T84" fmla="*/ 216305 w 3235"/>
              <a:gd name="T85" fmla="*/ 936426 h 3280"/>
              <a:gd name="T86" fmla="*/ 216305 w 3235"/>
              <a:gd name="T87" fmla="*/ 413872 h 3280"/>
              <a:gd name="T88" fmla="*/ 270106 w 3235"/>
              <a:gd name="T89" fmla="*/ 360079 h 32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235" h="3280">
                <a:moveTo>
                  <a:pt x="2966" y="1719"/>
                </a:moveTo>
                <a:cubicBezTo>
                  <a:pt x="1621" y="3064"/>
                  <a:pt x="1621" y="3064"/>
                  <a:pt x="1621" y="3064"/>
                </a:cubicBezTo>
                <a:cubicBezTo>
                  <a:pt x="1530" y="3155"/>
                  <a:pt x="1420" y="3214"/>
                  <a:pt x="1303" y="3244"/>
                </a:cubicBezTo>
                <a:cubicBezTo>
                  <a:pt x="1359" y="3180"/>
                  <a:pt x="1404" y="3107"/>
                  <a:pt x="1438" y="3029"/>
                </a:cubicBezTo>
                <a:cubicBezTo>
                  <a:pt x="1476" y="3007"/>
                  <a:pt x="1512" y="2981"/>
                  <a:pt x="1544" y="2949"/>
                </a:cubicBezTo>
                <a:cubicBezTo>
                  <a:pt x="2244" y="2249"/>
                  <a:pt x="2244" y="2249"/>
                  <a:pt x="2244" y="2249"/>
                </a:cubicBezTo>
                <a:cubicBezTo>
                  <a:pt x="1783" y="1788"/>
                  <a:pt x="1783" y="1788"/>
                  <a:pt x="1783" y="1788"/>
                </a:cubicBezTo>
                <a:cubicBezTo>
                  <a:pt x="2456" y="1116"/>
                  <a:pt x="2456" y="1116"/>
                  <a:pt x="2456" y="1116"/>
                </a:cubicBezTo>
                <a:cubicBezTo>
                  <a:pt x="2494" y="1078"/>
                  <a:pt x="2494" y="1015"/>
                  <a:pt x="2456" y="977"/>
                </a:cubicBezTo>
                <a:cubicBezTo>
                  <a:pt x="2417" y="938"/>
                  <a:pt x="2355" y="938"/>
                  <a:pt x="2316" y="977"/>
                </a:cubicBezTo>
                <a:cubicBezTo>
                  <a:pt x="1644" y="1649"/>
                  <a:pt x="1644" y="1649"/>
                  <a:pt x="1644" y="1649"/>
                </a:cubicBezTo>
                <a:cubicBezTo>
                  <a:pt x="1509" y="1514"/>
                  <a:pt x="1509" y="1514"/>
                  <a:pt x="1509" y="1514"/>
                </a:cubicBezTo>
                <a:cubicBezTo>
                  <a:pt x="1509" y="1228"/>
                  <a:pt x="1509" y="1228"/>
                  <a:pt x="1509" y="1228"/>
                </a:cubicBezTo>
                <a:cubicBezTo>
                  <a:pt x="1992" y="745"/>
                  <a:pt x="1992" y="745"/>
                  <a:pt x="1992" y="745"/>
                </a:cubicBezTo>
                <a:cubicBezTo>
                  <a:pt x="2261" y="476"/>
                  <a:pt x="2697" y="476"/>
                  <a:pt x="2966" y="745"/>
                </a:cubicBezTo>
                <a:cubicBezTo>
                  <a:pt x="3235" y="1014"/>
                  <a:pt x="3235" y="1450"/>
                  <a:pt x="2966" y="1719"/>
                </a:cubicBezTo>
                <a:close/>
                <a:moveTo>
                  <a:pt x="1509" y="2063"/>
                </a:moveTo>
                <a:cubicBezTo>
                  <a:pt x="1509" y="1784"/>
                  <a:pt x="1509" y="1784"/>
                  <a:pt x="1509" y="1784"/>
                </a:cubicBezTo>
                <a:cubicBezTo>
                  <a:pt x="1644" y="1649"/>
                  <a:pt x="1644" y="1649"/>
                  <a:pt x="1644" y="1649"/>
                </a:cubicBezTo>
                <a:cubicBezTo>
                  <a:pt x="1783" y="1788"/>
                  <a:pt x="1783" y="1788"/>
                  <a:pt x="1783" y="1788"/>
                </a:cubicBezTo>
                <a:lnTo>
                  <a:pt x="1509" y="2063"/>
                </a:lnTo>
                <a:close/>
                <a:moveTo>
                  <a:pt x="689" y="3280"/>
                </a:moveTo>
                <a:cubicBezTo>
                  <a:pt x="309" y="3280"/>
                  <a:pt x="0" y="2971"/>
                  <a:pt x="0" y="2591"/>
                </a:cubicBezTo>
                <a:cubicBezTo>
                  <a:pt x="0" y="689"/>
                  <a:pt x="0" y="689"/>
                  <a:pt x="0" y="689"/>
                </a:cubicBezTo>
                <a:cubicBezTo>
                  <a:pt x="0" y="308"/>
                  <a:pt x="309" y="0"/>
                  <a:pt x="689" y="0"/>
                </a:cubicBezTo>
                <a:cubicBezTo>
                  <a:pt x="1069" y="0"/>
                  <a:pt x="1378" y="308"/>
                  <a:pt x="1378" y="689"/>
                </a:cubicBezTo>
                <a:cubicBezTo>
                  <a:pt x="1378" y="2591"/>
                  <a:pt x="1378" y="2591"/>
                  <a:pt x="1378" y="2591"/>
                </a:cubicBezTo>
                <a:cubicBezTo>
                  <a:pt x="1378" y="2971"/>
                  <a:pt x="1069" y="3280"/>
                  <a:pt x="689" y="3280"/>
                </a:cubicBezTo>
                <a:close/>
                <a:moveTo>
                  <a:pt x="1243" y="716"/>
                </a:moveTo>
                <a:cubicBezTo>
                  <a:pt x="1243" y="416"/>
                  <a:pt x="989" y="173"/>
                  <a:pt x="689" y="173"/>
                </a:cubicBezTo>
                <a:cubicBezTo>
                  <a:pt x="389" y="173"/>
                  <a:pt x="130" y="416"/>
                  <a:pt x="130" y="716"/>
                </a:cubicBezTo>
                <a:cubicBezTo>
                  <a:pt x="130" y="1706"/>
                  <a:pt x="130" y="1706"/>
                  <a:pt x="130" y="1706"/>
                </a:cubicBezTo>
                <a:cubicBezTo>
                  <a:pt x="394" y="1706"/>
                  <a:pt x="394" y="1706"/>
                  <a:pt x="394" y="1706"/>
                </a:cubicBezTo>
                <a:cubicBezTo>
                  <a:pt x="394" y="2657"/>
                  <a:pt x="394" y="2657"/>
                  <a:pt x="394" y="2657"/>
                </a:cubicBezTo>
                <a:cubicBezTo>
                  <a:pt x="394" y="2711"/>
                  <a:pt x="438" y="2755"/>
                  <a:pt x="492" y="2755"/>
                </a:cubicBezTo>
                <a:cubicBezTo>
                  <a:pt x="547" y="2755"/>
                  <a:pt x="591" y="2711"/>
                  <a:pt x="591" y="2657"/>
                </a:cubicBezTo>
                <a:cubicBezTo>
                  <a:pt x="591" y="1706"/>
                  <a:pt x="591" y="1706"/>
                  <a:pt x="591" y="1706"/>
                </a:cubicBezTo>
                <a:cubicBezTo>
                  <a:pt x="1243" y="1706"/>
                  <a:pt x="1243" y="1706"/>
                  <a:pt x="1243" y="1706"/>
                </a:cubicBezTo>
                <a:lnTo>
                  <a:pt x="1243" y="716"/>
                </a:lnTo>
                <a:close/>
                <a:moveTo>
                  <a:pt x="492" y="656"/>
                </a:moveTo>
                <a:cubicBezTo>
                  <a:pt x="547" y="656"/>
                  <a:pt x="591" y="700"/>
                  <a:pt x="591" y="754"/>
                </a:cubicBezTo>
                <a:cubicBezTo>
                  <a:pt x="591" y="1706"/>
                  <a:pt x="591" y="1706"/>
                  <a:pt x="591" y="1706"/>
                </a:cubicBezTo>
                <a:cubicBezTo>
                  <a:pt x="394" y="1706"/>
                  <a:pt x="394" y="1706"/>
                  <a:pt x="394" y="1706"/>
                </a:cubicBezTo>
                <a:cubicBezTo>
                  <a:pt x="394" y="754"/>
                  <a:pt x="394" y="754"/>
                  <a:pt x="394" y="754"/>
                </a:cubicBezTo>
                <a:cubicBezTo>
                  <a:pt x="394" y="700"/>
                  <a:pt x="438" y="656"/>
                  <a:pt x="492" y="6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A149E17-CB89-7CCF-040D-29ABD8D0C91E}"/>
              </a:ext>
            </a:extLst>
          </p:cNvPr>
          <p:cNvGrpSpPr/>
          <p:nvPr/>
        </p:nvGrpSpPr>
        <p:grpSpPr>
          <a:xfrm>
            <a:off x="517489" y="2517298"/>
            <a:ext cx="2470657" cy="2442086"/>
            <a:chOff x="395893" y="1131880"/>
            <a:chExt cx="3357586" cy="3214710"/>
          </a:xfrm>
        </p:grpSpPr>
        <p:sp>
          <p:nvSpPr>
            <p:cNvPr id="27" name="Rectangle 26"/>
            <p:cNvSpPr/>
            <p:nvPr/>
          </p:nvSpPr>
          <p:spPr>
            <a:xfrm>
              <a:off x="395893" y="1131880"/>
              <a:ext cx="3357586" cy="32147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2" name="Imagem 1" descr="logo_epp_logingyii-removebg-preview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9325" y="1261110"/>
              <a:ext cx="2265045" cy="2244725"/>
            </a:xfrm>
            <a:prstGeom prst="rect">
              <a:avLst/>
            </a:prstGeom>
          </p:spPr>
        </p:pic>
        <p:pic>
          <p:nvPicPr>
            <p:cNvPr id="3" name="Imagem 2" descr="logo_epp_login.png-removebg-preview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3425" y="3575050"/>
              <a:ext cx="2657475" cy="640080"/>
            </a:xfrm>
            <a:prstGeom prst="rect">
              <a:avLst/>
            </a:prstGeom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11B8BE6-3497-3F06-44D7-7755867D27FD}"/>
              </a:ext>
            </a:extLst>
          </p:cNvPr>
          <p:cNvSpPr txBox="1"/>
          <p:nvPr/>
        </p:nvSpPr>
        <p:spPr>
          <a:xfrm>
            <a:off x="3033464" y="2653443"/>
            <a:ext cx="5328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Reconhecimento, Manejo e Encaminhamento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7245" y="411480"/>
            <a:ext cx="22682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000" b="1" spc="1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3357554" cy="2142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6642722" y="4931744"/>
            <a:ext cx="2009788" cy="2142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Caixa de Texto 5"/>
          <p:cNvSpPr txBox="1"/>
          <p:nvPr/>
        </p:nvSpPr>
        <p:spPr>
          <a:xfrm>
            <a:off x="406400" y="1059815"/>
            <a:ext cx="82461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 sz="2000">
                <a:latin typeface="Calibri Light"/>
              </a:defRPr>
            </a:pPr>
            <a:r>
              <a:rPr lang="pt-BR" sz="1400" dirty="0"/>
              <a:t>Nelson Tratado de Pediatria – 21ª ed.</a:t>
            </a:r>
          </a:p>
          <a:p>
            <a:pPr algn="just">
              <a:defRPr sz="2000">
                <a:latin typeface="Calibri Light"/>
              </a:defRPr>
            </a:pPr>
            <a:endParaRPr lang="pt-BR" sz="1400" dirty="0"/>
          </a:p>
          <a:p>
            <a:pPr algn="just">
              <a:defRPr sz="2000">
                <a:latin typeface="Calibri Light"/>
              </a:defRPr>
            </a:pPr>
            <a:r>
              <a:rPr lang="pt-BR" sz="1400" dirty="0"/>
              <a:t>SBP – Tratado de Pediatria – Manole</a:t>
            </a:r>
          </a:p>
          <a:p>
            <a:pPr algn="just">
              <a:defRPr sz="2000">
                <a:latin typeface="Calibri Light"/>
              </a:defRPr>
            </a:pPr>
            <a:endParaRPr lang="pt-BR" sz="1400" dirty="0"/>
          </a:p>
          <a:p>
            <a:pPr algn="just">
              <a:defRPr sz="2000">
                <a:latin typeface="Calibri Light"/>
              </a:defRPr>
            </a:pPr>
            <a:r>
              <a:rPr lang="pt-BR" sz="1400" dirty="0"/>
              <a:t>Rosa, G.A. Medicina Ambulatorial – 3ª ed.</a:t>
            </a:r>
          </a:p>
          <a:p>
            <a:pPr algn="just">
              <a:defRPr sz="2000">
                <a:latin typeface="Calibri Light"/>
              </a:defRPr>
            </a:pPr>
            <a:endParaRPr lang="pt-BR" sz="1400" dirty="0"/>
          </a:p>
          <a:p>
            <a:pPr algn="just">
              <a:defRPr sz="2000">
                <a:latin typeface="Calibri Light"/>
              </a:defRPr>
            </a:pPr>
            <a:r>
              <a:rPr lang="pt-BR" sz="1400" dirty="0"/>
              <a:t>HIAE – Manual de Urgência e Emergência</a:t>
            </a:r>
          </a:p>
          <a:p>
            <a:pPr algn="just">
              <a:defRPr sz="2000">
                <a:latin typeface="Calibri Light"/>
              </a:defRPr>
            </a:pPr>
            <a:endParaRPr lang="pt-BR" sz="1400" dirty="0"/>
          </a:p>
          <a:p>
            <a:pPr algn="just">
              <a:defRPr sz="2000">
                <a:latin typeface="Calibri Light"/>
              </a:defRPr>
            </a:pPr>
            <a:r>
              <a:rPr lang="pt-BR" sz="1400" dirty="0"/>
              <a:t>Hospital Infantil Sabará – Protocolos Clínicos</a:t>
            </a:r>
          </a:p>
        </p:txBody>
      </p:sp>
      <p:pic>
        <p:nvPicPr>
          <p:cNvPr id="4" name="Imagem 3" descr="logo_epp_logingyii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405" y="123190"/>
            <a:ext cx="901065" cy="89344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1142976" y="0"/>
            <a:ext cx="3357586" cy="2571750"/>
          </a:xfrm>
          <a:custGeom>
            <a:avLst/>
            <a:gdLst>
              <a:gd name="connsiteX0" fmla="*/ 0 w 5"/>
              <a:gd name="connsiteY0" fmla="*/ 0 h 5"/>
              <a:gd name="connsiteX1" fmla="*/ 5 w 5"/>
              <a:gd name="connsiteY1" fmla="*/ 0 h 5"/>
              <a:gd name="connsiteX2" fmla="*/ 4 w 5"/>
              <a:gd name="connsiteY2" fmla="*/ 5 h 5"/>
              <a:gd name="connsiteX3" fmla="*/ 1 w 5"/>
              <a:gd name="connsiteY3" fmla="*/ 5 h 5"/>
              <a:gd name="connsiteX4" fmla="*/ 0 w 5"/>
              <a:gd name="connsiteY4" fmla="*/ 0 h 5"/>
              <a:gd name="connsiteX0-1" fmla="*/ 0 w 5"/>
              <a:gd name="connsiteY0-2" fmla="*/ 0 h 5"/>
              <a:gd name="connsiteX1-3" fmla="*/ 5 w 5"/>
              <a:gd name="connsiteY1-4" fmla="*/ 0 h 5"/>
              <a:gd name="connsiteX2-5" fmla="*/ 4 w 5"/>
              <a:gd name="connsiteY2-6" fmla="*/ 5 h 5"/>
              <a:gd name="connsiteX3-7" fmla="*/ 1 w 5"/>
              <a:gd name="connsiteY3-8" fmla="*/ 5 h 5"/>
              <a:gd name="connsiteX4-9" fmla="*/ 0 w 5"/>
              <a:gd name="connsiteY4-10" fmla="*/ 0 h 5"/>
              <a:gd name="connsiteX0-11" fmla="*/ 0 w 5"/>
              <a:gd name="connsiteY0-12" fmla="*/ 0 h 5"/>
              <a:gd name="connsiteX1-13" fmla="*/ 5 w 5"/>
              <a:gd name="connsiteY1-14" fmla="*/ 0 h 5"/>
              <a:gd name="connsiteX2-15" fmla="*/ 4 w 5"/>
              <a:gd name="connsiteY2-16" fmla="*/ 5 h 5"/>
              <a:gd name="connsiteX3-17" fmla="*/ 2 w 5"/>
              <a:gd name="connsiteY3-18" fmla="*/ 5 h 5"/>
              <a:gd name="connsiteX4-19" fmla="*/ 0 w 5"/>
              <a:gd name="connsiteY4-20" fmla="*/ 0 h 5"/>
              <a:gd name="connsiteX0-21" fmla="*/ 0 w 5"/>
              <a:gd name="connsiteY0-22" fmla="*/ 0 h 5"/>
              <a:gd name="connsiteX1-23" fmla="*/ 5 w 5"/>
              <a:gd name="connsiteY1-24" fmla="*/ 0 h 5"/>
              <a:gd name="connsiteX2-25" fmla="*/ 4 w 5"/>
              <a:gd name="connsiteY2-26" fmla="*/ 5 h 5"/>
              <a:gd name="connsiteX3-27" fmla="*/ 1 w 5"/>
              <a:gd name="connsiteY3-28" fmla="*/ 5 h 5"/>
              <a:gd name="connsiteX4-29" fmla="*/ 0 w 5"/>
              <a:gd name="connsiteY4-30" fmla="*/ 0 h 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" h="5">
                <a:moveTo>
                  <a:pt x="0" y="0"/>
                </a:moveTo>
                <a:lnTo>
                  <a:pt x="5" y="0"/>
                </a:lnTo>
                <a:cubicBezTo>
                  <a:pt x="5" y="2"/>
                  <a:pt x="4" y="3"/>
                  <a:pt x="4" y="5"/>
                </a:cubicBezTo>
                <a:lnTo>
                  <a:pt x="1" y="5"/>
                </a:lnTo>
                <a:cubicBezTo>
                  <a:pt x="1" y="3"/>
                  <a:pt x="0" y="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Freeform 20"/>
          <p:cNvSpPr/>
          <p:nvPr/>
        </p:nvSpPr>
        <p:spPr>
          <a:xfrm rot="10800000">
            <a:off x="1142976" y="2571750"/>
            <a:ext cx="3357586" cy="2571768"/>
          </a:xfrm>
          <a:custGeom>
            <a:avLst/>
            <a:gdLst>
              <a:gd name="connsiteX0" fmla="*/ 0 w 5"/>
              <a:gd name="connsiteY0" fmla="*/ 0 h 5"/>
              <a:gd name="connsiteX1" fmla="*/ 5 w 5"/>
              <a:gd name="connsiteY1" fmla="*/ 0 h 5"/>
              <a:gd name="connsiteX2" fmla="*/ 4 w 5"/>
              <a:gd name="connsiteY2" fmla="*/ 5 h 5"/>
              <a:gd name="connsiteX3" fmla="*/ 1 w 5"/>
              <a:gd name="connsiteY3" fmla="*/ 5 h 5"/>
              <a:gd name="connsiteX4" fmla="*/ 0 w 5"/>
              <a:gd name="connsiteY4" fmla="*/ 0 h 5"/>
              <a:gd name="connsiteX0-1" fmla="*/ 0 w 5"/>
              <a:gd name="connsiteY0-2" fmla="*/ 0 h 5"/>
              <a:gd name="connsiteX1-3" fmla="*/ 5 w 5"/>
              <a:gd name="connsiteY1-4" fmla="*/ 0 h 5"/>
              <a:gd name="connsiteX2-5" fmla="*/ 4 w 5"/>
              <a:gd name="connsiteY2-6" fmla="*/ 5 h 5"/>
              <a:gd name="connsiteX3-7" fmla="*/ 1 w 5"/>
              <a:gd name="connsiteY3-8" fmla="*/ 5 h 5"/>
              <a:gd name="connsiteX4-9" fmla="*/ 0 w 5"/>
              <a:gd name="connsiteY4-10" fmla="*/ 0 h 5"/>
              <a:gd name="connsiteX0-11" fmla="*/ 0 w 5"/>
              <a:gd name="connsiteY0-12" fmla="*/ 0 h 5"/>
              <a:gd name="connsiteX1-13" fmla="*/ 5 w 5"/>
              <a:gd name="connsiteY1-14" fmla="*/ 0 h 5"/>
              <a:gd name="connsiteX2-15" fmla="*/ 4 w 5"/>
              <a:gd name="connsiteY2-16" fmla="*/ 5 h 5"/>
              <a:gd name="connsiteX3-17" fmla="*/ 2 w 5"/>
              <a:gd name="connsiteY3-18" fmla="*/ 5 h 5"/>
              <a:gd name="connsiteX4-19" fmla="*/ 0 w 5"/>
              <a:gd name="connsiteY4-20" fmla="*/ 0 h 5"/>
              <a:gd name="connsiteX0-21" fmla="*/ 0 w 5"/>
              <a:gd name="connsiteY0-22" fmla="*/ 0 h 5"/>
              <a:gd name="connsiteX1-23" fmla="*/ 5 w 5"/>
              <a:gd name="connsiteY1-24" fmla="*/ 0 h 5"/>
              <a:gd name="connsiteX2-25" fmla="*/ 4 w 5"/>
              <a:gd name="connsiteY2-26" fmla="*/ 5 h 5"/>
              <a:gd name="connsiteX3-27" fmla="*/ 1 w 5"/>
              <a:gd name="connsiteY3-28" fmla="*/ 5 h 5"/>
              <a:gd name="connsiteX4-29" fmla="*/ 0 w 5"/>
              <a:gd name="connsiteY4-30" fmla="*/ 0 h 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" h="5">
                <a:moveTo>
                  <a:pt x="0" y="0"/>
                </a:moveTo>
                <a:lnTo>
                  <a:pt x="5" y="0"/>
                </a:lnTo>
                <a:cubicBezTo>
                  <a:pt x="5" y="2"/>
                  <a:pt x="4" y="3"/>
                  <a:pt x="4" y="5"/>
                </a:cubicBezTo>
                <a:lnTo>
                  <a:pt x="1" y="5"/>
                </a:lnTo>
                <a:cubicBezTo>
                  <a:pt x="1" y="3"/>
                  <a:pt x="0" y="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4500245" y="2065020"/>
            <a:ext cx="3486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4000" b="1" spc="2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35" y="3643630"/>
            <a:ext cx="9163685" cy="6432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心电图"/>
          <p:cNvSpPr/>
          <p:nvPr/>
        </p:nvSpPr>
        <p:spPr bwMode="auto">
          <a:xfrm>
            <a:off x="4470880" y="3753395"/>
            <a:ext cx="461429" cy="461429"/>
          </a:xfrm>
          <a:custGeom>
            <a:avLst/>
            <a:gdLst>
              <a:gd name="T0" fmla="*/ 901314 w 3228"/>
              <a:gd name="T1" fmla="*/ 1694421 h 3037"/>
              <a:gd name="T2" fmla="*/ 0 w 3228"/>
              <a:gd name="T3" fmla="*/ 587496 h 3037"/>
              <a:gd name="T4" fmla="*/ 0 w 3228"/>
              <a:gd name="T5" fmla="*/ 486511 h 3037"/>
              <a:gd name="T6" fmla="*/ 406037 w 3228"/>
              <a:gd name="T7" fmla="*/ 4463 h 3037"/>
              <a:gd name="T8" fmla="*/ 486353 w 3228"/>
              <a:gd name="T9" fmla="*/ 0 h 3037"/>
              <a:gd name="T10" fmla="*/ 901314 w 3228"/>
              <a:gd name="T11" fmla="*/ 218707 h 3037"/>
              <a:gd name="T12" fmla="*/ 1314044 w 3228"/>
              <a:gd name="T13" fmla="*/ 0 h 3037"/>
              <a:gd name="T14" fmla="*/ 1394360 w 3228"/>
              <a:gd name="T15" fmla="*/ 4463 h 3037"/>
              <a:gd name="T16" fmla="*/ 1800397 w 3228"/>
              <a:gd name="T17" fmla="*/ 486511 h 3037"/>
              <a:gd name="T18" fmla="*/ 1800397 w 3228"/>
              <a:gd name="T19" fmla="*/ 587496 h 3037"/>
              <a:gd name="T20" fmla="*/ 901314 w 3228"/>
              <a:gd name="T21" fmla="*/ 1694421 h 3037"/>
              <a:gd name="T22" fmla="*/ 1242653 w 3228"/>
              <a:gd name="T23" fmla="*/ 1124779 h 3037"/>
              <a:gd name="T24" fmla="*/ 1079792 w 3228"/>
              <a:gd name="T25" fmla="*/ 649984 h 3037"/>
              <a:gd name="T26" fmla="*/ 992784 w 3228"/>
              <a:gd name="T27" fmla="*/ 1020446 h 3037"/>
              <a:gd name="T28" fmla="*/ 827692 w 3228"/>
              <a:gd name="T29" fmla="*/ 285100 h 3037"/>
              <a:gd name="T30" fmla="*/ 612960 w 3228"/>
              <a:gd name="T31" fmla="*/ 1047227 h 3037"/>
              <a:gd name="T32" fmla="*/ 334089 w 3228"/>
              <a:gd name="T33" fmla="*/ 1158812 h 3037"/>
              <a:gd name="T34" fmla="*/ 710008 w 3228"/>
              <a:gd name="T35" fmla="*/ 1158812 h 3037"/>
              <a:gd name="T36" fmla="*/ 822672 w 3228"/>
              <a:gd name="T37" fmla="*/ 696292 h 3037"/>
              <a:gd name="T38" fmla="*/ 974378 w 3228"/>
              <a:gd name="T39" fmla="*/ 1401510 h 3037"/>
              <a:gd name="T40" fmla="*/ 1101544 w 3228"/>
              <a:gd name="T41" fmla="*/ 961306 h 3037"/>
              <a:gd name="T42" fmla="*/ 1198591 w 3228"/>
              <a:gd name="T43" fmla="*/ 1229111 h 3037"/>
              <a:gd name="T44" fmla="*/ 1444556 w 3228"/>
              <a:gd name="T45" fmla="*/ 1229111 h 3037"/>
              <a:gd name="T46" fmla="*/ 1242653 w 3228"/>
              <a:gd name="T47" fmla="*/ 1124779 h 303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228" h="3037">
                <a:moveTo>
                  <a:pt x="1616" y="3037"/>
                </a:moveTo>
                <a:cubicBezTo>
                  <a:pt x="443" y="2227"/>
                  <a:pt x="0" y="1578"/>
                  <a:pt x="0" y="1053"/>
                </a:cubicBezTo>
                <a:cubicBezTo>
                  <a:pt x="0" y="872"/>
                  <a:pt x="0" y="872"/>
                  <a:pt x="0" y="872"/>
                </a:cubicBezTo>
                <a:cubicBezTo>
                  <a:pt x="0" y="322"/>
                  <a:pt x="409" y="37"/>
                  <a:pt x="728" y="8"/>
                </a:cubicBezTo>
                <a:cubicBezTo>
                  <a:pt x="777" y="0"/>
                  <a:pt x="827" y="0"/>
                  <a:pt x="872" y="0"/>
                </a:cubicBezTo>
                <a:cubicBezTo>
                  <a:pt x="1240" y="0"/>
                  <a:pt x="1414" y="153"/>
                  <a:pt x="1616" y="392"/>
                </a:cubicBezTo>
                <a:cubicBezTo>
                  <a:pt x="1814" y="153"/>
                  <a:pt x="1992" y="0"/>
                  <a:pt x="2356" y="0"/>
                </a:cubicBezTo>
                <a:cubicBezTo>
                  <a:pt x="2401" y="0"/>
                  <a:pt x="2451" y="0"/>
                  <a:pt x="2500" y="8"/>
                </a:cubicBezTo>
                <a:cubicBezTo>
                  <a:pt x="2818" y="37"/>
                  <a:pt x="3228" y="322"/>
                  <a:pt x="3228" y="872"/>
                </a:cubicBezTo>
                <a:cubicBezTo>
                  <a:pt x="3228" y="1053"/>
                  <a:pt x="3228" y="1053"/>
                  <a:pt x="3228" y="1053"/>
                </a:cubicBezTo>
                <a:cubicBezTo>
                  <a:pt x="3228" y="1578"/>
                  <a:pt x="2786" y="2227"/>
                  <a:pt x="1616" y="3037"/>
                </a:cubicBezTo>
                <a:close/>
                <a:moveTo>
                  <a:pt x="2228" y="2016"/>
                </a:moveTo>
                <a:cubicBezTo>
                  <a:pt x="1936" y="1165"/>
                  <a:pt x="1936" y="1165"/>
                  <a:pt x="1936" y="1165"/>
                </a:cubicBezTo>
                <a:cubicBezTo>
                  <a:pt x="1780" y="1829"/>
                  <a:pt x="1780" y="1829"/>
                  <a:pt x="1780" y="1829"/>
                </a:cubicBezTo>
                <a:cubicBezTo>
                  <a:pt x="1484" y="511"/>
                  <a:pt x="1484" y="511"/>
                  <a:pt x="1484" y="511"/>
                </a:cubicBezTo>
                <a:cubicBezTo>
                  <a:pt x="1099" y="1877"/>
                  <a:pt x="1099" y="1877"/>
                  <a:pt x="1099" y="1877"/>
                </a:cubicBezTo>
                <a:cubicBezTo>
                  <a:pt x="599" y="2077"/>
                  <a:pt x="599" y="2077"/>
                  <a:pt x="599" y="2077"/>
                </a:cubicBezTo>
                <a:cubicBezTo>
                  <a:pt x="1273" y="2077"/>
                  <a:pt x="1273" y="2077"/>
                  <a:pt x="1273" y="2077"/>
                </a:cubicBezTo>
                <a:cubicBezTo>
                  <a:pt x="1475" y="1248"/>
                  <a:pt x="1475" y="1248"/>
                  <a:pt x="1475" y="1248"/>
                </a:cubicBezTo>
                <a:cubicBezTo>
                  <a:pt x="1747" y="2512"/>
                  <a:pt x="1747" y="2512"/>
                  <a:pt x="1747" y="2512"/>
                </a:cubicBezTo>
                <a:cubicBezTo>
                  <a:pt x="1975" y="1723"/>
                  <a:pt x="1975" y="1723"/>
                  <a:pt x="1975" y="1723"/>
                </a:cubicBezTo>
                <a:cubicBezTo>
                  <a:pt x="2149" y="2203"/>
                  <a:pt x="2149" y="2203"/>
                  <a:pt x="2149" y="2203"/>
                </a:cubicBezTo>
                <a:cubicBezTo>
                  <a:pt x="2590" y="2203"/>
                  <a:pt x="2590" y="2203"/>
                  <a:pt x="2590" y="2203"/>
                </a:cubicBezTo>
                <a:lnTo>
                  <a:pt x="2228" y="20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听诊器"/>
          <p:cNvSpPr/>
          <p:nvPr/>
        </p:nvSpPr>
        <p:spPr bwMode="auto">
          <a:xfrm flipH="1">
            <a:off x="5571980" y="3737644"/>
            <a:ext cx="430179" cy="430179"/>
          </a:xfrm>
          <a:custGeom>
            <a:avLst/>
            <a:gdLst>
              <a:gd name="T0" fmla="*/ 353735576 w 4762"/>
              <a:gd name="T1" fmla="*/ 313743969 h 6236"/>
              <a:gd name="T2" fmla="*/ 329021439 w 4762"/>
              <a:gd name="T3" fmla="*/ 338380665 h 6236"/>
              <a:gd name="T4" fmla="*/ 321747330 w 4762"/>
              <a:gd name="T5" fmla="*/ 369643011 h 6236"/>
              <a:gd name="T6" fmla="*/ 334523818 w 4762"/>
              <a:gd name="T7" fmla="*/ 405011676 h 6236"/>
              <a:gd name="T8" fmla="*/ 350751240 w 4762"/>
              <a:gd name="T9" fmla="*/ 459417510 h 6236"/>
              <a:gd name="T10" fmla="*/ 335642982 w 4762"/>
              <a:gd name="T11" fmla="*/ 491613110 h 6236"/>
              <a:gd name="T12" fmla="*/ 305053615 w 4762"/>
              <a:gd name="T13" fmla="*/ 514756600 h 6236"/>
              <a:gd name="T14" fmla="*/ 268868732 w 4762"/>
              <a:gd name="T15" fmla="*/ 520262648 h 6236"/>
              <a:gd name="T16" fmla="*/ 232217556 w 4762"/>
              <a:gd name="T17" fmla="*/ 507011046 h 6236"/>
              <a:gd name="T18" fmla="*/ 207130567 w 4762"/>
              <a:gd name="T19" fmla="*/ 477988511 h 6236"/>
              <a:gd name="T20" fmla="*/ 199296724 w 4762"/>
              <a:gd name="T21" fmla="*/ 364977044 h 6236"/>
              <a:gd name="T22" fmla="*/ 237719935 w 4762"/>
              <a:gd name="T23" fmla="*/ 353965252 h 6236"/>
              <a:gd name="T24" fmla="*/ 274277974 w 4762"/>
              <a:gd name="T25" fmla="*/ 333434569 h 6236"/>
              <a:gd name="T26" fmla="*/ 303841314 w 4762"/>
              <a:gd name="T27" fmla="*/ 305158639 h 6236"/>
              <a:gd name="T28" fmla="*/ 324824802 w 4762"/>
              <a:gd name="T29" fmla="*/ 270816401 h 6236"/>
              <a:gd name="T30" fmla="*/ 335642982 w 4762"/>
              <a:gd name="T31" fmla="*/ 231715023 h 6236"/>
              <a:gd name="T32" fmla="*/ 335083553 w 4762"/>
              <a:gd name="T33" fmla="*/ 55712391 h 6236"/>
              <a:gd name="T34" fmla="*/ 313540330 w 4762"/>
              <a:gd name="T35" fmla="*/ 0 h 6236"/>
              <a:gd name="T36" fmla="*/ 231564685 w 4762"/>
              <a:gd name="T37" fmla="*/ 3079587 h 6236"/>
              <a:gd name="T38" fmla="*/ 218694755 w 4762"/>
              <a:gd name="T39" fmla="*/ 14744810 h 6236"/>
              <a:gd name="T40" fmla="*/ 214218403 w 4762"/>
              <a:gd name="T41" fmla="*/ 30609220 h 6236"/>
              <a:gd name="T42" fmla="*/ 219534204 w 4762"/>
              <a:gd name="T43" fmla="*/ 47780186 h 6236"/>
              <a:gd name="T44" fmla="*/ 232963563 w 4762"/>
              <a:gd name="T45" fmla="*/ 58885456 h 6236"/>
              <a:gd name="T46" fmla="*/ 244621193 w 4762"/>
              <a:gd name="T47" fmla="*/ 204838821 h 6236"/>
              <a:gd name="T48" fmla="*/ 235201892 w 4762"/>
              <a:gd name="T49" fmla="*/ 236287818 h 6236"/>
              <a:gd name="T50" fmla="*/ 218601618 w 4762"/>
              <a:gd name="T51" fmla="*/ 256725022 h 6236"/>
              <a:gd name="T52" fmla="*/ 194540658 w 4762"/>
              <a:gd name="T53" fmla="*/ 271003052 h 6236"/>
              <a:gd name="T54" fmla="*/ 168427641 w 4762"/>
              <a:gd name="T55" fmla="*/ 275669324 h 6236"/>
              <a:gd name="T56" fmla="*/ 139890024 w 4762"/>
              <a:gd name="T57" fmla="*/ 270163275 h 6236"/>
              <a:gd name="T58" fmla="*/ 116295356 w 4762"/>
              <a:gd name="T59" fmla="*/ 255232120 h 6236"/>
              <a:gd name="T60" fmla="*/ 100161376 w 4762"/>
              <a:gd name="T61" fmla="*/ 233861661 h 6236"/>
              <a:gd name="T62" fmla="*/ 91861239 w 4762"/>
              <a:gd name="T63" fmla="*/ 202039058 h 6236"/>
              <a:gd name="T64" fmla="*/ 105104020 w 4762"/>
              <a:gd name="T65" fmla="*/ 58232025 h 6236"/>
              <a:gd name="T66" fmla="*/ 117973950 w 4762"/>
              <a:gd name="T67" fmla="*/ 46567108 h 6236"/>
              <a:gd name="T68" fmla="*/ 122357165 w 4762"/>
              <a:gd name="T69" fmla="*/ 30609220 h 6236"/>
              <a:gd name="T70" fmla="*/ 117227942 w 4762"/>
              <a:gd name="T71" fmla="*/ 13624905 h 6236"/>
              <a:gd name="T72" fmla="*/ 103705141 w 4762"/>
              <a:gd name="T73" fmla="*/ 2426462 h 6236"/>
              <a:gd name="T74" fmla="*/ 20517195 w 4762"/>
              <a:gd name="T75" fmla="*/ 4106014 h 6236"/>
              <a:gd name="T76" fmla="*/ 839449 w 4762"/>
              <a:gd name="T77" fmla="*/ 60938311 h 6236"/>
              <a:gd name="T78" fmla="*/ 1585457 w 4762"/>
              <a:gd name="T79" fmla="*/ 235167912 h 6236"/>
              <a:gd name="T80" fmla="*/ 13242781 w 4762"/>
              <a:gd name="T81" fmla="*/ 273989466 h 6236"/>
              <a:gd name="T82" fmla="*/ 35065719 w 4762"/>
              <a:gd name="T83" fmla="*/ 307958097 h 6236"/>
              <a:gd name="T84" fmla="*/ 65375372 w 4762"/>
              <a:gd name="T85" fmla="*/ 335580902 h 6236"/>
              <a:gd name="T86" fmla="*/ 102865997 w 4762"/>
              <a:gd name="T87" fmla="*/ 355364981 h 6236"/>
              <a:gd name="T88" fmla="*/ 138024852 w 4762"/>
              <a:gd name="T89" fmla="*/ 444019575 h 6236"/>
              <a:gd name="T90" fmla="*/ 143060938 w 4762"/>
              <a:gd name="T91" fmla="*/ 481347922 h 6236"/>
              <a:gd name="T92" fmla="*/ 158075755 w 4762"/>
              <a:gd name="T93" fmla="*/ 515689854 h 6236"/>
              <a:gd name="T94" fmla="*/ 200695602 w 4762"/>
              <a:gd name="T95" fmla="*/ 559643849 h 6236"/>
              <a:gd name="T96" fmla="*/ 234362442 w 4762"/>
              <a:gd name="T97" fmla="*/ 575601737 h 6236"/>
              <a:gd name="T98" fmla="*/ 272505939 w 4762"/>
              <a:gd name="T99" fmla="*/ 581947563 h 6236"/>
              <a:gd name="T100" fmla="*/ 307944814 w 4762"/>
              <a:gd name="T101" fmla="*/ 578121372 h 6236"/>
              <a:gd name="T102" fmla="*/ 342823955 w 4762"/>
              <a:gd name="T103" fmla="*/ 564496467 h 6236"/>
              <a:gd name="T104" fmla="*/ 384604658 w 4762"/>
              <a:gd name="T105" fmla="*/ 528474982 h 6236"/>
              <a:gd name="T106" fmla="*/ 404375846 w 4762"/>
              <a:gd name="T107" fmla="*/ 493386141 h 6236"/>
              <a:gd name="T108" fmla="*/ 412489405 w 4762"/>
              <a:gd name="T109" fmla="*/ 459417510 h 6236"/>
              <a:gd name="T110" fmla="*/ 431141428 w 4762"/>
              <a:gd name="T111" fmla="*/ 405011676 h 6236"/>
              <a:gd name="T112" fmla="*/ 444104494 w 4762"/>
              <a:gd name="T113" fmla="*/ 369643011 h 6236"/>
              <a:gd name="T114" fmla="*/ 436736944 w 4762"/>
              <a:gd name="T115" fmla="*/ 338380665 h 6236"/>
              <a:gd name="T116" fmla="*/ 412116248 w 4762"/>
              <a:gd name="T117" fmla="*/ 313743969 h 62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4762" h="6236">
                <a:moveTo>
                  <a:pt x="4105" y="3283"/>
                </a:moveTo>
                <a:lnTo>
                  <a:pt x="4105" y="3283"/>
                </a:lnTo>
                <a:lnTo>
                  <a:pt x="4072" y="3284"/>
                </a:lnTo>
                <a:lnTo>
                  <a:pt x="4038" y="3286"/>
                </a:lnTo>
                <a:lnTo>
                  <a:pt x="4005" y="3290"/>
                </a:lnTo>
                <a:lnTo>
                  <a:pt x="3973" y="3296"/>
                </a:lnTo>
                <a:lnTo>
                  <a:pt x="3941" y="3304"/>
                </a:lnTo>
                <a:lnTo>
                  <a:pt x="3910" y="3312"/>
                </a:lnTo>
                <a:lnTo>
                  <a:pt x="3879" y="3322"/>
                </a:lnTo>
                <a:lnTo>
                  <a:pt x="3850" y="3334"/>
                </a:lnTo>
                <a:lnTo>
                  <a:pt x="3821" y="3347"/>
                </a:lnTo>
                <a:lnTo>
                  <a:pt x="3793" y="3362"/>
                </a:lnTo>
                <a:lnTo>
                  <a:pt x="3764" y="3378"/>
                </a:lnTo>
                <a:lnTo>
                  <a:pt x="3739" y="3395"/>
                </a:lnTo>
                <a:lnTo>
                  <a:pt x="3713" y="3413"/>
                </a:lnTo>
                <a:lnTo>
                  <a:pt x="3688" y="3432"/>
                </a:lnTo>
                <a:lnTo>
                  <a:pt x="3663" y="3453"/>
                </a:lnTo>
                <a:lnTo>
                  <a:pt x="3641" y="3475"/>
                </a:lnTo>
                <a:lnTo>
                  <a:pt x="3619" y="3497"/>
                </a:lnTo>
                <a:lnTo>
                  <a:pt x="3599" y="3521"/>
                </a:lnTo>
                <a:lnTo>
                  <a:pt x="3579" y="3545"/>
                </a:lnTo>
                <a:lnTo>
                  <a:pt x="3561" y="3571"/>
                </a:lnTo>
                <a:lnTo>
                  <a:pt x="3544" y="3598"/>
                </a:lnTo>
                <a:lnTo>
                  <a:pt x="3528" y="3626"/>
                </a:lnTo>
                <a:lnTo>
                  <a:pt x="3514" y="3654"/>
                </a:lnTo>
                <a:lnTo>
                  <a:pt x="3500" y="3684"/>
                </a:lnTo>
                <a:lnTo>
                  <a:pt x="3488" y="3713"/>
                </a:lnTo>
                <a:lnTo>
                  <a:pt x="3478" y="3744"/>
                </a:lnTo>
                <a:lnTo>
                  <a:pt x="3470" y="3775"/>
                </a:lnTo>
                <a:lnTo>
                  <a:pt x="3462" y="3806"/>
                </a:lnTo>
                <a:lnTo>
                  <a:pt x="3456" y="3839"/>
                </a:lnTo>
                <a:lnTo>
                  <a:pt x="3452" y="3871"/>
                </a:lnTo>
                <a:lnTo>
                  <a:pt x="3450" y="3904"/>
                </a:lnTo>
                <a:lnTo>
                  <a:pt x="3449" y="3939"/>
                </a:lnTo>
                <a:lnTo>
                  <a:pt x="3450" y="3961"/>
                </a:lnTo>
                <a:lnTo>
                  <a:pt x="3450" y="3983"/>
                </a:lnTo>
                <a:lnTo>
                  <a:pt x="3452" y="4006"/>
                </a:lnTo>
                <a:lnTo>
                  <a:pt x="3455" y="4028"/>
                </a:lnTo>
                <a:lnTo>
                  <a:pt x="3458" y="4050"/>
                </a:lnTo>
                <a:lnTo>
                  <a:pt x="3462" y="4071"/>
                </a:lnTo>
                <a:lnTo>
                  <a:pt x="3472" y="4113"/>
                </a:lnTo>
                <a:lnTo>
                  <a:pt x="3486" y="4155"/>
                </a:lnTo>
                <a:lnTo>
                  <a:pt x="3500" y="4194"/>
                </a:lnTo>
                <a:lnTo>
                  <a:pt x="3519" y="4234"/>
                </a:lnTo>
                <a:lnTo>
                  <a:pt x="3540" y="4271"/>
                </a:lnTo>
                <a:lnTo>
                  <a:pt x="3562" y="4307"/>
                </a:lnTo>
                <a:lnTo>
                  <a:pt x="3587" y="4340"/>
                </a:lnTo>
                <a:lnTo>
                  <a:pt x="3614" y="4373"/>
                </a:lnTo>
                <a:lnTo>
                  <a:pt x="3644" y="4404"/>
                </a:lnTo>
                <a:lnTo>
                  <a:pt x="3674" y="4433"/>
                </a:lnTo>
                <a:lnTo>
                  <a:pt x="3706" y="4460"/>
                </a:lnTo>
                <a:lnTo>
                  <a:pt x="3741" y="4483"/>
                </a:lnTo>
                <a:lnTo>
                  <a:pt x="3777" y="4507"/>
                </a:lnTo>
                <a:lnTo>
                  <a:pt x="3777" y="4758"/>
                </a:lnTo>
                <a:lnTo>
                  <a:pt x="3776" y="4800"/>
                </a:lnTo>
                <a:lnTo>
                  <a:pt x="3773" y="4842"/>
                </a:lnTo>
                <a:lnTo>
                  <a:pt x="3768" y="4883"/>
                </a:lnTo>
                <a:lnTo>
                  <a:pt x="3761" y="4923"/>
                </a:lnTo>
                <a:lnTo>
                  <a:pt x="3753" y="4958"/>
                </a:lnTo>
                <a:lnTo>
                  <a:pt x="3743" y="4992"/>
                </a:lnTo>
                <a:lnTo>
                  <a:pt x="3732" y="5026"/>
                </a:lnTo>
                <a:lnTo>
                  <a:pt x="3720" y="5058"/>
                </a:lnTo>
                <a:lnTo>
                  <a:pt x="3706" y="5092"/>
                </a:lnTo>
                <a:lnTo>
                  <a:pt x="3692" y="5122"/>
                </a:lnTo>
                <a:lnTo>
                  <a:pt x="3676" y="5153"/>
                </a:lnTo>
                <a:lnTo>
                  <a:pt x="3658" y="5183"/>
                </a:lnTo>
                <a:lnTo>
                  <a:pt x="3640" y="5213"/>
                </a:lnTo>
                <a:lnTo>
                  <a:pt x="3620" y="5241"/>
                </a:lnTo>
                <a:lnTo>
                  <a:pt x="3599" y="5268"/>
                </a:lnTo>
                <a:lnTo>
                  <a:pt x="3577" y="5295"/>
                </a:lnTo>
                <a:lnTo>
                  <a:pt x="3555" y="5321"/>
                </a:lnTo>
                <a:lnTo>
                  <a:pt x="3530" y="5346"/>
                </a:lnTo>
                <a:lnTo>
                  <a:pt x="3505" y="5369"/>
                </a:lnTo>
                <a:lnTo>
                  <a:pt x="3478" y="5392"/>
                </a:lnTo>
                <a:lnTo>
                  <a:pt x="3452" y="5412"/>
                </a:lnTo>
                <a:lnTo>
                  <a:pt x="3424" y="5433"/>
                </a:lnTo>
                <a:lnTo>
                  <a:pt x="3394" y="5452"/>
                </a:lnTo>
                <a:lnTo>
                  <a:pt x="3365" y="5470"/>
                </a:lnTo>
                <a:lnTo>
                  <a:pt x="3335" y="5487"/>
                </a:lnTo>
                <a:lnTo>
                  <a:pt x="3303" y="5503"/>
                </a:lnTo>
                <a:lnTo>
                  <a:pt x="3271" y="5516"/>
                </a:lnTo>
                <a:lnTo>
                  <a:pt x="3239" y="5530"/>
                </a:lnTo>
                <a:lnTo>
                  <a:pt x="3205" y="5541"/>
                </a:lnTo>
                <a:lnTo>
                  <a:pt x="3171" y="5551"/>
                </a:lnTo>
                <a:lnTo>
                  <a:pt x="3136" y="5559"/>
                </a:lnTo>
                <a:lnTo>
                  <a:pt x="3102" y="5567"/>
                </a:lnTo>
                <a:lnTo>
                  <a:pt x="3066" y="5572"/>
                </a:lnTo>
                <a:lnTo>
                  <a:pt x="3030" y="5575"/>
                </a:lnTo>
                <a:lnTo>
                  <a:pt x="2993" y="5578"/>
                </a:lnTo>
                <a:lnTo>
                  <a:pt x="2956" y="5579"/>
                </a:lnTo>
                <a:lnTo>
                  <a:pt x="2919" y="5578"/>
                </a:lnTo>
                <a:lnTo>
                  <a:pt x="2883" y="5575"/>
                </a:lnTo>
                <a:lnTo>
                  <a:pt x="2846" y="5572"/>
                </a:lnTo>
                <a:lnTo>
                  <a:pt x="2812" y="5567"/>
                </a:lnTo>
                <a:lnTo>
                  <a:pt x="2776" y="5559"/>
                </a:lnTo>
                <a:lnTo>
                  <a:pt x="2741" y="5551"/>
                </a:lnTo>
                <a:lnTo>
                  <a:pt x="2708" y="5541"/>
                </a:lnTo>
                <a:lnTo>
                  <a:pt x="2675" y="5530"/>
                </a:lnTo>
                <a:lnTo>
                  <a:pt x="2641" y="5516"/>
                </a:lnTo>
                <a:lnTo>
                  <a:pt x="2609" y="5503"/>
                </a:lnTo>
                <a:lnTo>
                  <a:pt x="2579" y="5487"/>
                </a:lnTo>
                <a:lnTo>
                  <a:pt x="2548" y="5470"/>
                </a:lnTo>
                <a:lnTo>
                  <a:pt x="2518" y="5452"/>
                </a:lnTo>
                <a:lnTo>
                  <a:pt x="2490" y="5433"/>
                </a:lnTo>
                <a:lnTo>
                  <a:pt x="2461" y="5412"/>
                </a:lnTo>
                <a:lnTo>
                  <a:pt x="2434" y="5392"/>
                </a:lnTo>
                <a:lnTo>
                  <a:pt x="2408" y="5369"/>
                </a:lnTo>
                <a:lnTo>
                  <a:pt x="2382" y="5346"/>
                </a:lnTo>
                <a:lnTo>
                  <a:pt x="2359" y="5321"/>
                </a:lnTo>
                <a:lnTo>
                  <a:pt x="2335" y="5295"/>
                </a:lnTo>
                <a:lnTo>
                  <a:pt x="2313" y="5268"/>
                </a:lnTo>
                <a:lnTo>
                  <a:pt x="2292" y="5241"/>
                </a:lnTo>
                <a:lnTo>
                  <a:pt x="2272" y="5213"/>
                </a:lnTo>
                <a:lnTo>
                  <a:pt x="2254" y="5183"/>
                </a:lnTo>
                <a:lnTo>
                  <a:pt x="2237" y="5153"/>
                </a:lnTo>
                <a:lnTo>
                  <a:pt x="2221" y="5122"/>
                </a:lnTo>
                <a:lnTo>
                  <a:pt x="2206" y="5092"/>
                </a:lnTo>
                <a:lnTo>
                  <a:pt x="2192" y="5058"/>
                </a:lnTo>
                <a:lnTo>
                  <a:pt x="2180" y="5026"/>
                </a:lnTo>
                <a:lnTo>
                  <a:pt x="2170" y="4992"/>
                </a:lnTo>
                <a:lnTo>
                  <a:pt x="2160" y="4958"/>
                </a:lnTo>
                <a:lnTo>
                  <a:pt x="2153" y="4923"/>
                </a:lnTo>
                <a:lnTo>
                  <a:pt x="2145" y="4883"/>
                </a:lnTo>
                <a:lnTo>
                  <a:pt x="2140" y="4842"/>
                </a:lnTo>
                <a:lnTo>
                  <a:pt x="2137" y="4800"/>
                </a:lnTo>
                <a:lnTo>
                  <a:pt x="2137" y="4758"/>
                </a:lnTo>
                <a:lnTo>
                  <a:pt x="2137" y="3911"/>
                </a:lnTo>
                <a:lnTo>
                  <a:pt x="2175" y="3903"/>
                </a:lnTo>
                <a:lnTo>
                  <a:pt x="2214" y="3896"/>
                </a:lnTo>
                <a:lnTo>
                  <a:pt x="2253" y="3887"/>
                </a:lnTo>
                <a:lnTo>
                  <a:pt x="2291" y="3879"/>
                </a:lnTo>
                <a:lnTo>
                  <a:pt x="2329" y="3867"/>
                </a:lnTo>
                <a:lnTo>
                  <a:pt x="2366" y="3858"/>
                </a:lnTo>
                <a:lnTo>
                  <a:pt x="2403" y="3845"/>
                </a:lnTo>
                <a:lnTo>
                  <a:pt x="2440" y="3834"/>
                </a:lnTo>
                <a:lnTo>
                  <a:pt x="2476" y="3821"/>
                </a:lnTo>
                <a:lnTo>
                  <a:pt x="2513" y="3807"/>
                </a:lnTo>
                <a:lnTo>
                  <a:pt x="2549" y="3793"/>
                </a:lnTo>
                <a:lnTo>
                  <a:pt x="2583" y="3779"/>
                </a:lnTo>
                <a:lnTo>
                  <a:pt x="2618" y="3763"/>
                </a:lnTo>
                <a:lnTo>
                  <a:pt x="2653" y="3747"/>
                </a:lnTo>
                <a:lnTo>
                  <a:pt x="2687" y="3729"/>
                </a:lnTo>
                <a:lnTo>
                  <a:pt x="2720" y="3712"/>
                </a:lnTo>
                <a:lnTo>
                  <a:pt x="2754" y="3693"/>
                </a:lnTo>
                <a:lnTo>
                  <a:pt x="2786" y="3675"/>
                </a:lnTo>
                <a:lnTo>
                  <a:pt x="2818" y="3655"/>
                </a:lnTo>
                <a:lnTo>
                  <a:pt x="2850" y="3635"/>
                </a:lnTo>
                <a:lnTo>
                  <a:pt x="2881" y="3614"/>
                </a:lnTo>
                <a:lnTo>
                  <a:pt x="2912" y="3594"/>
                </a:lnTo>
                <a:lnTo>
                  <a:pt x="2941" y="3573"/>
                </a:lnTo>
                <a:lnTo>
                  <a:pt x="2971" y="3550"/>
                </a:lnTo>
                <a:lnTo>
                  <a:pt x="2999" y="3527"/>
                </a:lnTo>
                <a:lnTo>
                  <a:pt x="3029" y="3503"/>
                </a:lnTo>
                <a:lnTo>
                  <a:pt x="3056" y="3480"/>
                </a:lnTo>
                <a:lnTo>
                  <a:pt x="3083" y="3455"/>
                </a:lnTo>
                <a:lnTo>
                  <a:pt x="3110" y="3431"/>
                </a:lnTo>
                <a:lnTo>
                  <a:pt x="3136" y="3405"/>
                </a:lnTo>
                <a:lnTo>
                  <a:pt x="3162" y="3379"/>
                </a:lnTo>
                <a:lnTo>
                  <a:pt x="3187" y="3353"/>
                </a:lnTo>
                <a:lnTo>
                  <a:pt x="3212" y="3326"/>
                </a:lnTo>
                <a:lnTo>
                  <a:pt x="3235" y="3299"/>
                </a:lnTo>
                <a:lnTo>
                  <a:pt x="3258" y="3270"/>
                </a:lnTo>
                <a:lnTo>
                  <a:pt x="3281" y="3242"/>
                </a:lnTo>
                <a:lnTo>
                  <a:pt x="3303" y="3213"/>
                </a:lnTo>
                <a:lnTo>
                  <a:pt x="3324" y="3184"/>
                </a:lnTo>
                <a:lnTo>
                  <a:pt x="3345" y="3154"/>
                </a:lnTo>
                <a:lnTo>
                  <a:pt x="3365" y="3123"/>
                </a:lnTo>
                <a:lnTo>
                  <a:pt x="3384" y="3094"/>
                </a:lnTo>
                <a:lnTo>
                  <a:pt x="3402" y="3063"/>
                </a:lnTo>
                <a:lnTo>
                  <a:pt x="3420" y="3031"/>
                </a:lnTo>
                <a:lnTo>
                  <a:pt x="3437" y="2999"/>
                </a:lnTo>
                <a:lnTo>
                  <a:pt x="3453" y="2967"/>
                </a:lnTo>
                <a:lnTo>
                  <a:pt x="3468" y="2935"/>
                </a:lnTo>
                <a:lnTo>
                  <a:pt x="3483" y="2902"/>
                </a:lnTo>
                <a:lnTo>
                  <a:pt x="3498" y="2869"/>
                </a:lnTo>
                <a:lnTo>
                  <a:pt x="3510" y="2836"/>
                </a:lnTo>
                <a:lnTo>
                  <a:pt x="3524" y="2801"/>
                </a:lnTo>
                <a:lnTo>
                  <a:pt x="3535" y="2767"/>
                </a:lnTo>
                <a:lnTo>
                  <a:pt x="3546" y="2732"/>
                </a:lnTo>
                <a:lnTo>
                  <a:pt x="3556" y="2698"/>
                </a:lnTo>
                <a:lnTo>
                  <a:pt x="3565" y="2663"/>
                </a:lnTo>
                <a:lnTo>
                  <a:pt x="3573" y="2627"/>
                </a:lnTo>
                <a:lnTo>
                  <a:pt x="3581" y="2591"/>
                </a:lnTo>
                <a:lnTo>
                  <a:pt x="3588" y="2556"/>
                </a:lnTo>
                <a:lnTo>
                  <a:pt x="3593" y="2520"/>
                </a:lnTo>
                <a:lnTo>
                  <a:pt x="3599" y="2483"/>
                </a:lnTo>
                <a:lnTo>
                  <a:pt x="3603" y="2447"/>
                </a:lnTo>
                <a:lnTo>
                  <a:pt x="3605" y="2410"/>
                </a:lnTo>
                <a:lnTo>
                  <a:pt x="3608" y="2373"/>
                </a:lnTo>
                <a:lnTo>
                  <a:pt x="3609" y="2335"/>
                </a:lnTo>
                <a:lnTo>
                  <a:pt x="3610" y="2298"/>
                </a:lnTo>
                <a:lnTo>
                  <a:pt x="3610" y="1477"/>
                </a:lnTo>
                <a:lnTo>
                  <a:pt x="3610" y="821"/>
                </a:lnTo>
                <a:lnTo>
                  <a:pt x="3609" y="764"/>
                </a:lnTo>
                <a:lnTo>
                  <a:pt x="3605" y="708"/>
                </a:lnTo>
                <a:lnTo>
                  <a:pt x="3600" y="653"/>
                </a:lnTo>
                <a:lnTo>
                  <a:pt x="3593" y="597"/>
                </a:lnTo>
                <a:lnTo>
                  <a:pt x="3584" y="543"/>
                </a:lnTo>
                <a:lnTo>
                  <a:pt x="3573" y="490"/>
                </a:lnTo>
                <a:lnTo>
                  <a:pt x="3560" y="437"/>
                </a:lnTo>
                <a:lnTo>
                  <a:pt x="3545" y="385"/>
                </a:lnTo>
                <a:lnTo>
                  <a:pt x="3528" y="333"/>
                </a:lnTo>
                <a:lnTo>
                  <a:pt x="3509" y="283"/>
                </a:lnTo>
                <a:lnTo>
                  <a:pt x="3489" y="233"/>
                </a:lnTo>
                <a:lnTo>
                  <a:pt x="3467" y="185"/>
                </a:lnTo>
                <a:lnTo>
                  <a:pt x="3442" y="137"/>
                </a:lnTo>
                <a:lnTo>
                  <a:pt x="3418" y="90"/>
                </a:lnTo>
                <a:lnTo>
                  <a:pt x="3391" y="44"/>
                </a:lnTo>
                <a:lnTo>
                  <a:pt x="3362" y="0"/>
                </a:lnTo>
                <a:lnTo>
                  <a:pt x="2954" y="0"/>
                </a:lnTo>
                <a:lnTo>
                  <a:pt x="2625" y="0"/>
                </a:lnTo>
                <a:lnTo>
                  <a:pt x="2609" y="1"/>
                </a:lnTo>
                <a:lnTo>
                  <a:pt x="2592" y="2"/>
                </a:lnTo>
                <a:lnTo>
                  <a:pt x="2576" y="4"/>
                </a:lnTo>
                <a:lnTo>
                  <a:pt x="2560" y="7"/>
                </a:lnTo>
                <a:lnTo>
                  <a:pt x="2544" y="11"/>
                </a:lnTo>
                <a:lnTo>
                  <a:pt x="2528" y="15"/>
                </a:lnTo>
                <a:lnTo>
                  <a:pt x="2513" y="20"/>
                </a:lnTo>
                <a:lnTo>
                  <a:pt x="2498" y="26"/>
                </a:lnTo>
                <a:lnTo>
                  <a:pt x="2483" y="33"/>
                </a:lnTo>
                <a:lnTo>
                  <a:pt x="2470" y="39"/>
                </a:lnTo>
                <a:lnTo>
                  <a:pt x="2455" y="48"/>
                </a:lnTo>
                <a:lnTo>
                  <a:pt x="2443" y="57"/>
                </a:lnTo>
                <a:lnTo>
                  <a:pt x="2429" y="65"/>
                </a:lnTo>
                <a:lnTo>
                  <a:pt x="2417" y="75"/>
                </a:lnTo>
                <a:lnTo>
                  <a:pt x="2405" y="85"/>
                </a:lnTo>
                <a:lnTo>
                  <a:pt x="2393" y="96"/>
                </a:lnTo>
                <a:lnTo>
                  <a:pt x="2382" y="109"/>
                </a:lnTo>
                <a:lnTo>
                  <a:pt x="2372" y="120"/>
                </a:lnTo>
                <a:lnTo>
                  <a:pt x="2363" y="132"/>
                </a:lnTo>
                <a:lnTo>
                  <a:pt x="2354" y="146"/>
                </a:lnTo>
                <a:lnTo>
                  <a:pt x="2345" y="158"/>
                </a:lnTo>
                <a:lnTo>
                  <a:pt x="2337" y="173"/>
                </a:lnTo>
                <a:lnTo>
                  <a:pt x="2330" y="186"/>
                </a:lnTo>
                <a:lnTo>
                  <a:pt x="2323" y="201"/>
                </a:lnTo>
                <a:lnTo>
                  <a:pt x="2317" y="216"/>
                </a:lnTo>
                <a:lnTo>
                  <a:pt x="2312" y="231"/>
                </a:lnTo>
                <a:lnTo>
                  <a:pt x="2308" y="247"/>
                </a:lnTo>
                <a:lnTo>
                  <a:pt x="2305" y="263"/>
                </a:lnTo>
                <a:lnTo>
                  <a:pt x="2301" y="279"/>
                </a:lnTo>
                <a:lnTo>
                  <a:pt x="2300" y="295"/>
                </a:lnTo>
                <a:lnTo>
                  <a:pt x="2298" y="312"/>
                </a:lnTo>
                <a:lnTo>
                  <a:pt x="2297" y="328"/>
                </a:lnTo>
                <a:lnTo>
                  <a:pt x="2298" y="346"/>
                </a:lnTo>
                <a:lnTo>
                  <a:pt x="2300" y="363"/>
                </a:lnTo>
                <a:lnTo>
                  <a:pt x="2301" y="379"/>
                </a:lnTo>
                <a:lnTo>
                  <a:pt x="2305" y="395"/>
                </a:lnTo>
                <a:lnTo>
                  <a:pt x="2308" y="411"/>
                </a:lnTo>
                <a:lnTo>
                  <a:pt x="2312" y="426"/>
                </a:lnTo>
                <a:lnTo>
                  <a:pt x="2317" y="442"/>
                </a:lnTo>
                <a:lnTo>
                  <a:pt x="2323" y="457"/>
                </a:lnTo>
                <a:lnTo>
                  <a:pt x="2330" y="471"/>
                </a:lnTo>
                <a:lnTo>
                  <a:pt x="2337" y="485"/>
                </a:lnTo>
                <a:lnTo>
                  <a:pt x="2345" y="499"/>
                </a:lnTo>
                <a:lnTo>
                  <a:pt x="2354" y="512"/>
                </a:lnTo>
                <a:lnTo>
                  <a:pt x="2363" y="524"/>
                </a:lnTo>
                <a:lnTo>
                  <a:pt x="2372" y="537"/>
                </a:lnTo>
                <a:lnTo>
                  <a:pt x="2382" y="549"/>
                </a:lnTo>
                <a:lnTo>
                  <a:pt x="2393" y="560"/>
                </a:lnTo>
                <a:lnTo>
                  <a:pt x="2405" y="571"/>
                </a:lnTo>
                <a:lnTo>
                  <a:pt x="2417" y="581"/>
                </a:lnTo>
                <a:lnTo>
                  <a:pt x="2429" y="591"/>
                </a:lnTo>
                <a:lnTo>
                  <a:pt x="2443" y="601"/>
                </a:lnTo>
                <a:lnTo>
                  <a:pt x="2455" y="610"/>
                </a:lnTo>
                <a:lnTo>
                  <a:pt x="2470" y="617"/>
                </a:lnTo>
                <a:lnTo>
                  <a:pt x="2483" y="624"/>
                </a:lnTo>
                <a:lnTo>
                  <a:pt x="2498" y="631"/>
                </a:lnTo>
                <a:lnTo>
                  <a:pt x="2513" y="637"/>
                </a:lnTo>
                <a:lnTo>
                  <a:pt x="2528" y="642"/>
                </a:lnTo>
                <a:lnTo>
                  <a:pt x="2544" y="647"/>
                </a:lnTo>
                <a:lnTo>
                  <a:pt x="2560" y="650"/>
                </a:lnTo>
                <a:lnTo>
                  <a:pt x="2576" y="653"/>
                </a:lnTo>
                <a:lnTo>
                  <a:pt x="2592" y="655"/>
                </a:lnTo>
                <a:lnTo>
                  <a:pt x="2609" y="657"/>
                </a:lnTo>
                <a:lnTo>
                  <a:pt x="2625" y="657"/>
                </a:lnTo>
                <a:lnTo>
                  <a:pt x="2625" y="2134"/>
                </a:lnTo>
                <a:lnTo>
                  <a:pt x="2625" y="2165"/>
                </a:lnTo>
                <a:lnTo>
                  <a:pt x="2623" y="2195"/>
                </a:lnTo>
                <a:lnTo>
                  <a:pt x="2620" y="2225"/>
                </a:lnTo>
                <a:lnTo>
                  <a:pt x="2617" y="2256"/>
                </a:lnTo>
                <a:lnTo>
                  <a:pt x="2612" y="2285"/>
                </a:lnTo>
                <a:lnTo>
                  <a:pt x="2606" y="2314"/>
                </a:lnTo>
                <a:lnTo>
                  <a:pt x="2598" y="2343"/>
                </a:lnTo>
                <a:lnTo>
                  <a:pt x="2591" y="2372"/>
                </a:lnTo>
                <a:lnTo>
                  <a:pt x="2581" y="2399"/>
                </a:lnTo>
                <a:lnTo>
                  <a:pt x="2571" y="2427"/>
                </a:lnTo>
                <a:lnTo>
                  <a:pt x="2560" y="2454"/>
                </a:lnTo>
                <a:lnTo>
                  <a:pt x="2548" y="2480"/>
                </a:lnTo>
                <a:lnTo>
                  <a:pt x="2535" y="2506"/>
                </a:lnTo>
                <a:lnTo>
                  <a:pt x="2522" y="2532"/>
                </a:lnTo>
                <a:lnTo>
                  <a:pt x="2507" y="2557"/>
                </a:lnTo>
                <a:lnTo>
                  <a:pt x="2492" y="2582"/>
                </a:lnTo>
                <a:lnTo>
                  <a:pt x="2477" y="2603"/>
                </a:lnTo>
                <a:lnTo>
                  <a:pt x="2463" y="2622"/>
                </a:lnTo>
                <a:lnTo>
                  <a:pt x="2448" y="2642"/>
                </a:lnTo>
                <a:lnTo>
                  <a:pt x="2432" y="2662"/>
                </a:lnTo>
                <a:lnTo>
                  <a:pt x="2416" y="2680"/>
                </a:lnTo>
                <a:lnTo>
                  <a:pt x="2398" y="2699"/>
                </a:lnTo>
                <a:lnTo>
                  <a:pt x="2381" y="2717"/>
                </a:lnTo>
                <a:lnTo>
                  <a:pt x="2363" y="2735"/>
                </a:lnTo>
                <a:lnTo>
                  <a:pt x="2344" y="2751"/>
                </a:lnTo>
                <a:lnTo>
                  <a:pt x="2326" y="2767"/>
                </a:lnTo>
                <a:lnTo>
                  <a:pt x="2306" y="2783"/>
                </a:lnTo>
                <a:lnTo>
                  <a:pt x="2286" y="2798"/>
                </a:lnTo>
                <a:lnTo>
                  <a:pt x="2265" y="2812"/>
                </a:lnTo>
                <a:lnTo>
                  <a:pt x="2244" y="2826"/>
                </a:lnTo>
                <a:lnTo>
                  <a:pt x="2223" y="2840"/>
                </a:lnTo>
                <a:lnTo>
                  <a:pt x="2201" y="2852"/>
                </a:lnTo>
                <a:lnTo>
                  <a:pt x="2179" y="2864"/>
                </a:lnTo>
                <a:lnTo>
                  <a:pt x="2156" y="2875"/>
                </a:lnTo>
                <a:lnTo>
                  <a:pt x="2133" y="2885"/>
                </a:lnTo>
                <a:lnTo>
                  <a:pt x="2111" y="2895"/>
                </a:lnTo>
                <a:lnTo>
                  <a:pt x="2086" y="2904"/>
                </a:lnTo>
                <a:lnTo>
                  <a:pt x="2063" y="2912"/>
                </a:lnTo>
                <a:lnTo>
                  <a:pt x="2038" y="2920"/>
                </a:lnTo>
                <a:lnTo>
                  <a:pt x="2013" y="2927"/>
                </a:lnTo>
                <a:lnTo>
                  <a:pt x="1989" y="2933"/>
                </a:lnTo>
                <a:lnTo>
                  <a:pt x="1963" y="2938"/>
                </a:lnTo>
                <a:lnTo>
                  <a:pt x="1937" y="2943"/>
                </a:lnTo>
                <a:lnTo>
                  <a:pt x="1911" y="2947"/>
                </a:lnTo>
                <a:lnTo>
                  <a:pt x="1885" y="2951"/>
                </a:lnTo>
                <a:lnTo>
                  <a:pt x="1859" y="2952"/>
                </a:lnTo>
                <a:lnTo>
                  <a:pt x="1832" y="2953"/>
                </a:lnTo>
                <a:lnTo>
                  <a:pt x="1806" y="2954"/>
                </a:lnTo>
                <a:lnTo>
                  <a:pt x="1779" y="2953"/>
                </a:lnTo>
                <a:lnTo>
                  <a:pt x="1752" y="2952"/>
                </a:lnTo>
                <a:lnTo>
                  <a:pt x="1726" y="2951"/>
                </a:lnTo>
                <a:lnTo>
                  <a:pt x="1700" y="2947"/>
                </a:lnTo>
                <a:lnTo>
                  <a:pt x="1674" y="2943"/>
                </a:lnTo>
                <a:lnTo>
                  <a:pt x="1648" y="2938"/>
                </a:lnTo>
                <a:lnTo>
                  <a:pt x="1622" y="2933"/>
                </a:lnTo>
                <a:lnTo>
                  <a:pt x="1597" y="2927"/>
                </a:lnTo>
                <a:lnTo>
                  <a:pt x="1573" y="2920"/>
                </a:lnTo>
                <a:lnTo>
                  <a:pt x="1548" y="2912"/>
                </a:lnTo>
                <a:lnTo>
                  <a:pt x="1525" y="2904"/>
                </a:lnTo>
                <a:lnTo>
                  <a:pt x="1500" y="2895"/>
                </a:lnTo>
                <a:lnTo>
                  <a:pt x="1476" y="2885"/>
                </a:lnTo>
                <a:lnTo>
                  <a:pt x="1454" y="2875"/>
                </a:lnTo>
                <a:lnTo>
                  <a:pt x="1431" y="2864"/>
                </a:lnTo>
                <a:lnTo>
                  <a:pt x="1409" y="2852"/>
                </a:lnTo>
                <a:lnTo>
                  <a:pt x="1388" y="2840"/>
                </a:lnTo>
                <a:lnTo>
                  <a:pt x="1365" y="2826"/>
                </a:lnTo>
                <a:lnTo>
                  <a:pt x="1344" y="2812"/>
                </a:lnTo>
                <a:lnTo>
                  <a:pt x="1325" y="2798"/>
                </a:lnTo>
                <a:lnTo>
                  <a:pt x="1305" y="2783"/>
                </a:lnTo>
                <a:lnTo>
                  <a:pt x="1285" y="2767"/>
                </a:lnTo>
                <a:lnTo>
                  <a:pt x="1265" y="2751"/>
                </a:lnTo>
                <a:lnTo>
                  <a:pt x="1247" y="2735"/>
                </a:lnTo>
                <a:lnTo>
                  <a:pt x="1230" y="2717"/>
                </a:lnTo>
                <a:lnTo>
                  <a:pt x="1211" y="2699"/>
                </a:lnTo>
                <a:lnTo>
                  <a:pt x="1195" y="2680"/>
                </a:lnTo>
                <a:lnTo>
                  <a:pt x="1178" y="2662"/>
                </a:lnTo>
                <a:lnTo>
                  <a:pt x="1162" y="2642"/>
                </a:lnTo>
                <a:lnTo>
                  <a:pt x="1147" y="2622"/>
                </a:lnTo>
                <a:lnTo>
                  <a:pt x="1132" y="2603"/>
                </a:lnTo>
                <a:lnTo>
                  <a:pt x="1119" y="2582"/>
                </a:lnTo>
                <a:lnTo>
                  <a:pt x="1103" y="2557"/>
                </a:lnTo>
                <a:lnTo>
                  <a:pt x="1088" y="2532"/>
                </a:lnTo>
                <a:lnTo>
                  <a:pt x="1074" y="2506"/>
                </a:lnTo>
                <a:lnTo>
                  <a:pt x="1062" y="2480"/>
                </a:lnTo>
                <a:lnTo>
                  <a:pt x="1049" y="2454"/>
                </a:lnTo>
                <a:lnTo>
                  <a:pt x="1038" y="2427"/>
                </a:lnTo>
                <a:lnTo>
                  <a:pt x="1028" y="2399"/>
                </a:lnTo>
                <a:lnTo>
                  <a:pt x="1020" y="2372"/>
                </a:lnTo>
                <a:lnTo>
                  <a:pt x="1012" y="2343"/>
                </a:lnTo>
                <a:lnTo>
                  <a:pt x="1005" y="2314"/>
                </a:lnTo>
                <a:lnTo>
                  <a:pt x="999" y="2285"/>
                </a:lnTo>
                <a:lnTo>
                  <a:pt x="994" y="2256"/>
                </a:lnTo>
                <a:lnTo>
                  <a:pt x="990" y="2225"/>
                </a:lnTo>
                <a:lnTo>
                  <a:pt x="988" y="2195"/>
                </a:lnTo>
                <a:lnTo>
                  <a:pt x="985" y="2165"/>
                </a:lnTo>
                <a:lnTo>
                  <a:pt x="985" y="2134"/>
                </a:lnTo>
                <a:lnTo>
                  <a:pt x="985" y="657"/>
                </a:lnTo>
                <a:lnTo>
                  <a:pt x="1001" y="657"/>
                </a:lnTo>
                <a:lnTo>
                  <a:pt x="1019" y="655"/>
                </a:lnTo>
                <a:lnTo>
                  <a:pt x="1035" y="653"/>
                </a:lnTo>
                <a:lnTo>
                  <a:pt x="1051" y="650"/>
                </a:lnTo>
                <a:lnTo>
                  <a:pt x="1067" y="647"/>
                </a:lnTo>
                <a:lnTo>
                  <a:pt x="1083" y="642"/>
                </a:lnTo>
                <a:lnTo>
                  <a:pt x="1098" y="637"/>
                </a:lnTo>
                <a:lnTo>
                  <a:pt x="1112" y="631"/>
                </a:lnTo>
                <a:lnTo>
                  <a:pt x="1127" y="624"/>
                </a:lnTo>
                <a:lnTo>
                  <a:pt x="1141" y="617"/>
                </a:lnTo>
                <a:lnTo>
                  <a:pt x="1154" y="610"/>
                </a:lnTo>
                <a:lnTo>
                  <a:pt x="1168" y="601"/>
                </a:lnTo>
                <a:lnTo>
                  <a:pt x="1182" y="591"/>
                </a:lnTo>
                <a:lnTo>
                  <a:pt x="1194" y="581"/>
                </a:lnTo>
                <a:lnTo>
                  <a:pt x="1205" y="571"/>
                </a:lnTo>
                <a:lnTo>
                  <a:pt x="1217" y="560"/>
                </a:lnTo>
                <a:lnTo>
                  <a:pt x="1227" y="549"/>
                </a:lnTo>
                <a:lnTo>
                  <a:pt x="1238" y="537"/>
                </a:lnTo>
                <a:lnTo>
                  <a:pt x="1248" y="524"/>
                </a:lnTo>
                <a:lnTo>
                  <a:pt x="1257" y="512"/>
                </a:lnTo>
                <a:lnTo>
                  <a:pt x="1265" y="499"/>
                </a:lnTo>
                <a:lnTo>
                  <a:pt x="1273" y="485"/>
                </a:lnTo>
                <a:lnTo>
                  <a:pt x="1280" y="471"/>
                </a:lnTo>
                <a:lnTo>
                  <a:pt x="1288" y="457"/>
                </a:lnTo>
                <a:lnTo>
                  <a:pt x="1293" y="442"/>
                </a:lnTo>
                <a:lnTo>
                  <a:pt x="1299" y="426"/>
                </a:lnTo>
                <a:lnTo>
                  <a:pt x="1302" y="411"/>
                </a:lnTo>
                <a:lnTo>
                  <a:pt x="1306" y="395"/>
                </a:lnTo>
                <a:lnTo>
                  <a:pt x="1309" y="379"/>
                </a:lnTo>
                <a:lnTo>
                  <a:pt x="1311" y="363"/>
                </a:lnTo>
                <a:lnTo>
                  <a:pt x="1312" y="346"/>
                </a:lnTo>
                <a:lnTo>
                  <a:pt x="1312" y="328"/>
                </a:lnTo>
                <a:lnTo>
                  <a:pt x="1312" y="312"/>
                </a:lnTo>
                <a:lnTo>
                  <a:pt x="1311" y="295"/>
                </a:lnTo>
                <a:lnTo>
                  <a:pt x="1309" y="279"/>
                </a:lnTo>
                <a:lnTo>
                  <a:pt x="1306" y="263"/>
                </a:lnTo>
                <a:lnTo>
                  <a:pt x="1302" y="247"/>
                </a:lnTo>
                <a:lnTo>
                  <a:pt x="1299" y="231"/>
                </a:lnTo>
                <a:lnTo>
                  <a:pt x="1293" y="216"/>
                </a:lnTo>
                <a:lnTo>
                  <a:pt x="1288" y="201"/>
                </a:lnTo>
                <a:lnTo>
                  <a:pt x="1280" y="186"/>
                </a:lnTo>
                <a:lnTo>
                  <a:pt x="1273" y="173"/>
                </a:lnTo>
                <a:lnTo>
                  <a:pt x="1265" y="158"/>
                </a:lnTo>
                <a:lnTo>
                  <a:pt x="1257" y="146"/>
                </a:lnTo>
                <a:lnTo>
                  <a:pt x="1248" y="132"/>
                </a:lnTo>
                <a:lnTo>
                  <a:pt x="1238" y="120"/>
                </a:lnTo>
                <a:lnTo>
                  <a:pt x="1227" y="109"/>
                </a:lnTo>
                <a:lnTo>
                  <a:pt x="1217" y="96"/>
                </a:lnTo>
                <a:lnTo>
                  <a:pt x="1205" y="85"/>
                </a:lnTo>
                <a:lnTo>
                  <a:pt x="1194" y="75"/>
                </a:lnTo>
                <a:lnTo>
                  <a:pt x="1182" y="65"/>
                </a:lnTo>
                <a:lnTo>
                  <a:pt x="1168" y="57"/>
                </a:lnTo>
                <a:lnTo>
                  <a:pt x="1154" y="48"/>
                </a:lnTo>
                <a:lnTo>
                  <a:pt x="1141" y="39"/>
                </a:lnTo>
                <a:lnTo>
                  <a:pt x="1127" y="33"/>
                </a:lnTo>
                <a:lnTo>
                  <a:pt x="1112" y="26"/>
                </a:lnTo>
                <a:lnTo>
                  <a:pt x="1098" y="20"/>
                </a:lnTo>
                <a:lnTo>
                  <a:pt x="1083" y="15"/>
                </a:lnTo>
                <a:lnTo>
                  <a:pt x="1067" y="11"/>
                </a:lnTo>
                <a:lnTo>
                  <a:pt x="1051" y="7"/>
                </a:lnTo>
                <a:lnTo>
                  <a:pt x="1035" y="4"/>
                </a:lnTo>
                <a:lnTo>
                  <a:pt x="1019" y="2"/>
                </a:lnTo>
                <a:lnTo>
                  <a:pt x="1001" y="1"/>
                </a:lnTo>
                <a:lnTo>
                  <a:pt x="985" y="0"/>
                </a:lnTo>
                <a:lnTo>
                  <a:pt x="657" y="0"/>
                </a:lnTo>
                <a:lnTo>
                  <a:pt x="249" y="0"/>
                </a:lnTo>
                <a:lnTo>
                  <a:pt x="220" y="44"/>
                </a:lnTo>
                <a:lnTo>
                  <a:pt x="193" y="90"/>
                </a:lnTo>
                <a:lnTo>
                  <a:pt x="167" y="137"/>
                </a:lnTo>
                <a:lnTo>
                  <a:pt x="144" y="185"/>
                </a:lnTo>
                <a:lnTo>
                  <a:pt x="121" y="233"/>
                </a:lnTo>
                <a:lnTo>
                  <a:pt x="102" y="283"/>
                </a:lnTo>
                <a:lnTo>
                  <a:pt x="83" y="333"/>
                </a:lnTo>
                <a:lnTo>
                  <a:pt x="66" y="385"/>
                </a:lnTo>
                <a:lnTo>
                  <a:pt x="51" y="437"/>
                </a:lnTo>
                <a:lnTo>
                  <a:pt x="38" y="490"/>
                </a:lnTo>
                <a:lnTo>
                  <a:pt x="26" y="543"/>
                </a:lnTo>
                <a:lnTo>
                  <a:pt x="17" y="597"/>
                </a:lnTo>
                <a:lnTo>
                  <a:pt x="9" y="653"/>
                </a:lnTo>
                <a:lnTo>
                  <a:pt x="4" y="708"/>
                </a:lnTo>
                <a:lnTo>
                  <a:pt x="2" y="764"/>
                </a:lnTo>
                <a:lnTo>
                  <a:pt x="0" y="821"/>
                </a:lnTo>
                <a:lnTo>
                  <a:pt x="0" y="1477"/>
                </a:lnTo>
                <a:lnTo>
                  <a:pt x="0" y="2298"/>
                </a:lnTo>
                <a:lnTo>
                  <a:pt x="0" y="2335"/>
                </a:lnTo>
                <a:lnTo>
                  <a:pt x="2" y="2373"/>
                </a:lnTo>
                <a:lnTo>
                  <a:pt x="4" y="2410"/>
                </a:lnTo>
                <a:lnTo>
                  <a:pt x="8" y="2447"/>
                </a:lnTo>
                <a:lnTo>
                  <a:pt x="12" y="2484"/>
                </a:lnTo>
                <a:lnTo>
                  <a:pt x="17" y="2520"/>
                </a:lnTo>
                <a:lnTo>
                  <a:pt x="23" y="2557"/>
                </a:lnTo>
                <a:lnTo>
                  <a:pt x="29" y="2593"/>
                </a:lnTo>
                <a:lnTo>
                  <a:pt x="36" y="2628"/>
                </a:lnTo>
                <a:lnTo>
                  <a:pt x="45" y="2663"/>
                </a:lnTo>
                <a:lnTo>
                  <a:pt x="55" y="2699"/>
                </a:lnTo>
                <a:lnTo>
                  <a:pt x="65" y="2733"/>
                </a:lnTo>
                <a:lnTo>
                  <a:pt x="76" y="2768"/>
                </a:lnTo>
                <a:lnTo>
                  <a:pt x="87" y="2802"/>
                </a:lnTo>
                <a:lnTo>
                  <a:pt x="99" y="2836"/>
                </a:lnTo>
                <a:lnTo>
                  <a:pt x="113" y="2870"/>
                </a:lnTo>
                <a:lnTo>
                  <a:pt x="128" y="2904"/>
                </a:lnTo>
                <a:lnTo>
                  <a:pt x="142" y="2936"/>
                </a:lnTo>
                <a:lnTo>
                  <a:pt x="157" y="2969"/>
                </a:lnTo>
                <a:lnTo>
                  <a:pt x="174" y="3001"/>
                </a:lnTo>
                <a:lnTo>
                  <a:pt x="191" y="3032"/>
                </a:lnTo>
                <a:lnTo>
                  <a:pt x="209" y="3064"/>
                </a:lnTo>
                <a:lnTo>
                  <a:pt x="228" y="3095"/>
                </a:lnTo>
                <a:lnTo>
                  <a:pt x="246" y="3126"/>
                </a:lnTo>
                <a:lnTo>
                  <a:pt x="267" y="3155"/>
                </a:lnTo>
                <a:lnTo>
                  <a:pt x="287" y="3185"/>
                </a:lnTo>
                <a:lnTo>
                  <a:pt x="308" y="3215"/>
                </a:lnTo>
                <a:lnTo>
                  <a:pt x="330" y="3243"/>
                </a:lnTo>
                <a:lnTo>
                  <a:pt x="353" y="3271"/>
                </a:lnTo>
                <a:lnTo>
                  <a:pt x="376" y="3300"/>
                </a:lnTo>
                <a:lnTo>
                  <a:pt x="400" y="3327"/>
                </a:lnTo>
                <a:lnTo>
                  <a:pt x="425" y="3354"/>
                </a:lnTo>
                <a:lnTo>
                  <a:pt x="450" y="3381"/>
                </a:lnTo>
                <a:lnTo>
                  <a:pt x="476" y="3407"/>
                </a:lnTo>
                <a:lnTo>
                  <a:pt x="502" y="3432"/>
                </a:lnTo>
                <a:lnTo>
                  <a:pt x="529" y="3458"/>
                </a:lnTo>
                <a:lnTo>
                  <a:pt x="556" y="3481"/>
                </a:lnTo>
                <a:lnTo>
                  <a:pt x="584" y="3506"/>
                </a:lnTo>
                <a:lnTo>
                  <a:pt x="613" y="3529"/>
                </a:lnTo>
                <a:lnTo>
                  <a:pt x="642" y="3552"/>
                </a:lnTo>
                <a:lnTo>
                  <a:pt x="672" y="3574"/>
                </a:lnTo>
                <a:lnTo>
                  <a:pt x="701" y="3596"/>
                </a:lnTo>
                <a:lnTo>
                  <a:pt x="732" y="3617"/>
                </a:lnTo>
                <a:lnTo>
                  <a:pt x="764" y="3638"/>
                </a:lnTo>
                <a:lnTo>
                  <a:pt x="795" y="3658"/>
                </a:lnTo>
                <a:lnTo>
                  <a:pt x="827" y="3676"/>
                </a:lnTo>
                <a:lnTo>
                  <a:pt x="861" y="3696"/>
                </a:lnTo>
                <a:lnTo>
                  <a:pt x="894" y="3713"/>
                </a:lnTo>
                <a:lnTo>
                  <a:pt x="927" y="3730"/>
                </a:lnTo>
                <a:lnTo>
                  <a:pt x="962" y="3748"/>
                </a:lnTo>
                <a:lnTo>
                  <a:pt x="996" y="3764"/>
                </a:lnTo>
                <a:lnTo>
                  <a:pt x="1031" y="3780"/>
                </a:lnTo>
                <a:lnTo>
                  <a:pt x="1067" y="3795"/>
                </a:lnTo>
                <a:lnTo>
                  <a:pt x="1103" y="3808"/>
                </a:lnTo>
                <a:lnTo>
                  <a:pt x="1138" y="3822"/>
                </a:lnTo>
                <a:lnTo>
                  <a:pt x="1174" y="3835"/>
                </a:lnTo>
                <a:lnTo>
                  <a:pt x="1211" y="3846"/>
                </a:lnTo>
                <a:lnTo>
                  <a:pt x="1249" y="3859"/>
                </a:lnTo>
                <a:lnTo>
                  <a:pt x="1286" y="3869"/>
                </a:lnTo>
                <a:lnTo>
                  <a:pt x="1325" y="3879"/>
                </a:lnTo>
                <a:lnTo>
                  <a:pt x="1363" y="3888"/>
                </a:lnTo>
                <a:lnTo>
                  <a:pt x="1401" y="3897"/>
                </a:lnTo>
                <a:lnTo>
                  <a:pt x="1441" y="3904"/>
                </a:lnTo>
                <a:lnTo>
                  <a:pt x="1480" y="3912"/>
                </a:lnTo>
                <a:lnTo>
                  <a:pt x="1480" y="4758"/>
                </a:lnTo>
                <a:lnTo>
                  <a:pt x="1480" y="4800"/>
                </a:lnTo>
                <a:lnTo>
                  <a:pt x="1481" y="4841"/>
                </a:lnTo>
                <a:lnTo>
                  <a:pt x="1485" y="4882"/>
                </a:lnTo>
                <a:lnTo>
                  <a:pt x="1489" y="4923"/>
                </a:lnTo>
                <a:lnTo>
                  <a:pt x="1494" y="4957"/>
                </a:lnTo>
                <a:lnTo>
                  <a:pt x="1499" y="4992"/>
                </a:lnTo>
                <a:lnTo>
                  <a:pt x="1504" y="5026"/>
                </a:lnTo>
                <a:lnTo>
                  <a:pt x="1511" y="5060"/>
                </a:lnTo>
                <a:lnTo>
                  <a:pt x="1518" y="5093"/>
                </a:lnTo>
                <a:lnTo>
                  <a:pt x="1526" y="5126"/>
                </a:lnTo>
                <a:lnTo>
                  <a:pt x="1534" y="5158"/>
                </a:lnTo>
                <a:lnTo>
                  <a:pt x="1544" y="5192"/>
                </a:lnTo>
                <a:lnTo>
                  <a:pt x="1554" y="5224"/>
                </a:lnTo>
                <a:lnTo>
                  <a:pt x="1565" y="5256"/>
                </a:lnTo>
                <a:lnTo>
                  <a:pt x="1578" y="5287"/>
                </a:lnTo>
                <a:lnTo>
                  <a:pt x="1590" y="5319"/>
                </a:lnTo>
                <a:lnTo>
                  <a:pt x="1602" y="5350"/>
                </a:lnTo>
                <a:lnTo>
                  <a:pt x="1616" y="5379"/>
                </a:lnTo>
                <a:lnTo>
                  <a:pt x="1631" y="5410"/>
                </a:lnTo>
                <a:lnTo>
                  <a:pt x="1646" y="5440"/>
                </a:lnTo>
                <a:lnTo>
                  <a:pt x="1662" y="5469"/>
                </a:lnTo>
                <a:lnTo>
                  <a:pt x="1678" y="5498"/>
                </a:lnTo>
                <a:lnTo>
                  <a:pt x="1695" y="5526"/>
                </a:lnTo>
                <a:lnTo>
                  <a:pt x="1712" y="5554"/>
                </a:lnTo>
                <a:lnTo>
                  <a:pt x="1731" y="5583"/>
                </a:lnTo>
                <a:lnTo>
                  <a:pt x="1749" y="5610"/>
                </a:lnTo>
                <a:lnTo>
                  <a:pt x="1789" y="5663"/>
                </a:lnTo>
                <a:lnTo>
                  <a:pt x="1831" y="5714"/>
                </a:lnTo>
                <a:lnTo>
                  <a:pt x="1874" y="5763"/>
                </a:lnTo>
                <a:lnTo>
                  <a:pt x="1921" y="5811"/>
                </a:lnTo>
                <a:lnTo>
                  <a:pt x="1969" y="5857"/>
                </a:lnTo>
                <a:lnTo>
                  <a:pt x="2018" y="5900"/>
                </a:lnTo>
                <a:lnTo>
                  <a:pt x="2070" y="5941"/>
                </a:lnTo>
                <a:lnTo>
                  <a:pt x="2124" y="5979"/>
                </a:lnTo>
                <a:lnTo>
                  <a:pt x="2152" y="5997"/>
                </a:lnTo>
                <a:lnTo>
                  <a:pt x="2180" y="6015"/>
                </a:lnTo>
                <a:lnTo>
                  <a:pt x="2208" y="6032"/>
                </a:lnTo>
                <a:lnTo>
                  <a:pt x="2237" y="6049"/>
                </a:lnTo>
                <a:lnTo>
                  <a:pt x="2266" y="6064"/>
                </a:lnTo>
                <a:lnTo>
                  <a:pt x="2296" y="6080"/>
                </a:lnTo>
                <a:lnTo>
                  <a:pt x="2326" y="6095"/>
                </a:lnTo>
                <a:lnTo>
                  <a:pt x="2356" y="6108"/>
                </a:lnTo>
                <a:lnTo>
                  <a:pt x="2387" y="6122"/>
                </a:lnTo>
                <a:lnTo>
                  <a:pt x="2418" y="6134"/>
                </a:lnTo>
                <a:lnTo>
                  <a:pt x="2450" y="6147"/>
                </a:lnTo>
                <a:lnTo>
                  <a:pt x="2481" y="6158"/>
                </a:lnTo>
                <a:lnTo>
                  <a:pt x="2513" y="6168"/>
                </a:lnTo>
                <a:lnTo>
                  <a:pt x="2546" y="6178"/>
                </a:lnTo>
                <a:lnTo>
                  <a:pt x="2579" y="6186"/>
                </a:lnTo>
                <a:lnTo>
                  <a:pt x="2612" y="6195"/>
                </a:lnTo>
                <a:lnTo>
                  <a:pt x="2645" y="6202"/>
                </a:lnTo>
                <a:lnTo>
                  <a:pt x="2678" y="6210"/>
                </a:lnTo>
                <a:lnTo>
                  <a:pt x="2713" y="6216"/>
                </a:lnTo>
                <a:lnTo>
                  <a:pt x="2746" y="6221"/>
                </a:lnTo>
                <a:lnTo>
                  <a:pt x="2781" y="6226"/>
                </a:lnTo>
                <a:lnTo>
                  <a:pt x="2815" y="6229"/>
                </a:lnTo>
                <a:lnTo>
                  <a:pt x="2850" y="6232"/>
                </a:lnTo>
                <a:lnTo>
                  <a:pt x="2886" y="6234"/>
                </a:lnTo>
                <a:lnTo>
                  <a:pt x="2922" y="6236"/>
                </a:lnTo>
                <a:lnTo>
                  <a:pt x="2956" y="6236"/>
                </a:lnTo>
                <a:lnTo>
                  <a:pt x="2992" y="6236"/>
                </a:lnTo>
                <a:lnTo>
                  <a:pt x="3028" y="6234"/>
                </a:lnTo>
                <a:lnTo>
                  <a:pt x="3062" y="6232"/>
                </a:lnTo>
                <a:lnTo>
                  <a:pt x="3097" y="6229"/>
                </a:lnTo>
                <a:lnTo>
                  <a:pt x="3133" y="6226"/>
                </a:lnTo>
                <a:lnTo>
                  <a:pt x="3166" y="6221"/>
                </a:lnTo>
                <a:lnTo>
                  <a:pt x="3200" y="6216"/>
                </a:lnTo>
                <a:lnTo>
                  <a:pt x="3235" y="6210"/>
                </a:lnTo>
                <a:lnTo>
                  <a:pt x="3268" y="6202"/>
                </a:lnTo>
                <a:lnTo>
                  <a:pt x="3302" y="6195"/>
                </a:lnTo>
                <a:lnTo>
                  <a:pt x="3335" y="6186"/>
                </a:lnTo>
                <a:lnTo>
                  <a:pt x="3367" y="6178"/>
                </a:lnTo>
                <a:lnTo>
                  <a:pt x="3399" y="6168"/>
                </a:lnTo>
                <a:lnTo>
                  <a:pt x="3431" y="6158"/>
                </a:lnTo>
                <a:lnTo>
                  <a:pt x="3463" y="6147"/>
                </a:lnTo>
                <a:lnTo>
                  <a:pt x="3495" y="6134"/>
                </a:lnTo>
                <a:lnTo>
                  <a:pt x="3526" y="6122"/>
                </a:lnTo>
                <a:lnTo>
                  <a:pt x="3557" y="6108"/>
                </a:lnTo>
                <a:lnTo>
                  <a:pt x="3587" y="6095"/>
                </a:lnTo>
                <a:lnTo>
                  <a:pt x="3618" y="6080"/>
                </a:lnTo>
                <a:lnTo>
                  <a:pt x="3647" y="6064"/>
                </a:lnTo>
                <a:lnTo>
                  <a:pt x="3676" y="6049"/>
                </a:lnTo>
                <a:lnTo>
                  <a:pt x="3705" y="6032"/>
                </a:lnTo>
                <a:lnTo>
                  <a:pt x="3734" y="6015"/>
                </a:lnTo>
                <a:lnTo>
                  <a:pt x="3761" y="5997"/>
                </a:lnTo>
                <a:lnTo>
                  <a:pt x="3789" y="5979"/>
                </a:lnTo>
                <a:lnTo>
                  <a:pt x="3816" y="5960"/>
                </a:lnTo>
                <a:lnTo>
                  <a:pt x="3842" y="5941"/>
                </a:lnTo>
                <a:lnTo>
                  <a:pt x="3894" y="5900"/>
                </a:lnTo>
                <a:lnTo>
                  <a:pt x="3945" y="5857"/>
                </a:lnTo>
                <a:lnTo>
                  <a:pt x="3993" y="5811"/>
                </a:lnTo>
                <a:lnTo>
                  <a:pt x="4038" y="5763"/>
                </a:lnTo>
                <a:lnTo>
                  <a:pt x="4083" y="5714"/>
                </a:lnTo>
                <a:lnTo>
                  <a:pt x="4124" y="5663"/>
                </a:lnTo>
                <a:lnTo>
                  <a:pt x="4163" y="5610"/>
                </a:lnTo>
                <a:lnTo>
                  <a:pt x="4183" y="5583"/>
                </a:lnTo>
                <a:lnTo>
                  <a:pt x="4200" y="5554"/>
                </a:lnTo>
                <a:lnTo>
                  <a:pt x="4219" y="5526"/>
                </a:lnTo>
                <a:lnTo>
                  <a:pt x="4235" y="5498"/>
                </a:lnTo>
                <a:lnTo>
                  <a:pt x="4252" y="5469"/>
                </a:lnTo>
                <a:lnTo>
                  <a:pt x="4267" y="5440"/>
                </a:lnTo>
                <a:lnTo>
                  <a:pt x="4282" y="5410"/>
                </a:lnTo>
                <a:lnTo>
                  <a:pt x="4296" y="5379"/>
                </a:lnTo>
                <a:lnTo>
                  <a:pt x="4310" y="5350"/>
                </a:lnTo>
                <a:lnTo>
                  <a:pt x="4324" y="5319"/>
                </a:lnTo>
                <a:lnTo>
                  <a:pt x="4336" y="5287"/>
                </a:lnTo>
                <a:lnTo>
                  <a:pt x="4347" y="5256"/>
                </a:lnTo>
                <a:lnTo>
                  <a:pt x="4358" y="5224"/>
                </a:lnTo>
                <a:lnTo>
                  <a:pt x="4369" y="5192"/>
                </a:lnTo>
                <a:lnTo>
                  <a:pt x="4378" y="5158"/>
                </a:lnTo>
                <a:lnTo>
                  <a:pt x="4386" y="5126"/>
                </a:lnTo>
                <a:lnTo>
                  <a:pt x="4395" y="5093"/>
                </a:lnTo>
                <a:lnTo>
                  <a:pt x="4402" y="5060"/>
                </a:lnTo>
                <a:lnTo>
                  <a:pt x="4409" y="5026"/>
                </a:lnTo>
                <a:lnTo>
                  <a:pt x="4415" y="4992"/>
                </a:lnTo>
                <a:lnTo>
                  <a:pt x="4420" y="4957"/>
                </a:lnTo>
                <a:lnTo>
                  <a:pt x="4423" y="4923"/>
                </a:lnTo>
                <a:lnTo>
                  <a:pt x="4428" y="4882"/>
                </a:lnTo>
                <a:lnTo>
                  <a:pt x="4431" y="4841"/>
                </a:lnTo>
                <a:lnTo>
                  <a:pt x="4432" y="4800"/>
                </a:lnTo>
                <a:lnTo>
                  <a:pt x="4433" y="4758"/>
                </a:lnTo>
                <a:lnTo>
                  <a:pt x="4433" y="4507"/>
                </a:lnTo>
                <a:lnTo>
                  <a:pt x="4469" y="4483"/>
                </a:lnTo>
                <a:lnTo>
                  <a:pt x="4504" y="4460"/>
                </a:lnTo>
                <a:lnTo>
                  <a:pt x="4537" y="4433"/>
                </a:lnTo>
                <a:lnTo>
                  <a:pt x="4568" y="4404"/>
                </a:lnTo>
                <a:lnTo>
                  <a:pt x="4596" y="4373"/>
                </a:lnTo>
                <a:lnTo>
                  <a:pt x="4623" y="4340"/>
                </a:lnTo>
                <a:lnTo>
                  <a:pt x="4648" y="4307"/>
                </a:lnTo>
                <a:lnTo>
                  <a:pt x="4672" y="4271"/>
                </a:lnTo>
                <a:lnTo>
                  <a:pt x="4691" y="4234"/>
                </a:lnTo>
                <a:lnTo>
                  <a:pt x="4710" y="4194"/>
                </a:lnTo>
                <a:lnTo>
                  <a:pt x="4725" y="4155"/>
                </a:lnTo>
                <a:lnTo>
                  <a:pt x="4738" y="4113"/>
                </a:lnTo>
                <a:lnTo>
                  <a:pt x="4748" y="4071"/>
                </a:lnTo>
                <a:lnTo>
                  <a:pt x="4752" y="4050"/>
                </a:lnTo>
                <a:lnTo>
                  <a:pt x="4755" y="4028"/>
                </a:lnTo>
                <a:lnTo>
                  <a:pt x="4758" y="4006"/>
                </a:lnTo>
                <a:lnTo>
                  <a:pt x="4760" y="3983"/>
                </a:lnTo>
                <a:lnTo>
                  <a:pt x="4762" y="3961"/>
                </a:lnTo>
                <a:lnTo>
                  <a:pt x="4762" y="3939"/>
                </a:lnTo>
                <a:lnTo>
                  <a:pt x="4760" y="3904"/>
                </a:lnTo>
                <a:lnTo>
                  <a:pt x="4758" y="3871"/>
                </a:lnTo>
                <a:lnTo>
                  <a:pt x="4754" y="3839"/>
                </a:lnTo>
                <a:lnTo>
                  <a:pt x="4748" y="3806"/>
                </a:lnTo>
                <a:lnTo>
                  <a:pt x="4741" y="3775"/>
                </a:lnTo>
                <a:lnTo>
                  <a:pt x="4732" y="3744"/>
                </a:lnTo>
                <a:lnTo>
                  <a:pt x="4722" y="3713"/>
                </a:lnTo>
                <a:lnTo>
                  <a:pt x="4710" y="3684"/>
                </a:lnTo>
                <a:lnTo>
                  <a:pt x="4697" y="3654"/>
                </a:lnTo>
                <a:lnTo>
                  <a:pt x="4683" y="3626"/>
                </a:lnTo>
                <a:lnTo>
                  <a:pt x="4667" y="3598"/>
                </a:lnTo>
                <a:lnTo>
                  <a:pt x="4649" y="3571"/>
                </a:lnTo>
                <a:lnTo>
                  <a:pt x="4631" y="3545"/>
                </a:lnTo>
                <a:lnTo>
                  <a:pt x="4612" y="3521"/>
                </a:lnTo>
                <a:lnTo>
                  <a:pt x="4591" y="3497"/>
                </a:lnTo>
                <a:lnTo>
                  <a:pt x="4569" y="3475"/>
                </a:lnTo>
                <a:lnTo>
                  <a:pt x="4547" y="3453"/>
                </a:lnTo>
                <a:lnTo>
                  <a:pt x="4522" y="3432"/>
                </a:lnTo>
                <a:lnTo>
                  <a:pt x="4498" y="3413"/>
                </a:lnTo>
                <a:lnTo>
                  <a:pt x="4472" y="3395"/>
                </a:lnTo>
                <a:lnTo>
                  <a:pt x="4446" y="3378"/>
                </a:lnTo>
                <a:lnTo>
                  <a:pt x="4419" y="3362"/>
                </a:lnTo>
                <a:lnTo>
                  <a:pt x="4390" y="3347"/>
                </a:lnTo>
                <a:lnTo>
                  <a:pt x="4361" y="3334"/>
                </a:lnTo>
                <a:lnTo>
                  <a:pt x="4331" y="3322"/>
                </a:lnTo>
                <a:lnTo>
                  <a:pt x="4300" y="3312"/>
                </a:lnTo>
                <a:lnTo>
                  <a:pt x="4269" y="3304"/>
                </a:lnTo>
                <a:lnTo>
                  <a:pt x="4237" y="3296"/>
                </a:lnTo>
                <a:lnTo>
                  <a:pt x="4205" y="3290"/>
                </a:lnTo>
                <a:lnTo>
                  <a:pt x="4173" y="3286"/>
                </a:lnTo>
                <a:lnTo>
                  <a:pt x="4140" y="3284"/>
                </a:lnTo>
                <a:lnTo>
                  <a:pt x="4105" y="32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医药箱"/>
          <p:cNvSpPr/>
          <p:nvPr/>
        </p:nvSpPr>
        <p:spPr bwMode="auto">
          <a:xfrm>
            <a:off x="6652137" y="3731643"/>
            <a:ext cx="440817" cy="440817"/>
          </a:xfrm>
          <a:custGeom>
            <a:avLst/>
            <a:gdLst>
              <a:gd name="T0" fmla="*/ 160329 w 2160587"/>
              <a:gd name="T1" fmla="*/ 1674812 h 1836737"/>
              <a:gd name="T2" fmla="*/ 1129743 w 2160587"/>
              <a:gd name="T3" fmla="*/ 848061 h 1836737"/>
              <a:gd name="T4" fmla="*/ 1158271 w 2160587"/>
              <a:gd name="T5" fmla="*/ 1043536 h 1836737"/>
              <a:gd name="T6" fmla="*/ 1353532 w 2160587"/>
              <a:gd name="T7" fmla="*/ 1072142 h 1836737"/>
              <a:gd name="T8" fmla="*/ 1367796 w 2160587"/>
              <a:gd name="T9" fmla="*/ 1145247 h 1836737"/>
              <a:gd name="T10" fmla="*/ 1316445 w 2160587"/>
              <a:gd name="T11" fmla="*/ 1197055 h 1836737"/>
              <a:gd name="T12" fmla="*/ 1148762 w 2160587"/>
              <a:gd name="T13" fmla="*/ 1373142 h 1836737"/>
              <a:gd name="T14" fmla="*/ 1088218 w 2160587"/>
              <a:gd name="T15" fmla="*/ 1413827 h 1836737"/>
              <a:gd name="T16" fmla="*/ 1019750 w 2160587"/>
              <a:gd name="T17" fmla="*/ 1385856 h 1836737"/>
              <a:gd name="T18" fmla="*/ 859357 w 2160587"/>
              <a:gd name="T19" fmla="*/ 1200234 h 1836737"/>
              <a:gd name="T20" fmla="*/ 798496 w 2160587"/>
              <a:gd name="T21" fmla="*/ 1159550 h 1836737"/>
              <a:gd name="T22" fmla="*/ 798496 w 2160587"/>
              <a:gd name="T23" fmla="*/ 1084856 h 1836737"/>
              <a:gd name="T24" fmla="*/ 859357 w 2160587"/>
              <a:gd name="T25" fmla="*/ 1044172 h 1836737"/>
              <a:gd name="T26" fmla="*/ 1019750 w 2160587"/>
              <a:gd name="T27" fmla="*/ 858868 h 1836737"/>
              <a:gd name="T28" fmla="*/ 301227 w 2160587"/>
              <a:gd name="T29" fmla="*/ 646747 h 1836737"/>
              <a:gd name="T30" fmla="*/ 2003954 w 2160587"/>
              <a:gd name="T31" fmla="*/ 550545 h 1836737"/>
              <a:gd name="T32" fmla="*/ 391689 w 2160587"/>
              <a:gd name="T33" fmla="*/ 393700 h 1836737"/>
              <a:gd name="T34" fmla="*/ 456865 w 2160587"/>
              <a:gd name="T35" fmla="*/ 428307 h 1836737"/>
              <a:gd name="T36" fmla="*/ 1692991 w 2160587"/>
              <a:gd name="T37" fmla="*/ 490537 h 1836737"/>
              <a:gd name="T38" fmla="*/ 1708479 w 2160587"/>
              <a:gd name="T39" fmla="*/ 422275 h 1836737"/>
              <a:gd name="T40" fmla="*/ 2082429 w 2160587"/>
              <a:gd name="T41" fmla="*/ 393700 h 1836737"/>
              <a:gd name="T42" fmla="*/ 2147243 w 2160587"/>
              <a:gd name="T43" fmla="*/ 428307 h 1836737"/>
              <a:gd name="T44" fmla="*/ 2157092 w 2160587"/>
              <a:gd name="T45" fmla="*/ 808355 h 1836737"/>
              <a:gd name="T46" fmla="*/ 2105622 w 2160587"/>
              <a:gd name="T47" fmla="*/ 860107 h 1836737"/>
              <a:gd name="T48" fmla="*/ 2032548 w 2160587"/>
              <a:gd name="T49" fmla="*/ 845820 h 1836737"/>
              <a:gd name="T50" fmla="*/ 2038267 w 2160587"/>
              <a:gd name="T51" fmla="*/ 1380490 h 1836737"/>
              <a:gd name="T52" fmla="*/ 2112612 w 2160587"/>
              <a:gd name="T53" fmla="*/ 1373187 h 1836737"/>
              <a:gd name="T54" fmla="*/ 2158998 w 2160587"/>
              <a:gd name="T55" fmla="*/ 1429702 h 1836737"/>
              <a:gd name="T56" fmla="*/ 2142795 w 2160587"/>
              <a:gd name="T57" fmla="*/ 1808162 h 1836737"/>
              <a:gd name="T58" fmla="*/ 1768845 w 2160587"/>
              <a:gd name="T59" fmla="*/ 1836737 h 1836737"/>
              <a:gd name="T60" fmla="*/ 1704031 w 2160587"/>
              <a:gd name="T61" fmla="*/ 1802130 h 1836737"/>
              <a:gd name="T62" fmla="*/ 467992 w 2160587"/>
              <a:gd name="T63" fmla="*/ 1741487 h 1836737"/>
              <a:gd name="T64" fmla="*/ 452096 w 2160587"/>
              <a:gd name="T65" fmla="*/ 1808162 h 1836737"/>
              <a:gd name="T66" fmla="*/ 78211 w 2160587"/>
              <a:gd name="T67" fmla="*/ 1836737 h 1836737"/>
              <a:gd name="T68" fmla="*/ 13035 w 2160587"/>
              <a:gd name="T69" fmla="*/ 1802130 h 1836737"/>
              <a:gd name="T70" fmla="*/ 3179 w 2160587"/>
              <a:gd name="T71" fmla="*/ 1422082 h 1836737"/>
              <a:gd name="T72" fmla="*/ 54684 w 2160587"/>
              <a:gd name="T73" fmla="*/ 1370330 h 1836737"/>
              <a:gd name="T74" fmla="*/ 127808 w 2160587"/>
              <a:gd name="T75" fmla="*/ 1384617 h 1836737"/>
              <a:gd name="T76" fmla="*/ 121767 w 2160587"/>
              <a:gd name="T77" fmla="*/ 850265 h 1836737"/>
              <a:gd name="T78" fmla="*/ 47689 w 2160587"/>
              <a:gd name="T79" fmla="*/ 857250 h 1836737"/>
              <a:gd name="T80" fmla="*/ 1590 w 2160587"/>
              <a:gd name="T81" fmla="*/ 801052 h 1836737"/>
              <a:gd name="T82" fmla="*/ 17804 w 2160587"/>
              <a:gd name="T83" fmla="*/ 422275 h 1836737"/>
              <a:gd name="T84" fmla="*/ 1080293 w 2160587"/>
              <a:gd name="T85" fmla="*/ 0 h 1836737"/>
              <a:gd name="T86" fmla="*/ 1229746 w 2160587"/>
              <a:gd name="T87" fmla="*/ 38797 h 1836737"/>
              <a:gd name="T88" fmla="*/ 1340086 w 2160587"/>
              <a:gd name="T89" fmla="*/ 139925 h 1836737"/>
              <a:gd name="T90" fmla="*/ 1392235 w 2160587"/>
              <a:gd name="T91" fmla="*/ 284302 h 1836737"/>
              <a:gd name="T92" fmla="*/ 1370930 w 2160587"/>
              <a:gd name="T93" fmla="*/ 372073 h 1836737"/>
              <a:gd name="T94" fmla="*/ 1299702 w 2160587"/>
              <a:gd name="T95" fmla="*/ 393698 h 1836737"/>
              <a:gd name="T96" fmla="*/ 1243101 w 2160587"/>
              <a:gd name="T97" fmla="*/ 347268 h 1836737"/>
              <a:gd name="T98" fmla="*/ 1230064 w 2160587"/>
              <a:gd name="T99" fmla="*/ 269355 h 1836737"/>
              <a:gd name="T100" fmla="*/ 1191270 w 2160587"/>
              <a:gd name="T101" fmla="*/ 204163 h 1836737"/>
              <a:gd name="T102" fmla="*/ 1126719 w 2160587"/>
              <a:gd name="T103" fmla="*/ 164412 h 1836737"/>
              <a:gd name="T104" fmla="*/ 1048495 w 2160587"/>
              <a:gd name="T105" fmla="*/ 160277 h 1836737"/>
              <a:gd name="T106" fmla="*/ 980447 w 2160587"/>
              <a:gd name="T107" fmla="*/ 193669 h 1836737"/>
              <a:gd name="T108" fmla="*/ 935611 w 2160587"/>
              <a:gd name="T109" fmla="*/ 254409 h 1836737"/>
              <a:gd name="T110" fmla="*/ 921620 w 2160587"/>
              <a:gd name="T111" fmla="*/ 332322 h 1836737"/>
              <a:gd name="T112" fmla="*/ 875512 w 2160587"/>
              <a:gd name="T113" fmla="*/ 388928 h 1836737"/>
              <a:gd name="T114" fmla="*/ 801422 w 2160587"/>
              <a:gd name="T115" fmla="*/ 381613 h 1836737"/>
              <a:gd name="T116" fmla="*/ 766762 w 2160587"/>
              <a:gd name="T117" fmla="*/ 316421 h 1836737"/>
              <a:gd name="T118" fmla="*/ 804602 w 2160587"/>
              <a:gd name="T119" fmla="*/ 166002 h 1836737"/>
              <a:gd name="T120" fmla="*/ 905085 w 2160587"/>
              <a:gd name="T121" fmla="*/ 54698 h 1836737"/>
              <a:gd name="T122" fmla="*/ 1048177 w 2160587"/>
              <a:gd name="T123" fmla="*/ 2226 h 1836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60587" h="1836737">
                <a:moveTo>
                  <a:pt x="2003954" y="1667985"/>
                </a:moveTo>
                <a:lnTo>
                  <a:pt x="2003431" y="1669097"/>
                </a:lnTo>
                <a:lnTo>
                  <a:pt x="2000893" y="1674812"/>
                </a:lnTo>
                <a:lnTo>
                  <a:pt x="1997719" y="1679892"/>
                </a:lnTo>
                <a:lnTo>
                  <a:pt x="2003954" y="1679892"/>
                </a:lnTo>
                <a:lnTo>
                  <a:pt x="2003954" y="1667985"/>
                </a:lnTo>
                <a:close/>
                <a:moveTo>
                  <a:pt x="156421" y="1666510"/>
                </a:moveTo>
                <a:lnTo>
                  <a:pt x="156421" y="1679892"/>
                </a:lnTo>
                <a:lnTo>
                  <a:pt x="163502" y="1679892"/>
                </a:lnTo>
                <a:lnTo>
                  <a:pt x="160329" y="1674812"/>
                </a:lnTo>
                <a:lnTo>
                  <a:pt x="157790" y="1669097"/>
                </a:lnTo>
                <a:lnTo>
                  <a:pt x="156421" y="1666510"/>
                </a:lnTo>
                <a:close/>
                <a:moveTo>
                  <a:pt x="1080293" y="830262"/>
                </a:moveTo>
                <a:lnTo>
                  <a:pt x="1088218" y="830580"/>
                </a:lnTo>
                <a:lnTo>
                  <a:pt x="1095826" y="831851"/>
                </a:lnTo>
                <a:lnTo>
                  <a:pt x="1103116" y="833758"/>
                </a:lnTo>
                <a:lnTo>
                  <a:pt x="1110724" y="836301"/>
                </a:lnTo>
                <a:lnTo>
                  <a:pt x="1117380" y="839797"/>
                </a:lnTo>
                <a:lnTo>
                  <a:pt x="1123720" y="843293"/>
                </a:lnTo>
                <a:lnTo>
                  <a:pt x="1129743" y="848061"/>
                </a:lnTo>
                <a:lnTo>
                  <a:pt x="1135448" y="853464"/>
                </a:lnTo>
                <a:lnTo>
                  <a:pt x="1140520" y="858868"/>
                </a:lnTo>
                <a:lnTo>
                  <a:pt x="1144958" y="864907"/>
                </a:lnTo>
                <a:lnTo>
                  <a:pt x="1148762" y="871264"/>
                </a:lnTo>
                <a:lnTo>
                  <a:pt x="1151931" y="877939"/>
                </a:lnTo>
                <a:lnTo>
                  <a:pt x="1154784" y="885249"/>
                </a:lnTo>
                <a:lnTo>
                  <a:pt x="1156686" y="892559"/>
                </a:lnTo>
                <a:lnTo>
                  <a:pt x="1157954" y="900506"/>
                </a:lnTo>
                <a:lnTo>
                  <a:pt x="1158271" y="908452"/>
                </a:lnTo>
                <a:lnTo>
                  <a:pt x="1158271" y="1043536"/>
                </a:lnTo>
                <a:lnTo>
                  <a:pt x="1292988" y="1043536"/>
                </a:lnTo>
                <a:lnTo>
                  <a:pt x="1301230" y="1044172"/>
                </a:lnTo>
                <a:lnTo>
                  <a:pt x="1308838" y="1045125"/>
                </a:lnTo>
                <a:lnTo>
                  <a:pt x="1316445" y="1047350"/>
                </a:lnTo>
                <a:lnTo>
                  <a:pt x="1323419" y="1049893"/>
                </a:lnTo>
                <a:lnTo>
                  <a:pt x="1330392" y="1053071"/>
                </a:lnTo>
                <a:lnTo>
                  <a:pt x="1337049" y="1057203"/>
                </a:lnTo>
                <a:lnTo>
                  <a:pt x="1343072" y="1061653"/>
                </a:lnTo>
                <a:lnTo>
                  <a:pt x="1348460" y="1066739"/>
                </a:lnTo>
                <a:lnTo>
                  <a:pt x="1353532" y="1072142"/>
                </a:lnTo>
                <a:lnTo>
                  <a:pt x="1357970" y="1078181"/>
                </a:lnTo>
                <a:lnTo>
                  <a:pt x="1362091" y="1084856"/>
                </a:lnTo>
                <a:lnTo>
                  <a:pt x="1365260" y="1091849"/>
                </a:lnTo>
                <a:lnTo>
                  <a:pt x="1367796" y="1098841"/>
                </a:lnTo>
                <a:lnTo>
                  <a:pt x="1370015" y="1106469"/>
                </a:lnTo>
                <a:lnTo>
                  <a:pt x="1370966" y="1114416"/>
                </a:lnTo>
                <a:lnTo>
                  <a:pt x="1371600" y="1122362"/>
                </a:lnTo>
                <a:lnTo>
                  <a:pt x="1370966" y="1130308"/>
                </a:lnTo>
                <a:lnTo>
                  <a:pt x="1370015" y="1138254"/>
                </a:lnTo>
                <a:lnTo>
                  <a:pt x="1367796" y="1145247"/>
                </a:lnTo>
                <a:lnTo>
                  <a:pt x="1365260" y="1152875"/>
                </a:lnTo>
                <a:lnTo>
                  <a:pt x="1362091" y="1159550"/>
                </a:lnTo>
                <a:lnTo>
                  <a:pt x="1357970" y="1165907"/>
                </a:lnTo>
                <a:lnTo>
                  <a:pt x="1353532" y="1171946"/>
                </a:lnTo>
                <a:lnTo>
                  <a:pt x="1348460" y="1177667"/>
                </a:lnTo>
                <a:lnTo>
                  <a:pt x="1343072" y="1182752"/>
                </a:lnTo>
                <a:lnTo>
                  <a:pt x="1337049" y="1187202"/>
                </a:lnTo>
                <a:lnTo>
                  <a:pt x="1330392" y="1191016"/>
                </a:lnTo>
                <a:lnTo>
                  <a:pt x="1323419" y="1194195"/>
                </a:lnTo>
                <a:lnTo>
                  <a:pt x="1316445" y="1197055"/>
                </a:lnTo>
                <a:lnTo>
                  <a:pt x="1308838" y="1198963"/>
                </a:lnTo>
                <a:lnTo>
                  <a:pt x="1301230" y="1200234"/>
                </a:lnTo>
                <a:lnTo>
                  <a:pt x="1292988" y="1200552"/>
                </a:lnTo>
                <a:lnTo>
                  <a:pt x="1158271" y="1200552"/>
                </a:lnTo>
                <a:lnTo>
                  <a:pt x="1158271" y="1335636"/>
                </a:lnTo>
                <a:lnTo>
                  <a:pt x="1157954" y="1343900"/>
                </a:lnTo>
                <a:lnTo>
                  <a:pt x="1156686" y="1351528"/>
                </a:lnTo>
                <a:lnTo>
                  <a:pt x="1154784" y="1359157"/>
                </a:lnTo>
                <a:lnTo>
                  <a:pt x="1151931" y="1366149"/>
                </a:lnTo>
                <a:lnTo>
                  <a:pt x="1148762" y="1373142"/>
                </a:lnTo>
                <a:lnTo>
                  <a:pt x="1144958" y="1379817"/>
                </a:lnTo>
                <a:lnTo>
                  <a:pt x="1140520" y="1385856"/>
                </a:lnTo>
                <a:lnTo>
                  <a:pt x="1135448" y="1391259"/>
                </a:lnTo>
                <a:lnTo>
                  <a:pt x="1129743" y="1396345"/>
                </a:lnTo>
                <a:lnTo>
                  <a:pt x="1123720" y="1400795"/>
                </a:lnTo>
                <a:lnTo>
                  <a:pt x="1117380" y="1404927"/>
                </a:lnTo>
                <a:lnTo>
                  <a:pt x="1110724" y="1408105"/>
                </a:lnTo>
                <a:lnTo>
                  <a:pt x="1103116" y="1410648"/>
                </a:lnTo>
                <a:lnTo>
                  <a:pt x="1095826" y="1412873"/>
                </a:lnTo>
                <a:lnTo>
                  <a:pt x="1088218" y="1413827"/>
                </a:lnTo>
                <a:lnTo>
                  <a:pt x="1080293" y="1414462"/>
                </a:lnTo>
                <a:lnTo>
                  <a:pt x="1072369" y="1413827"/>
                </a:lnTo>
                <a:lnTo>
                  <a:pt x="1064444" y="1412873"/>
                </a:lnTo>
                <a:lnTo>
                  <a:pt x="1056837" y="1410648"/>
                </a:lnTo>
                <a:lnTo>
                  <a:pt x="1049863" y="1408105"/>
                </a:lnTo>
                <a:lnTo>
                  <a:pt x="1043207" y="1404927"/>
                </a:lnTo>
                <a:lnTo>
                  <a:pt x="1036233" y="1400795"/>
                </a:lnTo>
                <a:lnTo>
                  <a:pt x="1030527" y="1396345"/>
                </a:lnTo>
                <a:lnTo>
                  <a:pt x="1024822" y="1391259"/>
                </a:lnTo>
                <a:lnTo>
                  <a:pt x="1019750" y="1385856"/>
                </a:lnTo>
                <a:lnTo>
                  <a:pt x="1015312" y="1379817"/>
                </a:lnTo>
                <a:lnTo>
                  <a:pt x="1011508" y="1373142"/>
                </a:lnTo>
                <a:lnTo>
                  <a:pt x="1008339" y="1366149"/>
                </a:lnTo>
                <a:lnTo>
                  <a:pt x="1005486" y="1359157"/>
                </a:lnTo>
                <a:lnTo>
                  <a:pt x="1003584" y="1351528"/>
                </a:lnTo>
                <a:lnTo>
                  <a:pt x="1002316" y="1343900"/>
                </a:lnTo>
                <a:lnTo>
                  <a:pt x="1001999" y="1335636"/>
                </a:lnTo>
                <a:lnTo>
                  <a:pt x="1001999" y="1200552"/>
                </a:lnTo>
                <a:lnTo>
                  <a:pt x="867282" y="1200552"/>
                </a:lnTo>
                <a:lnTo>
                  <a:pt x="859357" y="1200234"/>
                </a:lnTo>
                <a:lnTo>
                  <a:pt x="851432" y="1198963"/>
                </a:lnTo>
                <a:lnTo>
                  <a:pt x="843825" y="1197055"/>
                </a:lnTo>
                <a:lnTo>
                  <a:pt x="836534" y="1194195"/>
                </a:lnTo>
                <a:lnTo>
                  <a:pt x="829878" y="1191016"/>
                </a:lnTo>
                <a:lnTo>
                  <a:pt x="823538" y="1187202"/>
                </a:lnTo>
                <a:lnTo>
                  <a:pt x="817515" y="1182752"/>
                </a:lnTo>
                <a:lnTo>
                  <a:pt x="812127" y="1177667"/>
                </a:lnTo>
                <a:lnTo>
                  <a:pt x="807055" y="1171946"/>
                </a:lnTo>
                <a:lnTo>
                  <a:pt x="802300" y="1165907"/>
                </a:lnTo>
                <a:lnTo>
                  <a:pt x="798496" y="1159550"/>
                </a:lnTo>
                <a:lnTo>
                  <a:pt x="795010" y="1152875"/>
                </a:lnTo>
                <a:lnTo>
                  <a:pt x="792791" y="1145247"/>
                </a:lnTo>
                <a:lnTo>
                  <a:pt x="790572" y="1138254"/>
                </a:lnTo>
                <a:lnTo>
                  <a:pt x="789621" y="1130308"/>
                </a:lnTo>
                <a:lnTo>
                  <a:pt x="788987" y="1122362"/>
                </a:lnTo>
                <a:lnTo>
                  <a:pt x="789621" y="1114416"/>
                </a:lnTo>
                <a:lnTo>
                  <a:pt x="790572" y="1106469"/>
                </a:lnTo>
                <a:lnTo>
                  <a:pt x="792791" y="1098841"/>
                </a:lnTo>
                <a:lnTo>
                  <a:pt x="795010" y="1091849"/>
                </a:lnTo>
                <a:lnTo>
                  <a:pt x="798496" y="1084856"/>
                </a:lnTo>
                <a:lnTo>
                  <a:pt x="802300" y="1078181"/>
                </a:lnTo>
                <a:lnTo>
                  <a:pt x="807055" y="1072142"/>
                </a:lnTo>
                <a:lnTo>
                  <a:pt x="812127" y="1066739"/>
                </a:lnTo>
                <a:lnTo>
                  <a:pt x="817515" y="1061653"/>
                </a:lnTo>
                <a:lnTo>
                  <a:pt x="823538" y="1057203"/>
                </a:lnTo>
                <a:lnTo>
                  <a:pt x="829878" y="1053071"/>
                </a:lnTo>
                <a:lnTo>
                  <a:pt x="836534" y="1049893"/>
                </a:lnTo>
                <a:lnTo>
                  <a:pt x="843825" y="1047350"/>
                </a:lnTo>
                <a:lnTo>
                  <a:pt x="851432" y="1045125"/>
                </a:lnTo>
                <a:lnTo>
                  <a:pt x="859357" y="1044172"/>
                </a:lnTo>
                <a:lnTo>
                  <a:pt x="867282" y="1043536"/>
                </a:lnTo>
                <a:lnTo>
                  <a:pt x="1001999" y="1043536"/>
                </a:lnTo>
                <a:lnTo>
                  <a:pt x="1001999" y="908452"/>
                </a:lnTo>
                <a:lnTo>
                  <a:pt x="1002316" y="900506"/>
                </a:lnTo>
                <a:lnTo>
                  <a:pt x="1003584" y="892559"/>
                </a:lnTo>
                <a:lnTo>
                  <a:pt x="1005486" y="885249"/>
                </a:lnTo>
                <a:lnTo>
                  <a:pt x="1008339" y="877939"/>
                </a:lnTo>
                <a:lnTo>
                  <a:pt x="1011508" y="871264"/>
                </a:lnTo>
                <a:lnTo>
                  <a:pt x="1015312" y="864907"/>
                </a:lnTo>
                <a:lnTo>
                  <a:pt x="1019750" y="858868"/>
                </a:lnTo>
                <a:lnTo>
                  <a:pt x="1024822" y="853464"/>
                </a:lnTo>
                <a:lnTo>
                  <a:pt x="1030527" y="848061"/>
                </a:lnTo>
                <a:lnTo>
                  <a:pt x="1036233" y="843293"/>
                </a:lnTo>
                <a:lnTo>
                  <a:pt x="1043207" y="839797"/>
                </a:lnTo>
                <a:lnTo>
                  <a:pt x="1049863" y="836301"/>
                </a:lnTo>
                <a:lnTo>
                  <a:pt x="1056837" y="833758"/>
                </a:lnTo>
                <a:lnTo>
                  <a:pt x="1064444" y="831851"/>
                </a:lnTo>
                <a:lnTo>
                  <a:pt x="1072369" y="830580"/>
                </a:lnTo>
                <a:lnTo>
                  <a:pt x="1080293" y="830262"/>
                </a:lnTo>
                <a:close/>
                <a:moveTo>
                  <a:pt x="301227" y="646747"/>
                </a:moveTo>
                <a:lnTo>
                  <a:pt x="301227" y="1584642"/>
                </a:lnTo>
                <a:lnTo>
                  <a:pt x="1859994" y="1584642"/>
                </a:lnTo>
                <a:lnTo>
                  <a:pt x="1859994" y="646747"/>
                </a:lnTo>
                <a:lnTo>
                  <a:pt x="301227" y="646747"/>
                </a:lnTo>
                <a:close/>
                <a:moveTo>
                  <a:pt x="1997005" y="550545"/>
                </a:moveTo>
                <a:lnTo>
                  <a:pt x="1997719" y="551497"/>
                </a:lnTo>
                <a:lnTo>
                  <a:pt x="2000893" y="557212"/>
                </a:lnTo>
                <a:lnTo>
                  <a:pt x="2003431" y="562609"/>
                </a:lnTo>
                <a:lnTo>
                  <a:pt x="2003954" y="563786"/>
                </a:lnTo>
                <a:lnTo>
                  <a:pt x="2003954" y="550545"/>
                </a:lnTo>
                <a:lnTo>
                  <a:pt x="1997005" y="550545"/>
                </a:lnTo>
                <a:close/>
                <a:moveTo>
                  <a:pt x="156421" y="550545"/>
                </a:moveTo>
                <a:lnTo>
                  <a:pt x="156421" y="565349"/>
                </a:lnTo>
                <a:lnTo>
                  <a:pt x="157790" y="562609"/>
                </a:lnTo>
                <a:lnTo>
                  <a:pt x="160329" y="557212"/>
                </a:lnTo>
                <a:lnTo>
                  <a:pt x="163502" y="551497"/>
                </a:lnTo>
                <a:lnTo>
                  <a:pt x="164097" y="550545"/>
                </a:lnTo>
                <a:lnTo>
                  <a:pt x="156421" y="550545"/>
                </a:lnTo>
                <a:close/>
                <a:moveTo>
                  <a:pt x="78211" y="393700"/>
                </a:moveTo>
                <a:lnTo>
                  <a:pt x="391689" y="393700"/>
                </a:lnTo>
                <a:lnTo>
                  <a:pt x="399638" y="394017"/>
                </a:lnTo>
                <a:lnTo>
                  <a:pt x="407586" y="395287"/>
                </a:lnTo>
                <a:lnTo>
                  <a:pt x="415216" y="397192"/>
                </a:lnTo>
                <a:lnTo>
                  <a:pt x="422211" y="400050"/>
                </a:lnTo>
                <a:lnTo>
                  <a:pt x="428887" y="403225"/>
                </a:lnTo>
                <a:lnTo>
                  <a:pt x="435246" y="407352"/>
                </a:lnTo>
                <a:lnTo>
                  <a:pt x="441286" y="411480"/>
                </a:lnTo>
                <a:lnTo>
                  <a:pt x="447009" y="416877"/>
                </a:lnTo>
                <a:lnTo>
                  <a:pt x="452096" y="422275"/>
                </a:lnTo>
                <a:lnTo>
                  <a:pt x="456865" y="428307"/>
                </a:lnTo>
                <a:lnTo>
                  <a:pt x="460362" y="434657"/>
                </a:lnTo>
                <a:lnTo>
                  <a:pt x="463859" y="441325"/>
                </a:lnTo>
                <a:lnTo>
                  <a:pt x="466403" y="448945"/>
                </a:lnTo>
                <a:lnTo>
                  <a:pt x="468310" y="456565"/>
                </a:lnTo>
                <a:lnTo>
                  <a:pt x="469582" y="463867"/>
                </a:lnTo>
                <a:lnTo>
                  <a:pt x="469900" y="471805"/>
                </a:lnTo>
                <a:lnTo>
                  <a:pt x="469582" y="479742"/>
                </a:lnTo>
                <a:lnTo>
                  <a:pt x="468310" y="487680"/>
                </a:lnTo>
                <a:lnTo>
                  <a:pt x="467595" y="490537"/>
                </a:lnTo>
                <a:lnTo>
                  <a:pt x="1692991" y="490537"/>
                </a:lnTo>
                <a:lnTo>
                  <a:pt x="1692276" y="487680"/>
                </a:lnTo>
                <a:lnTo>
                  <a:pt x="1691005" y="479742"/>
                </a:lnTo>
                <a:lnTo>
                  <a:pt x="1690687" y="471805"/>
                </a:lnTo>
                <a:lnTo>
                  <a:pt x="1691005" y="463867"/>
                </a:lnTo>
                <a:lnTo>
                  <a:pt x="1692276" y="456565"/>
                </a:lnTo>
                <a:lnTo>
                  <a:pt x="1694182" y="448945"/>
                </a:lnTo>
                <a:lnTo>
                  <a:pt x="1697041" y="441325"/>
                </a:lnTo>
                <a:lnTo>
                  <a:pt x="1700218" y="434657"/>
                </a:lnTo>
                <a:lnTo>
                  <a:pt x="1704031" y="428307"/>
                </a:lnTo>
                <a:lnTo>
                  <a:pt x="1708479" y="422275"/>
                </a:lnTo>
                <a:lnTo>
                  <a:pt x="1713562" y="416877"/>
                </a:lnTo>
                <a:lnTo>
                  <a:pt x="1719281" y="411480"/>
                </a:lnTo>
                <a:lnTo>
                  <a:pt x="1725000" y="407352"/>
                </a:lnTo>
                <a:lnTo>
                  <a:pt x="1731354" y="403225"/>
                </a:lnTo>
                <a:lnTo>
                  <a:pt x="1738662" y="400050"/>
                </a:lnTo>
                <a:lnTo>
                  <a:pt x="1745652" y="397192"/>
                </a:lnTo>
                <a:lnTo>
                  <a:pt x="1753277" y="395287"/>
                </a:lnTo>
                <a:lnTo>
                  <a:pt x="1760902" y="394017"/>
                </a:lnTo>
                <a:lnTo>
                  <a:pt x="1768845" y="393700"/>
                </a:lnTo>
                <a:lnTo>
                  <a:pt x="2082429" y="393700"/>
                </a:lnTo>
                <a:lnTo>
                  <a:pt x="2090372" y="394017"/>
                </a:lnTo>
                <a:lnTo>
                  <a:pt x="2097997" y="395287"/>
                </a:lnTo>
                <a:lnTo>
                  <a:pt x="2105622" y="397192"/>
                </a:lnTo>
                <a:lnTo>
                  <a:pt x="2112612" y="400050"/>
                </a:lnTo>
                <a:lnTo>
                  <a:pt x="2119920" y="403225"/>
                </a:lnTo>
                <a:lnTo>
                  <a:pt x="2126274" y="407352"/>
                </a:lnTo>
                <a:lnTo>
                  <a:pt x="2131993" y="411480"/>
                </a:lnTo>
                <a:lnTo>
                  <a:pt x="2137712" y="416877"/>
                </a:lnTo>
                <a:lnTo>
                  <a:pt x="2142795" y="422275"/>
                </a:lnTo>
                <a:lnTo>
                  <a:pt x="2147243" y="428307"/>
                </a:lnTo>
                <a:lnTo>
                  <a:pt x="2151056" y="434657"/>
                </a:lnTo>
                <a:lnTo>
                  <a:pt x="2154233" y="441325"/>
                </a:lnTo>
                <a:lnTo>
                  <a:pt x="2157092" y="448945"/>
                </a:lnTo>
                <a:lnTo>
                  <a:pt x="2158998" y="456565"/>
                </a:lnTo>
                <a:lnTo>
                  <a:pt x="2160269" y="463867"/>
                </a:lnTo>
                <a:lnTo>
                  <a:pt x="2160587" y="471805"/>
                </a:lnTo>
                <a:lnTo>
                  <a:pt x="2160587" y="785177"/>
                </a:lnTo>
                <a:lnTo>
                  <a:pt x="2160269" y="793432"/>
                </a:lnTo>
                <a:lnTo>
                  <a:pt x="2158998" y="801052"/>
                </a:lnTo>
                <a:lnTo>
                  <a:pt x="2157092" y="808355"/>
                </a:lnTo>
                <a:lnTo>
                  <a:pt x="2154233" y="815657"/>
                </a:lnTo>
                <a:lnTo>
                  <a:pt x="2151056" y="822642"/>
                </a:lnTo>
                <a:lnTo>
                  <a:pt x="2147243" y="828992"/>
                </a:lnTo>
                <a:lnTo>
                  <a:pt x="2142795" y="835025"/>
                </a:lnTo>
                <a:lnTo>
                  <a:pt x="2137712" y="840740"/>
                </a:lnTo>
                <a:lnTo>
                  <a:pt x="2131993" y="845820"/>
                </a:lnTo>
                <a:lnTo>
                  <a:pt x="2126274" y="850265"/>
                </a:lnTo>
                <a:lnTo>
                  <a:pt x="2119920" y="854075"/>
                </a:lnTo>
                <a:lnTo>
                  <a:pt x="2112612" y="857250"/>
                </a:lnTo>
                <a:lnTo>
                  <a:pt x="2105622" y="860107"/>
                </a:lnTo>
                <a:lnTo>
                  <a:pt x="2097997" y="862012"/>
                </a:lnTo>
                <a:lnTo>
                  <a:pt x="2090372" y="863282"/>
                </a:lnTo>
                <a:lnTo>
                  <a:pt x="2082429" y="863600"/>
                </a:lnTo>
                <a:lnTo>
                  <a:pt x="2074169" y="863282"/>
                </a:lnTo>
                <a:lnTo>
                  <a:pt x="2066543" y="862012"/>
                </a:lnTo>
                <a:lnTo>
                  <a:pt x="2058918" y="860107"/>
                </a:lnTo>
                <a:lnTo>
                  <a:pt x="2051929" y="857250"/>
                </a:lnTo>
                <a:lnTo>
                  <a:pt x="2045257" y="854075"/>
                </a:lnTo>
                <a:lnTo>
                  <a:pt x="2038267" y="850265"/>
                </a:lnTo>
                <a:lnTo>
                  <a:pt x="2032548" y="845820"/>
                </a:lnTo>
                <a:lnTo>
                  <a:pt x="2026829" y="840740"/>
                </a:lnTo>
                <a:lnTo>
                  <a:pt x="2021746" y="835025"/>
                </a:lnTo>
                <a:lnTo>
                  <a:pt x="2017298" y="828992"/>
                </a:lnTo>
                <a:lnTo>
                  <a:pt x="2016125" y="827039"/>
                </a:lnTo>
                <a:lnTo>
                  <a:pt x="2016125" y="1403398"/>
                </a:lnTo>
                <a:lnTo>
                  <a:pt x="2017298" y="1401445"/>
                </a:lnTo>
                <a:lnTo>
                  <a:pt x="2021746" y="1395412"/>
                </a:lnTo>
                <a:lnTo>
                  <a:pt x="2026829" y="1390015"/>
                </a:lnTo>
                <a:lnTo>
                  <a:pt x="2032548" y="1384617"/>
                </a:lnTo>
                <a:lnTo>
                  <a:pt x="2038267" y="1380490"/>
                </a:lnTo>
                <a:lnTo>
                  <a:pt x="2045257" y="1376362"/>
                </a:lnTo>
                <a:lnTo>
                  <a:pt x="2051929" y="1373187"/>
                </a:lnTo>
                <a:lnTo>
                  <a:pt x="2058918" y="1370330"/>
                </a:lnTo>
                <a:lnTo>
                  <a:pt x="2066543" y="1368425"/>
                </a:lnTo>
                <a:lnTo>
                  <a:pt x="2074169" y="1367155"/>
                </a:lnTo>
                <a:lnTo>
                  <a:pt x="2082429" y="1366837"/>
                </a:lnTo>
                <a:lnTo>
                  <a:pt x="2090372" y="1367155"/>
                </a:lnTo>
                <a:lnTo>
                  <a:pt x="2097997" y="1368425"/>
                </a:lnTo>
                <a:lnTo>
                  <a:pt x="2105622" y="1370330"/>
                </a:lnTo>
                <a:lnTo>
                  <a:pt x="2112612" y="1373187"/>
                </a:lnTo>
                <a:lnTo>
                  <a:pt x="2119920" y="1376362"/>
                </a:lnTo>
                <a:lnTo>
                  <a:pt x="2126274" y="1380490"/>
                </a:lnTo>
                <a:lnTo>
                  <a:pt x="2131993" y="1384617"/>
                </a:lnTo>
                <a:lnTo>
                  <a:pt x="2137712" y="1390015"/>
                </a:lnTo>
                <a:lnTo>
                  <a:pt x="2142795" y="1395412"/>
                </a:lnTo>
                <a:lnTo>
                  <a:pt x="2147243" y="1401445"/>
                </a:lnTo>
                <a:lnTo>
                  <a:pt x="2151056" y="1407795"/>
                </a:lnTo>
                <a:lnTo>
                  <a:pt x="2154233" y="1414462"/>
                </a:lnTo>
                <a:lnTo>
                  <a:pt x="2157092" y="1422082"/>
                </a:lnTo>
                <a:lnTo>
                  <a:pt x="2158998" y="1429702"/>
                </a:lnTo>
                <a:lnTo>
                  <a:pt x="2160269" y="1437005"/>
                </a:lnTo>
                <a:lnTo>
                  <a:pt x="2160587" y="1444942"/>
                </a:lnTo>
                <a:lnTo>
                  <a:pt x="2160587" y="1758315"/>
                </a:lnTo>
                <a:lnTo>
                  <a:pt x="2160269" y="1766570"/>
                </a:lnTo>
                <a:lnTo>
                  <a:pt x="2158998" y="1774190"/>
                </a:lnTo>
                <a:lnTo>
                  <a:pt x="2157092" y="1781492"/>
                </a:lnTo>
                <a:lnTo>
                  <a:pt x="2154233" y="1788795"/>
                </a:lnTo>
                <a:lnTo>
                  <a:pt x="2151056" y="1795462"/>
                </a:lnTo>
                <a:lnTo>
                  <a:pt x="2147243" y="1802130"/>
                </a:lnTo>
                <a:lnTo>
                  <a:pt x="2142795" y="1808162"/>
                </a:lnTo>
                <a:lnTo>
                  <a:pt x="2137712" y="1813877"/>
                </a:lnTo>
                <a:lnTo>
                  <a:pt x="2131993" y="1818957"/>
                </a:lnTo>
                <a:lnTo>
                  <a:pt x="2126274" y="1823402"/>
                </a:lnTo>
                <a:lnTo>
                  <a:pt x="2119920" y="1827212"/>
                </a:lnTo>
                <a:lnTo>
                  <a:pt x="2112612" y="1830387"/>
                </a:lnTo>
                <a:lnTo>
                  <a:pt x="2105622" y="1833245"/>
                </a:lnTo>
                <a:lnTo>
                  <a:pt x="2097997" y="1835150"/>
                </a:lnTo>
                <a:lnTo>
                  <a:pt x="2090372" y="1836420"/>
                </a:lnTo>
                <a:lnTo>
                  <a:pt x="2082429" y="1836737"/>
                </a:lnTo>
                <a:lnTo>
                  <a:pt x="1768845" y="1836737"/>
                </a:lnTo>
                <a:lnTo>
                  <a:pt x="1760902" y="1836420"/>
                </a:lnTo>
                <a:lnTo>
                  <a:pt x="1753277" y="1835150"/>
                </a:lnTo>
                <a:lnTo>
                  <a:pt x="1745652" y="1833245"/>
                </a:lnTo>
                <a:lnTo>
                  <a:pt x="1738662" y="1830387"/>
                </a:lnTo>
                <a:lnTo>
                  <a:pt x="1731354" y="1827212"/>
                </a:lnTo>
                <a:lnTo>
                  <a:pt x="1725000" y="1823402"/>
                </a:lnTo>
                <a:lnTo>
                  <a:pt x="1719281" y="1818957"/>
                </a:lnTo>
                <a:lnTo>
                  <a:pt x="1713562" y="1813877"/>
                </a:lnTo>
                <a:lnTo>
                  <a:pt x="1708479" y="1808162"/>
                </a:lnTo>
                <a:lnTo>
                  <a:pt x="1704031" y="1802130"/>
                </a:lnTo>
                <a:lnTo>
                  <a:pt x="1700218" y="1795462"/>
                </a:lnTo>
                <a:lnTo>
                  <a:pt x="1697041" y="1788795"/>
                </a:lnTo>
                <a:lnTo>
                  <a:pt x="1694182" y="1781492"/>
                </a:lnTo>
                <a:lnTo>
                  <a:pt x="1692276" y="1774190"/>
                </a:lnTo>
                <a:lnTo>
                  <a:pt x="1691005" y="1766570"/>
                </a:lnTo>
                <a:lnTo>
                  <a:pt x="1690687" y="1758315"/>
                </a:lnTo>
                <a:lnTo>
                  <a:pt x="1691005" y="1750377"/>
                </a:lnTo>
                <a:lnTo>
                  <a:pt x="1692276" y="1742757"/>
                </a:lnTo>
                <a:lnTo>
                  <a:pt x="1692594" y="1741487"/>
                </a:lnTo>
                <a:lnTo>
                  <a:pt x="467992" y="1741487"/>
                </a:lnTo>
                <a:lnTo>
                  <a:pt x="468310" y="1742757"/>
                </a:lnTo>
                <a:lnTo>
                  <a:pt x="469582" y="1750377"/>
                </a:lnTo>
                <a:lnTo>
                  <a:pt x="469900" y="1758315"/>
                </a:lnTo>
                <a:lnTo>
                  <a:pt x="469582" y="1766570"/>
                </a:lnTo>
                <a:lnTo>
                  <a:pt x="468310" y="1774190"/>
                </a:lnTo>
                <a:lnTo>
                  <a:pt x="466403" y="1781492"/>
                </a:lnTo>
                <a:lnTo>
                  <a:pt x="463859" y="1788795"/>
                </a:lnTo>
                <a:lnTo>
                  <a:pt x="460362" y="1795462"/>
                </a:lnTo>
                <a:lnTo>
                  <a:pt x="456865" y="1802130"/>
                </a:lnTo>
                <a:lnTo>
                  <a:pt x="452096" y="1808162"/>
                </a:lnTo>
                <a:lnTo>
                  <a:pt x="447009" y="1813877"/>
                </a:lnTo>
                <a:lnTo>
                  <a:pt x="441286" y="1818957"/>
                </a:lnTo>
                <a:lnTo>
                  <a:pt x="435246" y="1823402"/>
                </a:lnTo>
                <a:lnTo>
                  <a:pt x="428887" y="1827212"/>
                </a:lnTo>
                <a:lnTo>
                  <a:pt x="422211" y="1830387"/>
                </a:lnTo>
                <a:lnTo>
                  <a:pt x="415216" y="1833245"/>
                </a:lnTo>
                <a:lnTo>
                  <a:pt x="407586" y="1835150"/>
                </a:lnTo>
                <a:lnTo>
                  <a:pt x="399638" y="1836420"/>
                </a:lnTo>
                <a:lnTo>
                  <a:pt x="391689" y="1836737"/>
                </a:lnTo>
                <a:lnTo>
                  <a:pt x="78211" y="1836737"/>
                </a:lnTo>
                <a:lnTo>
                  <a:pt x="70262" y="1836420"/>
                </a:lnTo>
                <a:lnTo>
                  <a:pt x="62314" y="1835150"/>
                </a:lnTo>
                <a:lnTo>
                  <a:pt x="54684" y="1833245"/>
                </a:lnTo>
                <a:lnTo>
                  <a:pt x="47689" y="1830387"/>
                </a:lnTo>
                <a:lnTo>
                  <a:pt x="40695" y="1827212"/>
                </a:lnTo>
                <a:lnTo>
                  <a:pt x="34018" y="1823402"/>
                </a:lnTo>
                <a:lnTo>
                  <a:pt x="27978" y="1818957"/>
                </a:lnTo>
                <a:lnTo>
                  <a:pt x="22573" y="1813877"/>
                </a:lnTo>
                <a:lnTo>
                  <a:pt x="17804" y="1808162"/>
                </a:lnTo>
                <a:lnTo>
                  <a:pt x="13035" y="1802130"/>
                </a:lnTo>
                <a:lnTo>
                  <a:pt x="8902" y="1795462"/>
                </a:lnTo>
                <a:lnTo>
                  <a:pt x="5723" y="1788795"/>
                </a:lnTo>
                <a:lnTo>
                  <a:pt x="3179" y="1781492"/>
                </a:lnTo>
                <a:lnTo>
                  <a:pt x="1590" y="1774190"/>
                </a:lnTo>
                <a:lnTo>
                  <a:pt x="318" y="1766570"/>
                </a:lnTo>
                <a:lnTo>
                  <a:pt x="0" y="1758315"/>
                </a:lnTo>
                <a:lnTo>
                  <a:pt x="0" y="1444942"/>
                </a:lnTo>
                <a:lnTo>
                  <a:pt x="318" y="1437005"/>
                </a:lnTo>
                <a:lnTo>
                  <a:pt x="1590" y="1429702"/>
                </a:lnTo>
                <a:lnTo>
                  <a:pt x="3179" y="1422082"/>
                </a:lnTo>
                <a:lnTo>
                  <a:pt x="5723" y="1414462"/>
                </a:lnTo>
                <a:lnTo>
                  <a:pt x="8902" y="1407795"/>
                </a:lnTo>
                <a:lnTo>
                  <a:pt x="13035" y="1401445"/>
                </a:lnTo>
                <a:lnTo>
                  <a:pt x="17804" y="1395412"/>
                </a:lnTo>
                <a:lnTo>
                  <a:pt x="22573" y="1390015"/>
                </a:lnTo>
                <a:lnTo>
                  <a:pt x="27978" y="1384617"/>
                </a:lnTo>
                <a:lnTo>
                  <a:pt x="34018" y="1380490"/>
                </a:lnTo>
                <a:lnTo>
                  <a:pt x="40695" y="1376362"/>
                </a:lnTo>
                <a:lnTo>
                  <a:pt x="47689" y="1373187"/>
                </a:lnTo>
                <a:lnTo>
                  <a:pt x="54684" y="1370330"/>
                </a:lnTo>
                <a:lnTo>
                  <a:pt x="62314" y="1368425"/>
                </a:lnTo>
                <a:lnTo>
                  <a:pt x="70262" y="1367155"/>
                </a:lnTo>
                <a:lnTo>
                  <a:pt x="78211" y="1366837"/>
                </a:lnTo>
                <a:lnTo>
                  <a:pt x="86159" y="1367155"/>
                </a:lnTo>
                <a:lnTo>
                  <a:pt x="94107" y="1368425"/>
                </a:lnTo>
                <a:lnTo>
                  <a:pt x="101102" y="1370330"/>
                </a:lnTo>
                <a:lnTo>
                  <a:pt x="108732" y="1373187"/>
                </a:lnTo>
                <a:lnTo>
                  <a:pt x="115408" y="1376362"/>
                </a:lnTo>
                <a:lnTo>
                  <a:pt x="121767" y="1380490"/>
                </a:lnTo>
                <a:lnTo>
                  <a:pt x="127808" y="1384617"/>
                </a:lnTo>
                <a:lnTo>
                  <a:pt x="133530" y="1390015"/>
                </a:lnTo>
                <a:lnTo>
                  <a:pt x="138617" y="1395412"/>
                </a:lnTo>
                <a:lnTo>
                  <a:pt x="143068" y="1401445"/>
                </a:lnTo>
                <a:lnTo>
                  <a:pt x="144462" y="1403765"/>
                </a:lnTo>
                <a:lnTo>
                  <a:pt x="144462" y="826672"/>
                </a:lnTo>
                <a:lnTo>
                  <a:pt x="143068" y="828992"/>
                </a:lnTo>
                <a:lnTo>
                  <a:pt x="138617" y="835025"/>
                </a:lnTo>
                <a:lnTo>
                  <a:pt x="133530" y="840740"/>
                </a:lnTo>
                <a:lnTo>
                  <a:pt x="127808" y="845820"/>
                </a:lnTo>
                <a:lnTo>
                  <a:pt x="121767" y="850265"/>
                </a:lnTo>
                <a:lnTo>
                  <a:pt x="115408" y="854075"/>
                </a:lnTo>
                <a:lnTo>
                  <a:pt x="108732" y="857250"/>
                </a:lnTo>
                <a:lnTo>
                  <a:pt x="101102" y="860107"/>
                </a:lnTo>
                <a:lnTo>
                  <a:pt x="94107" y="862012"/>
                </a:lnTo>
                <a:lnTo>
                  <a:pt x="86159" y="863282"/>
                </a:lnTo>
                <a:lnTo>
                  <a:pt x="78211" y="863600"/>
                </a:lnTo>
                <a:lnTo>
                  <a:pt x="70262" y="863282"/>
                </a:lnTo>
                <a:lnTo>
                  <a:pt x="62314" y="862012"/>
                </a:lnTo>
                <a:lnTo>
                  <a:pt x="54684" y="860107"/>
                </a:lnTo>
                <a:lnTo>
                  <a:pt x="47689" y="857250"/>
                </a:lnTo>
                <a:lnTo>
                  <a:pt x="40695" y="854075"/>
                </a:lnTo>
                <a:lnTo>
                  <a:pt x="34018" y="850265"/>
                </a:lnTo>
                <a:lnTo>
                  <a:pt x="27978" y="845820"/>
                </a:lnTo>
                <a:lnTo>
                  <a:pt x="22573" y="840740"/>
                </a:lnTo>
                <a:lnTo>
                  <a:pt x="17804" y="835025"/>
                </a:lnTo>
                <a:lnTo>
                  <a:pt x="13035" y="828992"/>
                </a:lnTo>
                <a:lnTo>
                  <a:pt x="8902" y="822642"/>
                </a:lnTo>
                <a:lnTo>
                  <a:pt x="5723" y="815657"/>
                </a:lnTo>
                <a:lnTo>
                  <a:pt x="3179" y="808355"/>
                </a:lnTo>
                <a:lnTo>
                  <a:pt x="1590" y="801052"/>
                </a:lnTo>
                <a:lnTo>
                  <a:pt x="318" y="793432"/>
                </a:lnTo>
                <a:lnTo>
                  <a:pt x="0" y="785177"/>
                </a:lnTo>
                <a:lnTo>
                  <a:pt x="0" y="471805"/>
                </a:lnTo>
                <a:lnTo>
                  <a:pt x="318" y="463867"/>
                </a:lnTo>
                <a:lnTo>
                  <a:pt x="1590" y="456565"/>
                </a:lnTo>
                <a:lnTo>
                  <a:pt x="3179" y="448945"/>
                </a:lnTo>
                <a:lnTo>
                  <a:pt x="5723" y="441325"/>
                </a:lnTo>
                <a:lnTo>
                  <a:pt x="8902" y="434657"/>
                </a:lnTo>
                <a:lnTo>
                  <a:pt x="13035" y="428307"/>
                </a:lnTo>
                <a:lnTo>
                  <a:pt x="17804" y="422275"/>
                </a:lnTo>
                <a:lnTo>
                  <a:pt x="22573" y="416877"/>
                </a:lnTo>
                <a:lnTo>
                  <a:pt x="27978" y="411480"/>
                </a:lnTo>
                <a:lnTo>
                  <a:pt x="34018" y="407352"/>
                </a:lnTo>
                <a:lnTo>
                  <a:pt x="40695" y="403225"/>
                </a:lnTo>
                <a:lnTo>
                  <a:pt x="47689" y="400050"/>
                </a:lnTo>
                <a:lnTo>
                  <a:pt x="54684" y="397192"/>
                </a:lnTo>
                <a:lnTo>
                  <a:pt x="62314" y="395287"/>
                </a:lnTo>
                <a:lnTo>
                  <a:pt x="70262" y="394017"/>
                </a:lnTo>
                <a:lnTo>
                  <a:pt x="78211" y="393700"/>
                </a:lnTo>
                <a:close/>
                <a:moveTo>
                  <a:pt x="1080293" y="0"/>
                </a:moveTo>
                <a:lnTo>
                  <a:pt x="1096193" y="636"/>
                </a:lnTo>
                <a:lnTo>
                  <a:pt x="1112092" y="2226"/>
                </a:lnTo>
                <a:lnTo>
                  <a:pt x="1127991" y="4134"/>
                </a:lnTo>
                <a:lnTo>
                  <a:pt x="1142936" y="6996"/>
                </a:lnTo>
                <a:lnTo>
                  <a:pt x="1158517" y="10494"/>
                </a:lnTo>
                <a:lnTo>
                  <a:pt x="1173145" y="14310"/>
                </a:lnTo>
                <a:lnTo>
                  <a:pt x="1188090" y="19716"/>
                </a:lnTo>
                <a:lnTo>
                  <a:pt x="1202399" y="25123"/>
                </a:lnTo>
                <a:lnTo>
                  <a:pt x="1215754" y="31483"/>
                </a:lnTo>
                <a:lnTo>
                  <a:pt x="1229746" y="38797"/>
                </a:lnTo>
                <a:lnTo>
                  <a:pt x="1242783" y="46111"/>
                </a:lnTo>
                <a:lnTo>
                  <a:pt x="1255502" y="54698"/>
                </a:lnTo>
                <a:lnTo>
                  <a:pt x="1267904" y="63284"/>
                </a:lnTo>
                <a:lnTo>
                  <a:pt x="1279351" y="72506"/>
                </a:lnTo>
                <a:lnTo>
                  <a:pt x="1290798" y="82365"/>
                </a:lnTo>
                <a:lnTo>
                  <a:pt x="1301610" y="93177"/>
                </a:lnTo>
                <a:lnTo>
                  <a:pt x="1312421" y="103989"/>
                </a:lnTo>
                <a:lnTo>
                  <a:pt x="1321961" y="115438"/>
                </a:lnTo>
                <a:lnTo>
                  <a:pt x="1331500" y="127204"/>
                </a:lnTo>
                <a:lnTo>
                  <a:pt x="1340086" y="139925"/>
                </a:lnTo>
                <a:lnTo>
                  <a:pt x="1348035" y="152645"/>
                </a:lnTo>
                <a:lnTo>
                  <a:pt x="1355667" y="166002"/>
                </a:lnTo>
                <a:lnTo>
                  <a:pt x="1362981" y="179676"/>
                </a:lnTo>
                <a:lnTo>
                  <a:pt x="1369340" y="193669"/>
                </a:lnTo>
                <a:lnTo>
                  <a:pt x="1374746" y="207979"/>
                </a:lnTo>
                <a:lnTo>
                  <a:pt x="1379516" y="222608"/>
                </a:lnTo>
                <a:lnTo>
                  <a:pt x="1383967" y="237872"/>
                </a:lnTo>
                <a:lnTo>
                  <a:pt x="1387465" y="252819"/>
                </a:lnTo>
                <a:lnTo>
                  <a:pt x="1390327" y="268401"/>
                </a:lnTo>
                <a:lnTo>
                  <a:pt x="1392235" y="284302"/>
                </a:lnTo>
                <a:lnTo>
                  <a:pt x="1393507" y="300202"/>
                </a:lnTo>
                <a:lnTo>
                  <a:pt x="1393825" y="316421"/>
                </a:lnTo>
                <a:lnTo>
                  <a:pt x="1393507" y="324371"/>
                </a:lnTo>
                <a:lnTo>
                  <a:pt x="1392235" y="332322"/>
                </a:lnTo>
                <a:lnTo>
                  <a:pt x="1390327" y="339954"/>
                </a:lnTo>
                <a:lnTo>
                  <a:pt x="1387465" y="347268"/>
                </a:lnTo>
                <a:lnTo>
                  <a:pt x="1384285" y="353946"/>
                </a:lnTo>
                <a:lnTo>
                  <a:pt x="1380470" y="360625"/>
                </a:lnTo>
                <a:lnTo>
                  <a:pt x="1376018" y="366667"/>
                </a:lnTo>
                <a:lnTo>
                  <a:pt x="1370930" y="372073"/>
                </a:lnTo>
                <a:lnTo>
                  <a:pt x="1365207" y="376843"/>
                </a:lnTo>
                <a:lnTo>
                  <a:pt x="1359165" y="381613"/>
                </a:lnTo>
                <a:lnTo>
                  <a:pt x="1352805" y="385747"/>
                </a:lnTo>
                <a:lnTo>
                  <a:pt x="1345809" y="388928"/>
                </a:lnTo>
                <a:lnTo>
                  <a:pt x="1338496" y="391790"/>
                </a:lnTo>
                <a:lnTo>
                  <a:pt x="1331182" y="393698"/>
                </a:lnTo>
                <a:lnTo>
                  <a:pt x="1323551" y="394334"/>
                </a:lnTo>
                <a:lnTo>
                  <a:pt x="1315601" y="395288"/>
                </a:lnTo>
                <a:lnTo>
                  <a:pt x="1307334" y="394334"/>
                </a:lnTo>
                <a:lnTo>
                  <a:pt x="1299702" y="393698"/>
                </a:lnTo>
                <a:lnTo>
                  <a:pt x="1292070" y="391790"/>
                </a:lnTo>
                <a:lnTo>
                  <a:pt x="1285075" y="388928"/>
                </a:lnTo>
                <a:lnTo>
                  <a:pt x="1278079" y="385747"/>
                </a:lnTo>
                <a:lnTo>
                  <a:pt x="1271401" y="381613"/>
                </a:lnTo>
                <a:lnTo>
                  <a:pt x="1265360" y="376843"/>
                </a:lnTo>
                <a:lnTo>
                  <a:pt x="1259954" y="372073"/>
                </a:lnTo>
                <a:lnTo>
                  <a:pt x="1254866" y="366667"/>
                </a:lnTo>
                <a:lnTo>
                  <a:pt x="1250415" y="360625"/>
                </a:lnTo>
                <a:lnTo>
                  <a:pt x="1246281" y="353946"/>
                </a:lnTo>
                <a:lnTo>
                  <a:pt x="1243101" y="347268"/>
                </a:lnTo>
                <a:lnTo>
                  <a:pt x="1240557" y="339954"/>
                </a:lnTo>
                <a:lnTo>
                  <a:pt x="1238331" y="332322"/>
                </a:lnTo>
                <a:lnTo>
                  <a:pt x="1237377" y="324371"/>
                </a:lnTo>
                <a:lnTo>
                  <a:pt x="1236741" y="316421"/>
                </a:lnTo>
                <a:lnTo>
                  <a:pt x="1236741" y="308471"/>
                </a:lnTo>
                <a:lnTo>
                  <a:pt x="1236105" y="300202"/>
                </a:lnTo>
                <a:lnTo>
                  <a:pt x="1235151" y="292252"/>
                </a:lnTo>
                <a:lnTo>
                  <a:pt x="1233561" y="284302"/>
                </a:lnTo>
                <a:lnTo>
                  <a:pt x="1231972" y="276670"/>
                </a:lnTo>
                <a:lnTo>
                  <a:pt x="1230064" y="269355"/>
                </a:lnTo>
                <a:lnTo>
                  <a:pt x="1227202" y="261723"/>
                </a:lnTo>
                <a:lnTo>
                  <a:pt x="1224658" y="254409"/>
                </a:lnTo>
                <a:lnTo>
                  <a:pt x="1221478" y="247413"/>
                </a:lnTo>
                <a:lnTo>
                  <a:pt x="1218298" y="240734"/>
                </a:lnTo>
                <a:lnTo>
                  <a:pt x="1214164" y="233738"/>
                </a:lnTo>
                <a:lnTo>
                  <a:pt x="1210349" y="227378"/>
                </a:lnTo>
                <a:lnTo>
                  <a:pt x="1205897" y="221018"/>
                </a:lnTo>
                <a:lnTo>
                  <a:pt x="1201127" y="215293"/>
                </a:lnTo>
                <a:lnTo>
                  <a:pt x="1196357" y="209569"/>
                </a:lnTo>
                <a:lnTo>
                  <a:pt x="1191270" y="204163"/>
                </a:lnTo>
                <a:lnTo>
                  <a:pt x="1185546" y="198439"/>
                </a:lnTo>
                <a:lnTo>
                  <a:pt x="1180140" y="193669"/>
                </a:lnTo>
                <a:lnTo>
                  <a:pt x="1174099" y="188898"/>
                </a:lnTo>
                <a:lnTo>
                  <a:pt x="1167739" y="184446"/>
                </a:lnTo>
                <a:lnTo>
                  <a:pt x="1161379" y="180312"/>
                </a:lnTo>
                <a:lnTo>
                  <a:pt x="1155020" y="176178"/>
                </a:lnTo>
                <a:lnTo>
                  <a:pt x="1148342" y="172998"/>
                </a:lnTo>
                <a:lnTo>
                  <a:pt x="1141028" y="169818"/>
                </a:lnTo>
                <a:lnTo>
                  <a:pt x="1134033" y="166638"/>
                </a:lnTo>
                <a:lnTo>
                  <a:pt x="1126719" y="164412"/>
                </a:lnTo>
                <a:lnTo>
                  <a:pt x="1119087" y="162186"/>
                </a:lnTo>
                <a:lnTo>
                  <a:pt x="1111774" y="160277"/>
                </a:lnTo>
                <a:lnTo>
                  <a:pt x="1104142" y="159005"/>
                </a:lnTo>
                <a:lnTo>
                  <a:pt x="1096193" y="158051"/>
                </a:lnTo>
                <a:lnTo>
                  <a:pt x="1088243" y="157097"/>
                </a:lnTo>
                <a:lnTo>
                  <a:pt x="1080293" y="157097"/>
                </a:lnTo>
                <a:lnTo>
                  <a:pt x="1072026" y="157097"/>
                </a:lnTo>
                <a:lnTo>
                  <a:pt x="1064076" y="158051"/>
                </a:lnTo>
                <a:lnTo>
                  <a:pt x="1056445" y="159005"/>
                </a:lnTo>
                <a:lnTo>
                  <a:pt x="1048495" y="160277"/>
                </a:lnTo>
                <a:lnTo>
                  <a:pt x="1040864" y="162186"/>
                </a:lnTo>
                <a:lnTo>
                  <a:pt x="1033550" y="164412"/>
                </a:lnTo>
                <a:lnTo>
                  <a:pt x="1026236" y="166638"/>
                </a:lnTo>
                <a:lnTo>
                  <a:pt x="1019241" y="169818"/>
                </a:lnTo>
                <a:lnTo>
                  <a:pt x="1012245" y="172998"/>
                </a:lnTo>
                <a:lnTo>
                  <a:pt x="1005567" y="176178"/>
                </a:lnTo>
                <a:lnTo>
                  <a:pt x="998890" y="180312"/>
                </a:lnTo>
                <a:lnTo>
                  <a:pt x="992530" y="184446"/>
                </a:lnTo>
                <a:lnTo>
                  <a:pt x="986488" y="188898"/>
                </a:lnTo>
                <a:lnTo>
                  <a:pt x="980447" y="193669"/>
                </a:lnTo>
                <a:lnTo>
                  <a:pt x="974723" y="198439"/>
                </a:lnTo>
                <a:lnTo>
                  <a:pt x="969317" y="204163"/>
                </a:lnTo>
                <a:lnTo>
                  <a:pt x="964230" y="209569"/>
                </a:lnTo>
                <a:lnTo>
                  <a:pt x="959142" y="215293"/>
                </a:lnTo>
                <a:lnTo>
                  <a:pt x="954690" y="221018"/>
                </a:lnTo>
                <a:lnTo>
                  <a:pt x="950238" y="227378"/>
                </a:lnTo>
                <a:lnTo>
                  <a:pt x="946105" y="233738"/>
                </a:lnTo>
                <a:lnTo>
                  <a:pt x="942289" y="240734"/>
                </a:lnTo>
                <a:lnTo>
                  <a:pt x="938791" y="247413"/>
                </a:lnTo>
                <a:lnTo>
                  <a:pt x="935611" y="254409"/>
                </a:lnTo>
                <a:lnTo>
                  <a:pt x="932749" y="261723"/>
                </a:lnTo>
                <a:lnTo>
                  <a:pt x="930523" y="269355"/>
                </a:lnTo>
                <a:lnTo>
                  <a:pt x="928615" y="276670"/>
                </a:lnTo>
                <a:lnTo>
                  <a:pt x="926390" y="284302"/>
                </a:lnTo>
                <a:lnTo>
                  <a:pt x="925436" y="292252"/>
                </a:lnTo>
                <a:lnTo>
                  <a:pt x="924164" y="300202"/>
                </a:lnTo>
                <a:lnTo>
                  <a:pt x="923846" y="308471"/>
                </a:lnTo>
                <a:lnTo>
                  <a:pt x="923210" y="316421"/>
                </a:lnTo>
                <a:lnTo>
                  <a:pt x="922892" y="324371"/>
                </a:lnTo>
                <a:lnTo>
                  <a:pt x="921620" y="332322"/>
                </a:lnTo>
                <a:lnTo>
                  <a:pt x="919712" y="339954"/>
                </a:lnTo>
                <a:lnTo>
                  <a:pt x="917486" y="347268"/>
                </a:lnTo>
                <a:lnTo>
                  <a:pt x="913670" y="353946"/>
                </a:lnTo>
                <a:lnTo>
                  <a:pt x="909854" y="360625"/>
                </a:lnTo>
                <a:lnTo>
                  <a:pt x="905403" y="366667"/>
                </a:lnTo>
                <a:lnTo>
                  <a:pt x="900315" y="372073"/>
                </a:lnTo>
                <a:lnTo>
                  <a:pt x="894591" y="376843"/>
                </a:lnTo>
                <a:lnTo>
                  <a:pt x="888868" y="381613"/>
                </a:lnTo>
                <a:lnTo>
                  <a:pt x="882508" y="385747"/>
                </a:lnTo>
                <a:lnTo>
                  <a:pt x="875512" y="388928"/>
                </a:lnTo>
                <a:lnTo>
                  <a:pt x="868517" y="391790"/>
                </a:lnTo>
                <a:lnTo>
                  <a:pt x="860885" y="393698"/>
                </a:lnTo>
                <a:lnTo>
                  <a:pt x="852935" y="394334"/>
                </a:lnTo>
                <a:lnTo>
                  <a:pt x="844986" y="395288"/>
                </a:lnTo>
                <a:lnTo>
                  <a:pt x="837036" y="394334"/>
                </a:lnTo>
                <a:lnTo>
                  <a:pt x="829087" y="393698"/>
                </a:lnTo>
                <a:lnTo>
                  <a:pt x="821455" y="391790"/>
                </a:lnTo>
                <a:lnTo>
                  <a:pt x="814459" y="388928"/>
                </a:lnTo>
                <a:lnTo>
                  <a:pt x="807782" y="385747"/>
                </a:lnTo>
                <a:lnTo>
                  <a:pt x="801422" y="381613"/>
                </a:lnTo>
                <a:lnTo>
                  <a:pt x="795063" y="376843"/>
                </a:lnTo>
                <a:lnTo>
                  <a:pt x="789339" y="372073"/>
                </a:lnTo>
                <a:lnTo>
                  <a:pt x="784569" y="366667"/>
                </a:lnTo>
                <a:lnTo>
                  <a:pt x="779799" y="360625"/>
                </a:lnTo>
                <a:lnTo>
                  <a:pt x="775984" y="353946"/>
                </a:lnTo>
                <a:lnTo>
                  <a:pt x="772804" y="347268"/>
                </a:lnTo>
                <a:lnTo>
                  <a:pt x="769942" y="339954"/>
                </a:lnTo>
                <a:lnTo>
                  <a:pt x="768352" y="332322"/>
                </a:lnTo>
                <a:lnTo>
                  <a:pt x="767080" y="324371"/>
                </a:lnTo>
                <a:lnTo>
                  <a:pt x="766762" y="316421"/>
                </a:lnTo>
                <a:lnTo>
                  <a:pt x="767080" y="300202"/>
                </a:lnTo>
                <a:lnTo>
                  <a:pt x="768352" y="284302"/>
                </a:lnTo>
                <a:lnTo>
                  <a:pt x="770260" y="268401"/>
                </a:lnTo>
                <a:lnTo>
                  <a:pt x="773122" y="252819"/>
                </a:lnTo>
                <a:lnTo>
                  <a:pt x="776301" y="237872"/>
                </a:lnTo>
                <a:lnTo>
                  <a:pt x="780753" y="222608"/>
                </a:lnTo>
                <a:lnTo>
                  <a:pt x="785841" y="207979"/>
                </a:lnTo>
                <a:lnTo>
                  <a:pt x="791247" y="193669"/>
                </a:lnTo>
                <a:lnTo>
                  <a:pt x="797288" y="179676"/>
                </a:lnTo>
                <a:lnTo>
                  <a:pt x="804602" y="166002"/>
                </a:lnTo>
                <a:lnTo>
                  <a:pt x="811916" y="152645"/>
                </a:lnTo>
                <a:lnTo>
                  <a:pt x="819865" y="139925"/>
                </a:lnTo>
                <a:lnTo>
                  <a:pt x="828769" y="127204"/>
                </a:lnTo>
                <a:lnTo>
                  <a:pt x="838308" y="115438"/>
                </a:lnTo>
                <a:lnTo>
                  <a:pt x="848166" y="103989"/>
                </a:lnTo>
                <a:lnTo>
                  <a:pt x="858659" y="93177"/>
                </a:lnTo>
                <a:lnTo>
                  <a:pt x="869153" y="82365"/>
                </a:lnTo>
                <a:lnTo>
                  <a:pt x="880918" y="72506"/>
                </a:lnTo>
                <a:lnTo>
                  <a:pt x="892683" y="63284"/>
                </a:lnTo>
                <a:lnTo>
                  <a:pt x="905085" y="54698"/>
                </a:lnTo>
                <a:lnTo>
                  <a:pt x="917804" y="46111"/>
                </a:lnTo>
                <a:lnTo>
                  <a:pt x="930841" y="38797"/>
                </a:lnTo>
                <a:lnTo>
                  <a:pt x="944515" y="31483"/>
                </a:lnTo>
                <a:lnTo>
                  <a:pt x="958188" y="25123"/>
                </a:lnTo>
                <a:lnTo>
                  <a:pt x="972497" y="19716"/>
                </a:lnTo>
                <a:lnTo>
                  <a:pt x="986806" y="14310"/>
                </a:lnTo>
                <a:lnTo>
                  <a:pt x="1002070" y="10494"/>
                </a:lnTo>
                <a:lnTo>
                  <a:pt x="1017015" y="6996"/>
                </a:lnTo>
                <a:lnTo>
                  <a:pt x="1032596" y="4134"/>
                </a:lnTo>
                <a:lnTo>
                  <a:pt x="1048177" y="2226"/>
                </a:lnTo>
                <a:lnTo>
                  <a:pt x="1064076" y="636"/>
                </a:lnTo>
                <a:lnTo>
                  <a:pt x="108029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药"/>
          <p:cNvSpPr/>
          <p:nvPr/>
        </p:nvSpPr>
        <p:spPr bwMode="auto">
          <a:xfrm>
            <a:off x="7701510" y="3690829"/>
            <a:ext cx="513828" cy="513828"/>
          </a:xfrm>
          <a:custGeom>
            <a:avLst/>
            <a:gdLst>
              <a:gd name="T0" fmla="*/ 1628324 w 3235"/>
              <a:gd name="T1" fmla="*/ 943562 h 3280"/>
              <a:gd name="T2" fmla="*/ 889923 w 3235"/>
              <a:gd name="T3" fmla="*/ 1681834 h 3280"/>
              <a:gd name="T4" fmla="*/ 715343 w 3235"/>
              <a:gd name="T5" fmla="*/ 1780637 h 3280"/>
              <a:gd name="T6" fmla="*/ 789457 w 3235"/>
              <a:gd name="T7" fmla="*/ 1662623 h 3280"/>
              <a:gd name="T8" fmla="*/ 847651 w 3235"/>
              <a:gd name="T9" fmla="*/ 1618711 h 3280"/>
              <a:gd name="T10" fmla="*/ 1231948 w 3235"/>
              <a:gd name="T11" fmla="*/ 1234480 h 3280"/>
              <a:gd name="T12" fmla="*/ 978861 w 3235"/>
              <a:gd name="T13" fmla="*/ 981436 h 3280"/>
              <a:gd name="T14" fmla="*/ 1348336 w 3235"/>
              <a:gd name="T15" fmla="*/ 612574 h 3280"/>
              <a:gd name="T16" fmla="*/ 1348336 w 3235"/>
              <a:gd name="T17" fmla="*/ 536277 h 3280"/>
              <a:gd name="T18" fmla="*/ 1271476 w 3235"/>
              <a:gd name="T19" fmla="*/ 536277 h 3280"/>
              <a:gd name="T20" fmla="*/ 902550 w 3235"/>
              <a:gd name="T21" fmla="*/ 905139 h 3280"/>
              <a:gd name="T22" fmla="*/ 828436 w 3235"/>
              <a:gd name="T23" fmla="*/ 831037 h 3280"/>
              <a:gd name="T24" fmla="*/ 828436 w 3235"/>
              <a:gd name="T25" fmla="*/ 674051 h 3280"/>
              <a:gd name="T26" fmla="*/ 1093601 w 3235"/>
              <a:gd name="T27" fmla="*/ 408932 h 3280"/>
              <a:gd name="T28" fmla="*/ 1628324 w 3235"/>
              <a:gd name="T29" fmla="*/ 408932 h 3280"/>
              <a:gd name="T30" fmla="*/ 1628324 w 3235"/>
              <a:gd name="T31" fmla="*/ 943562 h 3280"/>
              <a:gd name="T32" fmla="*/ 828436 w 3235"/>
              <a:gd name="T33" fmla="*/ 1132384 h 3280"/>
              <a:gd name="T34" fmla="*/ 828436 w 3235"/>
              <a:gd name="T35" fmla="*/ 979240 h 3280"/>
              <a:gd name="T36" fmla="*/ 902550 w 3235"/>
              <a:gd name="T37" fmla="*/ 905139 h 3280"/>
              <a:gd name="T38" fmla="*/ 978861 w 3235"/>
              <a:gd name="T39" fmla="*/ 981436 h 3280"/>
              <a:gd name="T40" fmla="*/ 828436 w 3235"/>
              <a:gd name="T41" fmla="*/ 1132384 h 3280"/>
              <a:gd name="T42" fmla="*/ 378259 w 3235"/>
              <a:gd name="T43" fmla="*/ 1800397 h 3280"/>
              <a:gd name="T44" fmla="*/ 0 w 3235"/>
              <a:gd name="T45" fmla="*/ 1422204 h 3280"/>
              <a:gd name="T46" fmla="*/ 0 w 3235"/>
              <a:gd name="T47" fmla="*/ 378193 h 3280"/>
              <a:gd name="T48" fmla="*/ 378259 w 3235"/>
              <a:gd name="T49" fmla="*/ 0 h 3280"/>
              <a:gd name="T50" fmla="*/ 756517 w 3235"/>
              <a:gd name="T51" fmla="*/ 378193 h 3280"/>
              <a:gd name="T52" fmla="*/ 756517 w 3235"/>
              <a:gd name="T53" fmla="*/ 1422204 h 3280"/>
              <a:gd name="T54" fmla="*/ 378259 w 3235"/>
              <a:gd name="T55" fmla="*/ 1800397 h 3280"/>
              <a:gd name="T56" fmla="*/ 682403 w 3235"/>
              <a:gd name="T57" fmla="*/ 393013 h 3280"/>
              <a:gd name="T58" fmla="*/ 378259 w 3235"/>
              <a:gd name="T59" fmla="*/ 94960 h 3280"/>
              <a:gd name="T60" fmla="*/ 71370 w 3235"/>
              <a:gd name="T61" fmla="*/ 393013 h 3280"/>
              <a:gd name="T62" fmla="*/ 71370 w 3235"/>
              <a:gd name="T63" fmla="*/ 936426 h 3280"/>
              <a:gd name="T64" fmla="*/ 216305 w 3235"/>
              <a:gd name="T65" fmla="*/ 936426 h 3280"/>
              <a:gd name="T66" fmla="*/ 216305 w 3235"/>
              <a:gd name="T67" fmla="*/ 1458431 h 3280"/>
              <a:gd name="T68" fmla="*/ 270106 w 3235"/>
              <a:gd name="T69" fmla="*/ 1512224 h 3280"/>
              <a:gd name="T70" fmla="*/ 324457 w 3235"/>
              <a:gd name="T71" fmla="*/ 1458431 h 3280"/>
              <a:gd name="T72" fmla="*/ 324457 w 3235"/>
              <a:gd name="T73" fmla="*/ 936426 h 3280"/>
              <a:gd name="T74" fmla="*/ 682403 w 3235"/>
              <a:gd name="T75" fmla="*/ 936426 h 3280"/>
              <a:gd name="T76" fmla="*/ 682403 w 3235"/>
              <a:gd name="T77" fmla="*/ 393013 h 3280"/>
              <a:gd name="T78" fmla="*/ 270106 w 3235"/>
              <a:gd name="T79" fmla="*/ 360079 h 3280"/>
              <a:gd name="T80" fmla="*/ 324457 w 3235"/>
              <a:gd name="T81" fmla="*/ 413872 h 3280"/>
              <a:gd name="T82" fmla="*/ 324457 w 3235"/>
              <a:gd name="T83" fmla="*/ 936426 h 3280"/>
              <a:gd name="T84" fmla="*/ 216305 w 3235"/>
              <a:gd name="T85" fmla="*/ 936426 h 3280"/>
              <a:gd name="T86" fmla="*/ 216305 w 3235"/>
              <a:gd name="T87" fmla="*/ 413872 h 3280"/>
              <a:gd name="T88" fmla="*/ 270106 w 3235"/>
              <a:gd name="T89" fmla="*/ 360079 h 32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235" h="3280">
                <a:moveTo>
                  <a:pt x="2966" y="1719"/>
                </a:moveTo>
                <a:cubicBezTo>
                  <a:pt x="1621" y="3064"/>
                  <a:pt x="1621" y="3064"/>
                  <a:pt x="1621" y="3064"/>
                </a:cubicBezTo>
                <a:cubicBezTo>
                  <a:pt x="1530" y="3155"/>
                  <a:pt x="1420" y="3214"/>
                  <a:pt x="1303" y="3244"/>
                </a:cubicBezTo>
                <a:cubicBezTo>
                  <a:pt x="1359" y="3180"/>
                  <a:pt x="1404" y="3107"/>
                  <a:pt x="1438" y="3029"/>
                </a:cubicBezTo>
                <a:cubicBezTo>
                  <a:pt x="1476" y="3007"/>
                  <a:pt x="1512" y="2981"/>
                  <a:pt x="1544" y="2949"/>
                </a:cubicBezTo>
                <a:cubicBezTo>
                  <a:pt x="2244" y="2249"/>
                  <a:pt x="2244" y="2249"/>
                  <a:pt x="2244" y="2249"/>
                </a:cubicBezTo>
                <a:cubicBezTo>
                  <a:pt x="1783" y="1788"/>
                  <a:pt x="1783" y="1788"/>
                  <a:pt x="1783" y="1788"/>
                </a:cubicBezTo>
                <a:cubicBezTo>
                  <a:pt x="2456" y="1116"/>
                  <a:pt x="2456" y="1116"/>
                  <a:pt x="2456" y="1116"/>
                </a:cubicBezTo>
                <a:cubicBezTo>
                  <a:pt x="2494" y="1078"/>
                  <a:pt x="2494" y="1015"/>
                  <a:pt x="2456" y="977"/>
                </a:cubicBezTo>
                <a:cubicBezTo>
                  <a:pt x="2417" y="938"/>
                  <a:pt x="2355" y="938"/>
                  <a:pt x="2316" y="977"/>
                </a:cubicBezTo>
                <a:cubicBezTo>
                  <a:pt x="1644" y="1649"/>
                  <a:pt x="1644" y="1649"/>
                  <a:pt x="1644" y="1649"/>
                </a:cubicBezTo>
                <a:cubicBezTo>
                  <a:pt x="1509" y="1514"/>
                  <a:pt x="1509" y="1514"/>
                  <a:pt x="1509" y="1514"/>
                </a:cubicBezTo>
                <a:cubicBezTo>
                  <a:pt x="1509" y="1228"/>
                  <a:pt x="1509" y="1228"/>
                  <a:pt x="1509" y="1228"/>
                </a:cubicBezTo>
                <a:cubicBezTo>
                  <a:pt x="1992" y="745"/>
                  <a:pt x="1992" y="745"/>
                  <a:pt x="1992" y="745"/>
                </a:cubicBezTo>
                <a:cubicBezTo>
                  <a:pt x="2261" y="476"/>
                  <a:pt x="2697" y="476"/>
                  <a:pt x="2966" y="745"/>
                </a:cubicBezTo>
                <a:cubicBezTo>
                  <a:pt x="3235" y="1014"/>
                  <a:pt x="3235" y="1450"/>
                  <a:pt x="2966" y="1719"/>
                </a:cubicBezTo>
                <a:close/>
                <a:moveTo>
                  <a:pt x="1509" y="2063"/>
                </a:moveTo>
                <a:cubicBezTo>
                  <a:pt x="1509" y="1784"/>
                  <a:pt x="1509" y="1784"/>
                  <a:pt x="1509" y="1784"/>
                </a:cubicBezTo>
                <a:cubicBezTo>
                  <a:pt x="1644" y="1649"/>
                  <a:pt x="1644" y="1649"/>
                  <a:pt x="1644" y="1649"/>
                </a:cubicBezTo>
                <a:cubicBezTo>
                  <a:pt x="1783" y="1788"/>
                  <a:pt x="1783" y="1788"/>
                  <a:pt x="1783" y="1788"/>
                </a:cubicBezTo>
                <a:lnTo>
                  <a:pt x="1509" y="2063"/>
                </a:lnTo>
                <a:close/>
                <a:moveTo>
                  <a:pt x="689" y="3280"/>
                </a:moveTo>
                <a:cubicBezTo>
                  <a:pt x="309" y="3280"/>
                  <a:pt x="0" y="2971"/>
                  <a:pt x="0" y="2591"/>
                </a:cubicBezTo>
                <a:cubicBezTo>
                  <a:pt x="0" y="689"/>
                  <a:pt x="0" y="689"/>
                  <a:pt x="0" y="689"/>
                </a:cubicBezTo>
                <a:cubicBezTo>
                  <a:pt x="0" y="308"/>
                  <a:pt x="309" y="0"/>
                  <a:pt x="689" y="0"/>
                </a:cubicBezTo>
                <a:cubicBezTo>
                  <a:pt x="1069" y="0"/>
                  <a:pt x="1378" y="308"/>
                  <a:pt x="1378" y="689"/>
                </a:cubicBezTo>
                <a:cubicBezTo>
                  <a:pt x="1378" y="2591"/>
                  <a:pt x="1378" y="2591"/>
                  <a:pt x="1378" y="2591"/>
                </a:cubicBezTo>
                <a:cubicBezTo>
                  <a:pt x="1378" y="2971"/>
                  <a:pt x="1069" y="3280"/>
                  <a:pt x="689" y="3280"/>
                </a:cubicBezTo>
                <a:close/>
                <a:moveTo>
                  <a:pt x="1243" y="716"/>
                </a:moveTo>
                <a:cubicBezTo>
                  <a:pt x="1243" y="416"/>
                  <a:pt x="989" y="173"/>
                  <a:pt x="689" y="173"/>
                </a:cubicBezTo>
                <a:cubicBezTo>
                  <a:pt x="389" y="173"/>
                  <a:pt x="130" y="416"/>
                  <a:pt x="130" y="716"/>
                </a:cubicBezTo>
                <a:cubicBezTo>
                  <a:pt x="130" y="1706"/>
                  <a:pt x="130" y="1706"/>
                  <a:pt x="130" y="1706"/>
                </a:cubicBezTo>
                <a:cubicBezTo>
                  <a:pt x="394" y="1706"/>
                  <a:pt x="394" y="1706"/>
                  <a:pt x="394" y="1706"/>
                </a:cubicBezTo>
                <a:cubicBezTo>
                  <a:pt x="394" y="2657"/>
                  <a:pt x="394" y="2657"/>
                  <a:pt x="394" y="2657"/>
                </a:cubicBezTo>
                <a:cubicBezTo>
                  <a:pt x="394" y="2711"/>
                  <a:pt x="438" y="2755"/>
                  <a:pt x="492" y="2755"/>
                </a:cubicBezTo>
                <a:cubicBezTo>
                  <a:pt x="547" y="2755"/>
                  <a:pt x="591" y="2711"/>
                  <a:pt x="591" y="2657"/>
                </a:cubicBezTo>
                <a:cubicBezTo>
                  <a:pt x="591" y="1706"/>
                  <a:pt x="591" y="1706"/>
                  <a:pt x="591" y="1706"/>
                </a:cubicBezTo>
                <a:cubicBezTo>
                  <a:pt x="1243" y="1706"/>
                  <a:pt x="1243" y="1706"/>
                  <a:pt x="1243" y="1706"/>
                </a:cubicBezTo>
                <a:lnTo>
                  <a:pt x="1243" y="716"/>
                </a:lnTo>
                <a:close/>
                <a:moveTo>
                  <a:pt x="492" y="656"/>
                </a:moveTo>
                <a:cubicBezTo>
                  <a:pt x="547" y="656"/>
                  <a:pt x="591" y="700"/>
                  <a:pt x="591" y="754"/>
                </a:cubicBezTo>
                <a:cubicBezTo>
                  <a:pt x="591" y="1706"/>
                  <a:pt x="591" y="1706"/>
                  <a:pt x="591" y="1706"/>
                </a:cubicBezTo>
                <a:cubicBezTo>
                  <a:pt x="394" y="1706"/>
                  <a:pt x="394" y="1706"/>
                  <a:pt x="394" y="1706"/>
                </a:cubicBezTo>
                <a:cubicBezTo>
                  <a:pt x="394" y="754"/>
                  <a:pt x="394" y="754"/>
                  <a:pt x="394" y="754"/>
                </a:cubicBezTo>
                <a:cubicBezTo>
                  <a:pt x="394" y="700"/>
                  <a:pt x="438" y="656"/>
                  <a:pt x="492" y="6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SimSun" panose="02010600030101010101" pitchFamily="2" charset="-122"/>
                <a:cs typeface="+mn-cs"/>
              </a:defRPr>
            </a:lvl9pPr>
          </a:lstStyle>
          <a:p>
            <a:endParaRPr lang="zh-CN" altLang="en-US">
              <a:ea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4070981" y="1708461"/>
            <a:ext cx="357190" cy="35719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306780" y="2809879"/>
            <a:ext cx="214314" cy="21431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4428171" y="1708461"/>
            <a:ext cx="1143008" cy="158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7163772" y="3024193"/>
            <a:ext cx="1143008" cy="1588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 descr="logo_epp_logingyii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771525"/>
            <a:ext cx="2265045" cy="2244725"/>
          </a:xfrm>
          <a:prstGeom prst="rect">
            <a:avLst/>
          </a:prstGeom>
        </p:spPr>
      </p:pic>
      <p:pic>
        <p:nvPicPr>
          <p:cNvPr id="3" name="Imagem 2" descr="logo_epp_login.png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40" y="2931795"/>
            <a:ext cx="2657475" cy="64008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E7F6060-6195-AE74-74E9-F52AB5664CCD}"/>
              </a:ext>
            </a:extLst>
          </p:cNvPr>
          <p:cNvSpPr txBox="1"/>
          <p:nvPr/>
        </p:nvSpPr>
        <p:spPr>
          <a:xfrm>
            <a:off x="4212909" y="617097"/>
            <a:ext cx="4477102" cy="707886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2000">
                <a:latin typeface="Calibri Light"/>
              </a:defRPr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Reconhecimento precoce e manejo correto salvam vidas!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lowchart: Process 41"/>
          <p:cNvSpPr/>
          <p:nvPr/>
        </p:nvSpPr>
        <p:spPr>
          <a:xfrm>
            <a:off x="1115695" y="0"/>
            <a:ext cx="1357630" cy="514350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299720" y="2139315"/>
            <a:ext cx="29711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b="1" spc="200" dirty="0">
                <a:solidFill>
                  <a:srgbClr val="4C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</p:txBody>
      </p:sp>
      <p:pic>
        <p:nvPicPr>
          <p:cNvPr id="2" name="Imagem 1" descr="logo_epp_logingyii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95" y="1275715"/>
            <a:ext cx="901065" cy="893445"/>
          </a:xfrm>
          <a:prstGeom prst="rect">
            <a:avLst/>
          </a:prstGeom>
        </p:spPr>
      </p:pic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34E4225-BE17-A150-B775-165386665139}"/>
              </a:ext>
            </a:extLst>
          </p:cNvPr>
          <p:cNvGrpSpPr/>
          <p:nvPr/>
        </p:nvGrpSpPr>
        <p:grpSpPr>
          <a:xfrm>
            <a:off x="3292566" y="1039499"/>
            <a:ext cx="5331806" cy="3064501"/>
            <a:chOff x="3289299" y="467757"/>
            <a:chExt cx="5331806" cy="3064501"/>
          </a:xfrm>
        </p:grpSpPr>
        <p:sp>
          <p:nvSpPr>
            <p:cNvPr id="3" name="Caixa de Texto 2"/>
            <p:cNvSpPr txBox="1"/>
            <p:nvPr/>
          </p:nvSpPr>
          <p:spPr>
            <a:xfrm>
              <a:off x="3289300" y="467757"/>
              <a:ext cx="5315148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altLang="en-US" b="1" dirty="0">
                  <a:solidFill>
                    <a:schemeClr val="bg1"/>
                  </a:solidFill>
                </a:rPr>
                <a:t>Compreender o quadro clínico típico da bronquiolite</a:t>
              </a:r>
            </a:p>
          </p:txBody>
        </p:sp>
        <p:sp>
          <p:nvSpPr>
            <p:cNvPr id="4" name="Caixa de Texto 3"/>
            <p:cNvSpPr txBox="1"/>
            <p:nvPr/>
          </p:nvSpPr>
          <p:spPr>
            <a:xfrm>
              <a:off x="3289299" y="1119624"/>
              <a:ext cx="5315147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pt-BR" b="1" dirty="0" err="1">
                  <a:solidFill>
                    <a:schemeClr val="bg1"/>
                  </a:solidFill>
                </a:rPr>
                <a:t>Reconhecer</a:t>
              </a:r>
              <a:r>
                <a:rPr lang="en-US" altLang="pt-BR" b="1" dirty="0">
                  <a:solidFill>
                    <a:schemeClr val="bg1"/>
                  </a:solidFill>
                </a:rPr>
                <a:t> </a:t>
              </a:r>
              <a:r>
                <a:rPr lang="en-US" altLang="pt-BR" b="1" dirty="0" err="1">
                  <a:solidFill>
                    <a:schemeClr val="bg1"/>
                  </a:solidFill>
                </a:rPr>
                <a:t>sinais</a:t>
              </a:r>
              <a:r>
                <a:rPr lang="en-US" altLang="pt-BR" b="1" dirty="0">
                  <a:solidFill>
                    <a:schemeClr val="bg1"/>
                  </a:solidFill>
                </a:rPr>
                <a:t> de gravidade</a:t>
              </a:r>
            </a:p>
          </p:txBody>
        </p:sp>
        <p:sp>
          <p:nvSpPr>
            <p:cNvPr id="7" name="Caixa de Texto 3">
              <a:extLst>
                <a:ext uri="{FF2B5EF4-FFF2-40B4-BE49-F238E27FC236}">
                  <a16:creationId xmlns:a16="http://schemas.microsoft.com/office/drawing/2014/main" id="{E51FFCE5-CC8C-702F-B58D-822167784D79}"/>
                </a:ext>
              </a:extLst>
            </p:cNvPr>
            <p:cNvSpPr txBox="1"/>
            <p:nvPr/>
          </p:nvSpPr>
          <p:spPr>
            <a:xfrm>
              <a:off x="3289299" y="1799828"/>
              <a:ext cx="5315147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Identificar condutas na Atenção Básica</a:t>
              </a:r>
            </a:p>
          </p:txBody>
        </p:sp>
        <p:sp>
          <p:nvSpPr>
            <p:cNvPr id="8" name="Caixa de Texto 3">
              <a:extLst>
                <a:ext uri="{FF2B5EF4-FFF2-40B4-BE49-F238E27FC236}">
                  <a16:creationId xmlns:a16="http://schemas.microsoft.com/office/drawing/2014/main" id="{7549D658-5239-7D7E-2F24-A1CFD0A411FB}"/>
                </a:ext>
              </a:extLst>
            </p:cNvPr>
            <p:cNvSpPr txBox="1"/>
            <p:nvPr/>
          </p:nvSpPr>
          <p:spPr>
            <a:xfrm>
              <a:off x="3289299" y="2480032"/>
              <a:ext cx="5315147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Saber quando encaminhar</a:t>
              </a:r>
            </a:p>
          </p:txBody>
        </p:sp>
        <p:sp>
          <p:nvSpPr>
            <p:cNvPr id="9" name="Caixa de Texto 3">
              <a:extLst>
                <a:ext uri="{FF2B5EF4-FFF2-40B4-BE49-F238E27FC236}">
                  <a16:creationId xmlns:a16="http://schemas.microsoft.com/office/drawing/2014/main" id="{4514F335-956F-3F42-EC50-8477F2381569}"/>
                </a:ext>
              </a:extLst>
            </p:cNvPr>
            <p:cNvSpPr txBox="1"/>
            <p:nvPr/>
          </p:nvSpPr>
          <p:spPr>
            <a:xfrm>
              <a:off x="3305958" y="3162926"/>
              <a:ext cx="5315147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</a:rPr>
                <a:t>Promover a prevenção eficaz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rot="16200000" flipH="1">
            <a:off x="7849577" y="13950"/>
            <a:ext cx="1785950" cy="1284296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18813629">
            <a:off x="-377511" y="3980014"/>
            <a:ext cx="1000132" cy="20717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1547664" y="280684"/>
            <a:ext cx="5334590" cy="6348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pt-BR" sz="3200" b="1" spc="1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</a:t>
            </a:r>
            <a:r>
              <a:rPr lang="en-US" altLang="pt-BR" sz="3200" b="1" spc="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3200" b="1" spc="1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</a:t>
            </a:r>
            <a:endParaRPr lang="en-US" altLang="pt-BR" sz="3200" b="1" spc="1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729028" y="601840"/>
            <a:ext cx="353695" cy="1270"/>
          </a:xfrm>
          <a:prstGeom prst="line">
            <a:avLst/>
          </a:prstGeom>
          <a:ln>
            <a:solidFill>
              <a:srgbClr val="745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31640" y="571186"/>
            <a:ext cx="353695" cy="1270"/>
          </a:xfrm>
          <a:prstGeom prst="line">
            <a:avLst/>
          </a:prstGeom>
          <a:ln>
            <a:solidFill>
              <a:srgbClr val="745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 de Texto 1"/>
          <p:cNvSpPr txBox="1"/>
          <p:nvPr/>
        </p:nvSpPr>
        <p:spPr>
          <a:xfrm>
            <a:off x="4062032" y="1838454"/>
            <a:ext cx="4680520" cy="251385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Infecção viral aguda dos bronquíolos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Afeta principalmente &lt; 2 anos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Causa frequente de hospitalização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alt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Alta sobrecarga nos serviços pediátricos</a:t>
            </a:r>
          </a:p>
        </p:txBody>
      </p:sp>
      <p:pic>
        <p:nvPicPr>
          <p:cNvPr id="4" name="Imagem 3" descr="logo_epp_logingyii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405" y="267335"/>
            <a:ext cx="901065" cy="89344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EE3F027-F721-6F90-28F3-60AD532F3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33"/>
          <a:stretch/>
        </p:blipFill>
        <p:spPr bwMode="auto">
          <a:xfrm>
            <a:off x="413672" y="1160780"/>
            <a:ext cx="3254437" cy="319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rot="16200000" flipH="1">
            <a:off x="8037537" y="-320695"/>
            <a:ext cx="1785950" cy="1284296"/>
          </a:xfrm>
          <a:prstGeom prst="line">
            <a:avLst/>
          </a:prstGeom>
          <a:ln w="28575">
            <a:solidFill>
              <a:srgbClr val="745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rot="18813629">
            <a:off x="-160976" y="3825709"/>
            <a:ext cx="1000132" cy="20717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Caixa de Texto 1"/>
          <p:cNvSpPr txBox="1"/>
          <p:nvPr/>
        </p:nvSpPr>
        <p:spPr>
          <a:xfrm>
            <a:off x="3873541" y="1670000"/>
            <a:ext cx="4643621" cy="2087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altLang="en-US" dirty="0">
                <a:latin typeface="Arial" panose="020B0604020202020204" pitchFamily="34" charset="0"/>
                <a:cs typeface="Arial" panose="020B0604020202020204" pitchFamily="34" charset="0"/>
              </a:rPr>
              <a:t>Vírus Sincicial Respiratório (VSR): &gt; 70% dos casos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altLang="en-US" dirty="0">
                <a:latin typeface="Arial" panose="020B0604020202020204" pitchFamily="34" charset="0"/>
                <a:cs typeface="Arial" panose="020B0604020202020204" pitchFamily="34" charset="0"/>
              </a:rPr>
              <a:t>Altamente transmissível por secreções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altLang="en-US" dirty="0">
                <a:latin typeface="Arial" panose="020B0604020202020204" pitchFamily="34" charset="0"/>
                <a:cs typeface="Arial" panose="020B0604020202020204" pitchFamily="34" charset="0"/>
              </a:rPr>
              <a:t>Outros vírus: parainfluenza, adenovírus, rinovírus</a:t>
            </a:r>
          </a:p>
        </p:txBody>
      </p:sp>
      <p:sp>
        <p:nvSpPr>
          <p:cNvPr id="5" name="TextBox 15"/>
          <p:cNvSpPr txBox="1"/>
          <p:nvPr/>
        </p:nvSpPr>
        <p:spPr>
          <a:xfrm>
            <a:off x="2023378" y="267335"/>
            <a:ext cx="3990935" cy="693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altLang="en-US" sz="3200" b="1" spc="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 etiológico</a:t>
            </a:r>
          </a:p>
        </p:txBody>
      </p:sp>
      <p:cxnSp>
        <p:nvCxnSpPr>
          <p:cNvPr id="6" name="Straight Connector 16"/>
          <p:cNvCxnSpPr/>
          <p:nvPr/>
        </p:nvCxnSpPr>
        <p:spPr>
          <a:xfrm>
            <a:off x="6018505" y="572456"/>
            <a:ext cx="353695" cy="1270"/>
          </a:xfrm>
          <a:prstGeom prst="line">
            <a:avLst/>
          </a:prstGeom>
          <a:ln>
            <a:solidFill>
              <a:srgbClr val="745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/>
        </p:nvCxnSpPr>
        <p:spPr>
          <a:xfrm>
            <a:off x="1475656" y="571186"/>
            <a:ext cx="353695" cy="1270"/>
          </a:xfrm>
          <a:prstGeom prst="line">
            <a:avLst/>
          </a:prstGeom>
          <a:ln>
            <a:solidFill>
              <a:srgbClr val="745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_epp_logingyii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405" y="267335"/>
            <a:ext cx="901065" cy="893445"/>
          </a:xfrm>
          <a:prstGeom prst="rect">
            <a:avLst/>
          </a:prstGeom>
        </p:spPr>
      </p:pic>
      <p:pic>
        <p:nvPicPr>
          <p:cNvPr id="2050" name="Picture 2" descr="virus-vsr">
            <a:extLst>
              <a:ext uri="{FF2B5EF4-FFF2-40B4-BE49-F238E27FC236}">
                <a16:creationId xmlns:a16="http://schemas.microsoft.com/office/drawing/2014/main" id="{7F7BA274-27D2-1909-DA78-948ED7CFB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3266" y="1498734"/>
            <a:ext cx="3652413" cy="257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EF79C-A6CD-9789-BD6F-B1C1382DB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824263-E770-11FC-0DC4-228CA30A5F4D}"/>
              </a:ext>
            </a:extLst>
          </p:cNvPr>
          <p:cNvCxnSpPr/>
          <p:nvPr/>
        </p:nvCxnSpPr>
        <p:spPr>
          <a:xfrm rot="16200000" flipH="1">
            <a:off x="8037537" y="-320695"/>
            <a:ext cx="1785950" cy="1284296"/>
          </a:xfrm>
          <a:prstGeom prst="line">
            <a:avLst/>
          </a:prstGeom>
          <a:ln w="28575">
            <a:solidFill>
              <a:srgbClr val="745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6655C1E-3EC2-6498-CC3F-5A47282AE451}"/>
              </a:ext>
            </a:extLst>
          </p:cNvPr>
          <p:cNvSpPr/>
          <p:nvPr/>
        </p:nvSpPr>
        <p:spPr>
          <a:xfrm rot="18813629">
            <a:off x="-160976" y="3825709"/>
            <a:ext cx="1000132" cy="207170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Caixa de Texto 1">
            <a:extLst>
              <a:ext uri="{FF2B5EF4-FFF2-40B4-BE49-F238E27FC236}">
                <a16:creationId xmlns:a16="http://schemas.microsoft.com/office/drawing/2014/main" id="{F736A81D-CB4E-4EA2-3A5F-6CFF3373252D}"/>
              </a:ext>
            </a:extLst>
          </p:cNvPr>
          <p:cNvSpPr txBox="1"/>
          <p:nvPr/>
        </p:nvSpPr>
        <p:spPr>
          <a:xfrm>
            <a:off x="4406227" y="1465901"/>
            <a:ext cx="4198221" cy="28947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altLang="en-US" dirty="0">
                <a:latin typeface="Arial" panose="020B0604020202020204" pitchFamily="34" charset="0"/>
                <a:cs typeface="Arial" panose="020B0604020202020204" pitchFamily="34" charset="0"/>
              </a:rPr>
              <a:t>Infecção → inflamação dos bronquíolos</a:t>
            </a: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altLang="en-US" dirty="0">
                <a:latin typeface="Arial" panose="020B0604020202020204" pitchFamily="34" charset="0"/>
                <a:cs typeface="Arial" panose="020B0604020202020204" pitchFamily="34" charset="0"/>
              </a:rPr>
              <a:t>Edema + muco → obstrução → </a:t>
            </a:r>
            <a:r>
              <a:rPr lang="pt-BR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sibilância</a:t>
            </a: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t-B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altLang="en-US" dirty="0">
                <a:latin typeface="Arial" panose="020B0604020202020204" pitchFamily="34" charset="0"/>
                <a:cs typeface="Arial" panose="020B0604020202020204" pitchFamily="34" charset="0"/>
              </a:rPr>
              <a:t>Hipoxemia e desconforto respiratório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C42C4BC6-65DA-1B62-54E3-117D5E9C602B}"/>
              </a:ext>
            </a:extLst>
          </p:cNvPr>
          <p:cNvSpPr txBox="1"/>
          <p:nvPr/>
        </p:nvSpPr>
        <p:spPr>
          <a:xfrm>
            <a:off x="2023378" y="267335"/>
            <a:ext cx="3990935" cy="693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BR" altLang="en-US" sz="3200" b="1" spc="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Fisiopatologia</a:t>
            </a: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BBC90F34-BB53-23CA-887C-BCF3520E0DA9}"/>
              </a:ext>
            </a:extLst>
          </p:cNvPr>
          <p:cNvCxnSpPr/>
          <p:nvPr/>
        </p:nvCxnSpPr>
        <p:spPr>
          <a:xfrm>
            <a:off x="6018505" y="572456"/>
            <a:ext cx="353695" cy="1270"/>
          </a:xfrm>
          <a:prstGeom prst="line">
            <a:avLst/>
          </a:prstGeom>
          <a:ln>
            <a:solidFill>
              <a:srgbClr val="745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CDAF1FCD-3958-DAEA-FA72-DBD0B0493153}"/>
              </a:ext>
            </a:extLst>
          </p:cNvPr>
          <p:cNvCxnSpPr/>
          <p:nvPr/>
        </p:nvCxnSpPr>
        <p:spPr>
          <a:xfrm>
            <a:off x="1475656" y="571186"/>
            <a:ext cx="353695" cy="1270"/>
          </a:xfrm>
          <a:prstGeom prst="line">
            <a:avLst/>
          </a:prstGeom>
          <a:ln>
            <a:solidFill>
              <a:srgbClr val="745D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 descr="logo_epp_logingyii-removebg-preview">
            <a:extLst>
              <a:ext uri="{FF2B5EF4-FFF2-40B4-BE49-F238E27FC236}">
                <a16:creationId xmlns:a16="http://schemas.microsoft.com/office/drawing/2014/main" id="{676168D2-6003-6714-D2BD-13ABFD71A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405" y="267335"/>
            <a:ext cx="901065" cy="8934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8FD5114-5DA4-BCF4-0937-EC287989C0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54" t="18483" r="4896" b="14899"/>
          <a:stretch/>
        </p:blipFill>
        <p:spPr>
          <a:xfrm>
            <a:off x="179512" y="1437434"/>
            <a:ext cx="3990935" cy="226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Process 31"/>
          <p:cNvSpPr/>
          <p:nvPr/>
        </p:nvSpPr>
        <p:spPr>
          <a:xfrm>
            <a:off x="5887085" y="1964690"/>
            <a:ext cx="2413000" cy="2550160"/>
          </a:xfrm>
          <a:prstGeom prst="flowChartProcess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Flowchart: Process 30"/>
          <p:cNvSpPr/>
          <p:nvPr/>
        </p:nvSpPr>
        <p:spPr>
          <a:xfrm>
            <a:off x="3358515" y="1964690"/>
            <a:ext cx="2353310" cy="2550795"/>
          </a:xfrm>
          <a:prstGeom prst="flowChartProcess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827405" y="612140"/>
            <a:ext cx="68186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pt-BR" sz="2000" b="1" spc="100" dirty="0">
                <a:solidFill>
                  <a:srgbClr val="4C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</a:t>
            </a:r>
            <a:r>
              <a:rPr lang="en-US" altLang="pt-BR" sz="2000" b="1" spc="100" dirty="0" err="1">
                <a:solidFill>
                  <a:srgbClr val="4C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Clínico</a:t>
            </a:r>
            <a:r>
              <a:rPr lang="en-US" altLang="pt-BR" sz="2000" b="1" spc="100" dirty="0">
                <a:solidFill>
                  <a:srgbClr val="4C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altLang="pt-BR" sz="2000" b="1" spc="100" dirty="0" err="1">
                <a:solidFill>
                  <a:srgbClr val="4C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endParaRPr lang="en-US" altLang="pt-BR" sz="2000" b="1" spc="100" dirty="0">
              <a:solidFill>
                <a:srgbClr val="4C45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lowchart: Process 29"/>
          <p:cNvSpPr/>
          <p:nvPr/>
        </p:nvSpPr>
        <p:spPr>
          <a:xfrm>
            <a:off x="828040" y="1964055"/>
            <a:ext cx="2340610" cy="2552065"/>
          </a:xfrm>
          <a:prstGeom prst="flowChartProcess">
            <a:avLst/>
          </a:prstGeom>
          <a:noFill/>
          <a:ln w="63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TextBox 33"/>
          <p:cNvSpPr txBox="1"/>
          <p:nvPr/>
        </p:nvSpPr>
        <p:spPr>
          <a:xfrm>
            <a:off x="796290" y="2024380"/>
            <a:ext cx="2408555" cy="276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pt-BR" sz="1200" b="1" spc="100" dirty="0">
                <a:solidFill>
                  <a:srgbClr val="4C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</a:t>
            </a:r>
            <a:r>
              <a:rPr lang="en-US" altLang="pt-BR" sz="1200" b="1" spc="100" dirty="0" err="1">
                <a:solidFill>
                  <a:srgbClr val="4C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Clínico</a:t>
            </a:r>
            <a:endParaRPr lang="en-US" altLang="pt-BR" sz="1200" b="1" spc="100" dirty="0">
              <a:solidFill>
                <a:srgbClr val="4C45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5825" y="2096135"/>
            <a:ext cx="2250440" cy="4381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pt-BR" sz="1200" b="1" spc="100" dirty="0" err="1">
                <a:solidFill>
                  <a:srgbClr val="4C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Sinais</a:t>
            </a:r>
            <a:r>
              <a:rPr lang="en-US" altLang="pt-BR" sz="1200" b="1" spc="100" dirty="0">
                <a:solidFill>
                  <a:srgbClr val="4C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gravidade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56300" y="2096135"/>
            <a:ext cx="230759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pt-BR" sz="1200" b="1" spc="100" dirty="0" err="1">
                <a:solidFill>
                  <a:srgbClr val="4C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  <a:endParaRPr lang="en-US" altLang="pt-BR" sz="1200" b="1" spc="100" dirty="0">
              <a:solidFill>
                <a:srgbClr val="4C45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 de Texto 1"/>
          <p:cNvSpPr txBox="1"/>
          <p:nvPr/>
        </p:nvSpPr>
        <p:spPr>
          <a:xfrm>
            <a:off x="3546475" y="2564611"/>
            <a:ext cx="1997075" cy="1951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 sz="2000">
                <a:latin typeface="Calibri Light"/>
              </a:defRPr>
            </a:pPr>
            <a:r>
              <a:rPr lang="pt-BR" sz="1400" dirty="0"/>
              <a:t>Cianose, Saturação &lt; 94%</a:t>
            </a:r>
          </a:p>
          <a:p>
            <a:pPr marL="285750" indent="-285750">
              <a:buFont typeface="Wingdings" panose="05000000000000000000" pitchFamily="2" charset="2"/>
              <a:buChar char="ü"/>
              <a:defRPr sz="2000">
                <a:latin typeface="Calibri Light"/>
              </a:defRPr>
            </a:pPr>
            <a:r>
              <a:rPr lang="pt-BR" sz="1400" dirty="0"/>
              <a:t>Apneia, prostração ou letargia</a:t>
            </a:r>
          </a:p>
          <a:p>
            <a:pPr marL="285750" indent="-285750">
              <a:buFont typeface="Wingdings" panose="05000000000000000000" pitchFamily="2" charset="2"/>
              <a:buChar char="ü"/>
              <a:defRPr sz="2000">
                <a:latin typeface="Calibri Light"/>
              </a:defRPr>
            </a:pPr>
            <a:r>
              <a:rPr lang="pt-BR" sz="1400" dirty="0"/>
              <a:t>Dificuldade de alimentação</a:t>
            </a:r>
          </a:p>
          <a:p>
            <a:pPr marL="285750" indent="-285750">
              <a:buFont typeface="Wingdings" panose="05000000000000000000" pitchFamily="2" charset="2"/>
              <a:buChar char="ü"/>
              <a:defRPr sz="2000">
                <a:latin typeface="Calibri Light"/>
              </a:defRPr>
            </a:pPr>
            <a:r>
              <a:rPr lang="pt-BR" sz="1400" dirty="0"/>
              <a:t>Sinais de desidratação</a:t>
            </a:r>
          </a:p>
        </p:txBody>
      </p:sp>
      <p:sp>
        <p:nvSpPr>
          <p:cNvPr id="3" name="Caixa de Texto 2"/>
          <p:cNvSpPr txBox="1"/>
          <p:nvPr/>
        </p:nvSpPr>
        <p:spPr>
          <a:xfrm>
            <a:off x="5940425" y="2499742"/>
            <a:ext cx="2299970" cy="19513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altLang="pt-BR" sz="1400" dirty="0">
                <a:cs typeface="+mn-lt"/>
              </a:rPr>
              <a:t>Baseado em história clínica e exame físico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altLang="pt-BR" sz="1400" dirty="0">
              <a:cs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altLang="pt-BR" sz="1400" dirty="0">
                <a:cs typeface="+mn-lt"/>
              </a:rPr>
              <a:t>Não exige exames complementares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altLang="pt-BR" sz="1400" dirty="0">
              <a:cs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altLang="pt-BR" sz="1400" dirty="0">
                <a:cs typeface="+mn-lt"/>
              </a:rPr>
              <a:t>Solicitar exames apenas em casos graves ou dúvidas</a:t>
            </a:r>
          </a:p>
        </p:txBody>
      </p:sp>
      <p:sp>
        <p:nvSpPr>
          <p:cNvPr id="4" name="Caixa de Texto 3"/>
          <p:cNvSpPr txBox="1"/>
          <p:nvPr/>
        </p:nvSpPr>
        <p:spPr>
          <a:xfrm>
            <a:off x="945515" y="2518385"/>
            <a:ext cx="2136775" cy="1853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 sz="2000">
                <a:latin typeface="Calibri Light"/>
              </a:defRPr>
            </a:pPr>
            <a:r>
              <a:rPr lang="pt-BR" sz="1400" b="1" dirty="0"/>
              <a:t>Início: </a:t>
            </a:r>
            <a:r>
              <a:rPr lang="pt-BR" sz="1400" dirty="0"/>
              <a:t>coriza, febre baixa, tosse seca</a:t>
            </a:r>
          </a:p>
          <a:p>
            <a:pPr>
              <a:defRPr sz="2000">
                <a:latin typeface="Calibri Light"/>
              </a:defRPr>
            </a:pPr>
            <a:endParaRPr lang="pt-BR" sz="1400" b="1" dirty="0"/>
          </a:p>
          <a:p>
            <a:pPr marL="285750" indent="-285750">
              <a:buFont typeface="Wingdings" panose="05000000000000000000" pitchFamily="2" charset="2"/>
              <a:buChar char="ü"/>
              <a:defRPr sz="2000">
                <a:latin typeface="Calibri Light"/>
              </a:defRPr>
            </a:pPr>
            <a:r>
              <a:rPr lang="pt-BR" sz="1400" b="1" dirty="0"/>
              <a:t>Progressão: </a:t>
            </a:r>
            <a:r>
              <a:rPr lang="pt-BR" sz="1400" dirty="0"/>
              <a:t>taquipneia, tiragem, </a:t>
            </a:r>
            <a:r>
              <a:rPr lang="pt-BR" sz="1400" dirty="0" err="1"/>
              <a:t>sibilância</a:t>
            </a: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ü"/>
              <a:defRPr sz="2000">
                <a:latin typeface="Calibri Light"/>
              </a:defRPr>
            </a:pPr>
            <a:endParaRPr lang="pt-BR" sz="1400" dirty="0"/>
          </a:p>
          <a:p>
            <a:pPr marL="285750" indent="-285750">
              <a:buFont typeface="Wingdings" panose="05000000000000000000" pitchFamily="2" charset="2"/>
              <a:buChar char="ü"/>
              <a:defRPr sz="2000">
                <a:latin typeface="Calibri Light"/>
              </a:defRPr>
            </a:pPr>
            <a:r>
              <a:rPr lang="pt-BR" sz="1400" b="1" dirty="0"/>
              <a:t>Dificuldade para mamar e irritabilidade</a:t>
            </a:r>
          </a:p>
        </p:txBody>
      </p:sp>
      <p:sp>
        <p:nvSpPr>
          <p:cNvPr id="5" name="Flowchart: Alternate Process 22"/>
          <p:cNvSpPr/>
          <p:nvPr/>
        </p:nvSpPr>
        <p:spPr>
          <a:xfrm>
            <a:off x="5508625" y="2882900"/>
            <a:ext cx="505460" cy="42545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Flowchart: Alternate Process 22"/>
          <p:cNvSpPr/>
          <p:nvPr/>
        </p:nvSpPr>
        <p:spPr>
          <a:xfrm>
            <a:off x="3041015" y="2884805"/>
            <a:ext cx="505460" cy="42545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Imagem 7" descr="logo_epp_logingyii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405" y="267335"/>
            <a:ext cx="901065" cy="8934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rot="16200000" flipH="1">
            <a:off x="8037537" y="-320695"/>
            <a:ext cx="1785950" cy="1284296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18813629">
            <a:off x="-89221" y="3764114"/>
            <a:ext cx="1000132" cy="20717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0"/>
          <p:cNvSpPr txBox="1"/>
          <p:nvPr/>
        </p:nvSpPr>
        <p:spPr>
          <a:xfrm>
            <a:off x="1908175" y="627380"/>
            <a:ext cx="4735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400" b="1" spc="100" dirty="0">
                <a:solidFill>
                  <a:srgbClr val="4C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Encaminhamento</a:t>
            </a:r>
          </a:p>
        </p:txBody>
      </p:sp>
      <p:sp>
        <p:nvSpPr>
          <p:cNvPr id="2" name="Caixa de Texto 1"/>
          <p:cNvSpPr txBox="1"/>
          <p:nvPr/>
        </p:nvSpPr>
        <p:spPr>
          <a:xfrm>
            <a:off x="783196" y="1596463"/>
            <a:ext cx="3788804" cy="1183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pt-BR" altLang="pt-BR" dirty="0"/>
              <a:t>Encaminhar, se: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alt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altLang="pt-BR" dirty="0"/>
              <a:t>Sat &lt; 94%, cianose, apneia, letargia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alt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altLang="pt-BR" dirty="0"/>
              <a:t>Dificuldade para alimentar ou sinais de desidratação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alt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altLang="pt-BR" dirty="0"/>
              <a:t>Crianças &lt; 3 meses ou com comorbidades</a:t>
            </a:r>
          </a:p>
        </p:txBody>
      </p:sp>
      <p:pic>
        <p:nvPicPr>
          <p:cNvPr id="3" name="Imagem 2" descr="logo_epp_logingyii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405" y="267335"/>
            <a:ext cx="901065" cy="893445"/>
          </a:xfrm>
          <a:prstGeom prst="rect">
            <a:avLst/>
          </a:prstGeom>
        </p:spPr>
      </p:pic>
      <p:pic>
        <p:nvPicPr>
          <p:cNvPr id="4098" name="Picture 2" descr="A bronquiolite é causada principalmente pelo vírus VSR - VioletaStoimenova/Getty Images/iStockphoto">
            <a:extLst>
              <a:ext uri="{FF2B5EF4-FFF2-40B4-BE49-F238E27FC236}">
                <a16:creationId xmlns:a16="http://schemas.microsoft.com/office/drawing/2014/main" id="{9A4563AE-2329-A3B0-F5D7-2D8D44FF5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r="14247"/>
          <a:stretch/>
        </p:blipFill>
        <p:spPr bwMode="auto">
          <a:xfrm>
            <a:off x="5257086" y="1419622"/>
            <a:ext cx="3456384" cy="292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E71E8-D96D-D614-198A-D249DED17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50B357-64F8-AB09-FF56-3638748AA158}"/>
              </a:ext>
            </a:extLst>
          </p:cNvPr>
          <p:cNvCxnSpPr/>
          <p:nvPr/>
        </p:nvCxnSpPr>
        <p:spPr>
          <a:xfrm rot="16200000" flipH="1">
            <a:off x="8037537" y="-320695"/>
            <a:ext cx="1785950" cy="1284296"/>
          </a:xfrm>
          <a:prstGeom prst="line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15636B3-5915-131A-E477-9AC0710332D8}"/>
              </a:ext>
            </a:extLst>
          </p:cNvPr>
          <p:cNvSpPr/>
          <p:nvPr/>
        </p:nvSpPr>
        <p:spPr>
          <a:xfrm rot="18813629">
            <a:off x="-89221" y="3764114"/>
            <a:ext cx="1000132" cy="207170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0">
            <a:extLst>
              <a:ext uri="{FF2B5EF4-FFF2-40B4-BE49-F238E27FC236}">
                <a16:creationId xmlns:a16="http://schemas.microsoft.com/office/drawing/2014/main" id="{3D08F114-D46C-B71F-064A-9413565414B4}"/>
              </a:ext>
            </a:extLst>
          </p:cNvPr>
          <p:cNvSpPr txBox="1"/>
          <p:nvPr/>
        </p:nvSpPr>
        <p:spPr>
          <a:xfrm>
            <a:off x="1908175" y="627380"/>
            <a:ext cx="4735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400" b="1" spc="100" dirty="0">
                <a:solidFill>
                  <a:srgbClr val="4C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</a:t>
            </a:r>
          </a:p>
        </p:txBody>
      </p:sp>
      <p:sp>
        <p:nvSpPr>
          <p:cNvPr id="2" name="Caixa de Texto 1">
            <a:extLst>
              <a:ext uri="{FF2B5EF4-FFF2-40B4-BE49-F238E27FC236}">
                <a16:creationId xmlns:a16="http://schemas.microsoft.com/office/drawing/2014/main" id="{41C98BBB-1617-02B2-9190-93D20B59D77B}"/>
              </a:ext>
            </a:extLst>
          </p:cNvPr>
          <p:cNvSpPr txBox="1"/>
          <p:nvPr/>
        </p:nvSpPr>
        <p:spPr>
          <a:xfrm>
            <a:off x="467544" y="1378989"/>
            <a:ext cx="3500772" cy="1183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altLang="pt-BR" dirty="0"/>
              <a:t>Aleitamento materno exclusivo até 6 meses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alt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altLang="pt-BR" dirty="0"/>
              <a:t>Vacinação atualizada (ex. gripe)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alt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altLang="pt-BR" dirty="0"/>
              <a:t>Ambiente sem exposição à fumaça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altLang="pt-B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altLang="pt-BR" dirty="0"/>
              <a:t>Educação familiar e higiene das mãos</a:t>
            </a:r>
          </a:p>
        </p:txBody>
      </p:sp>
      <p:pic>
        <p:nvPicPr>
          <p:cNvPr id="3" name="Imagem 2" descr="logo_epp_logingyii-removebg-preview">
            <a:extLst>
              <a:ext uri="{FF2B5EF4-FFF2-40B4-BE49-F238E27FC236}">
                <a16:creationId xmlns:a16="http://schemas.microsoft.com/office/drawing/2014/main" id="{BDCEA4C5-0701-0861-BD06-6591F616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405" y="267335"/>
            <a:ext cx="901065" cy="89344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A652EF4-6EA0-D429-CFB2-3719647646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16"/>
          <a:stretch/>
        </p:blipFill>
        <p:spPr>
          <a:xfrm>
            <a:off x="4571999" y="1378989"/>
            <a:ext cx="4349723" cy="27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7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rot="10800000">
            <a:off x="-357222" y="212707"/>
            <a:ext cx="9787006" cy="1588"/>
          </a:xfrm>
          <a:prstGeom prst="line">
            <a:avLst/>
          </a:prstGeom>
          <a:ln w="3175">
            <a:solidFill>
              <a:srgbClr val="745D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-32" y="4929204"/>
            <a:ext cx="9787006" cy="1588"/>
          </a:xfrm>
          <a:prstGeom prst="line">
            <a:avLst/>
          </a:prstGeom>
          <a:ln w="3175">
            <a:solidFill>
              <a:srgbClr val="745D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 de Texto 1"/>
          <p:cNvSpPr txBox="1"/>
          <p:nvPr/>
        </p:nvSpPr>
        <p:spPr>
          <a:xfrm>
            <a:off x="251520" y="1631182"/>
            <a:ext cx="5328592" cy="268283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 leves: hidratação, lavagem nasal, aleitamento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altLang="pt-BR" sz="1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Evitar: antibióticos, broncodilatadores e corticoides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altLang="pt-BR" sz="16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altLang="pt-BR" sz="16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Orientar sinais de alerta e retorno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1835785" y="555625"/>
            <a:ext cx="47358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400" b="1" spc="100" dirty="0">
                <a:solidFill>
                  <a:srgbClr val="4C45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Manejo na Atenção Básica</a:t>
            </a:r>
            <a:endParaRPr lang="en-US" altLang="pt-BR" sz="2400" b="1" spc="100" dirty="0">
              <a:solidFill>
                <a:srgbClr val="4C45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logo_epp_logingyii-removebg-p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405" y="267335"/>
            <a:ext cx="901065" cy="893445"/>
          </a:xfrm>
          <a:prstGeom prst="rect">
            <a:avLst/>
          </a:prstGeom>
        </p:spPr>
      </p:pic>
      <p:pic>
        <p:nvPicPr>
          <p:cNvPr id="6146" name="Picture 2" descr="Bronquiolite: o que é, sintomas e tratamento | CUF">
            <a:extLst>
              <a:ext uri="{FF2B5EF4-FFF2-40B4-BE49-F238E27FC236}">
                <a16:creationId xmlns:a16="http://schemas.microsoft.com/office/drawing/2014/main" id="{54FA106C-98D7-954F-B783-076B6D74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71" y="1631182"/>
            <a:ext cx="3999009" cy="22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310</Words>
  <Application>Microsoft Office PowerPoint</Application>
  <PresentationFormat>Apresentação na tela (16:9)</PresentationFormat>
  <Paragraphs>86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sritama</dc:creator>
  <cp:lastModifiedBy>Bruno Soares</cp:lastModifiedBy>
  <cp:revision>237</cp:revision>
  <dcterms:created xsi:type="dcterms:W3CDTF">2019-10-22T11:43:00Z</dcterms:created>
  <dcterms:modified xsi:type="dcterms:W3CDTF">2025-06-03T01:43:56Z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1046-12.2.0.19805</vt:lpwstr>
  </property>
  <property fmtid="{D5CDD505-2E9C-101B-9397-08002B2CF9AE}" pid="3" name="ICV">
    <vt:lpwstr>C2A233BF20454E38BE2AC0F4DBAF503F_13</vt:lpwstr>
  </property>
</Properties>
</file>