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6" r:id="rId2"/>
    <p:sldId id="258" r:id="rId3"/>
    <p:sldId id="260" r:id="rId4"/>
    <p:sldId id="268" r:id="rId5"/>
    <p:sldId id="320" r:id="rId6"/>
    <p:sldId id="265" r:id="rId7"/>
    <p:sldId id="267" r:id="rId8"/>
    <p:sldId id="319" r:id="rId9"/>
    <p:sldId id="272" r:id="rId10"/>
    <p:sldId id="278" r:id="rId11"/>
    <p:sldId id="269" r:id="rId12"/>
    <p:sldId id="261" r:id="rId13"/>
    <p:sldId id="277" r:id="rId14"/>
    <p:sldId id="321" r:id="rId15"/>
    <p:sldId id="322" r:id="rId16"/>
    <p:sldId id="324" r:id="rId17"/>
    <p:sldId id="325" r:id="rId18"/>
    <p:sldId id="326" r:id="rId19"/>
    <p:sldId id="327" r:id="rId20"/>
    <p:sldId id="328" r:id="rId21"/>
    <p:sldId id="329" r:id="rId22"/>
    <p:sldId id="330" r:id="rId23"/>
    <p:sldId id="331" r:id="rId24"/>
    <p:sldId id="333" r:id="rId25"/>
    <p:sldId id="305" r:id="rId26"/>
  </p:sldIdLst>
  <p:sldSz cx="12192000" cy="6858000"/>
  <p:notesSz cx="6858000" cy="9144000"/>
  <p:embeddedFontLst>
    <p:embeddedFont>
      <p:font typeface="Kaisei Decol" pitchFamily="2" charset="-128"/>
      <p:regular r:id="rId28"/>
      <p:bold r:id="rId29"/>
    </p:embeddedFont>
    <p:embeddedFont>
      <p:font typeface="Kaisei Decol Medium" pitchFamily="2" charset="-128"/>
      <p:regular r:id="rId30"/>
    </p:embeddedFont>
    <p:embeddedFont>
      <p:font typeface="Karla" panose="020B0004030503030003" pitchFamily="34" charset="0"/>
      <p:regular r:id="rId31"/>
      <p:bold r:id="rId32"/>
      <p:italic r:id="rId33"/>
      <p:boldItalic r:id="rId34"/>
    </p:embeddedFont>
    <p:embeddedFont>
      <p:font typeface="Karla ExtraLight" panose="020B0004030503030003" pitchFamily="34" charset="0"/>
      <p:regular r:id="rId35"/>
      <p:italic r:id="rId36"/>
    </p:embeddedFont>
    <p:embeddedFont>
      <p:font typeface="Montserrat" pitchFamily="2" charset="0"/>
      <p:regular r:id="rId37"/>
      <p:bold r:id="rId38"/>
      <p:italic r:id="rId39"/>
      <p:boldItalic r:id="rId40"/>
    </p:embeddedFont>
    <p:embeddedFont>
      <p:font typeface="Open Sans Light"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8D72"/>
    <a:srgbClr val="0B0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1"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BF7FC-BEC8-4FA8-8120-08480E5820EC}" type="datetimeFigureOut">
              <a:rPr lang="pt-BR" smtClean="0"/>
              <a:t>10/06/2025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3E70-EE31-4FFE-851D-9E1596CCA7E8}" type="slidenum">
              <a:rPr lang="pt-BR" smtClean="0"/>
              <a:t>‹nº›</a:t>
            </a:fld>
            <a:endParaRPr lang="pt-BR"/>
          </a:p>
        </p:txBody>
      </p:sp>
    </p:spTree>
    <p:extLst>
      <p:ext uri="{BB962C8B-B14F-4D97-AF65-F5344CB8AC3E}">
        <p14:creationId xmlns:p14="http://schemas.microsoft.com/office/powerpoint/2010/main" val="310864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Kaplan: </a:t>
            </a:r>
            <a:r>
              <a:rPr lang="pt-BR" sz="1800" b="0" i="0" dirty="0">
                <a:solidFill>
                  <a:srgbClr val="231F20"/>
                </a:solidFill>
                <a:effectLst/>
                <a:latin typeface="Times-Roman"/>
              </a:rPr>
              <a:t>Tratamento específico para a condição nem sempre é necessário. Quando o tratamento com medicação hipnótica é indicado, tanto o médico quanto o paciente devem estar cientes de que o tratamento é de curto prazo e de que alguns sintomas, incluindo uma breve recorrência da insônia, podem ser esperados quando da descontinuação dos medicamentos.</a:t>
            </a:r>
            <a:r>
              <a:rPr lang="pt-BR" dirty="0"/>
              <a:t> </a:t>
            </a:r>
          </a:p>
          <a:p>
            <a:endParaRPr lang="pt-BR" dirty="0"/>
          </a:p>
          <a:p>
            <a:r>
              <a:rPr lang="pt-BR" sz="1800" b="0" i="0" dirty="0">
                <a:solidFill>
                  <a:srgbClr val="59595B"/>
                </a:solidFill>
                <a:effectLst/>
                <a:latin typeface="ArnoPro-Regular"/>
              </a:rPr>
              <a:t>Conforme os </a:t>
            </a:r>
            <a:r>
              <a:rPr lang="pt-BR" sz="1800" b="0" i="1" dirty="0" err="1">
                <a:solidFill>
                  <a:srgbClr val="59595B"/>
                </a:solidFill>
                <a:effectLst/>
                <a:latin typeface="ArnoPro-Italic"/>
              </a:rPr>
              <a:t>guidelines</a:t>
            </a:r>
            <a:r>
              <a:rPr lang="pt-BR" sz="1800" b="0" i="1" dirty="0">
                <a:solidFill>
                  <a:srgbClr val="59595B"/>
                </a:solidFill>
                <a:effectLst/>
                <a:latin typeface="ArnoPro-Italic"/>
              </a:rPr>
              <a:t> </a:t>
            </a:r>
            <a:r>
              <a:rPr lang="pt-BR" sz="1800" b="0" i="0" dirty="0">
                <a:solidFill>
                  <a:srgbClr val="59595B"/>
                </a:solidFill>
                <a:effectLst/>
                <a:latin typeface="ArnoPro-Regular"/>
              </a:rPr>
              <a:t>da AASM e da ESRS, tanto a estratégia farmacológica quanto a terapia cognitivo comportamental para insônia (TCC-I) são eficientes para o tratamento da insônia a curto prazo.1,2 Apesar disso, há uma opção pela TCC- -I como primeira linha, pois apresenta resultados mais sólidos na resposta de médio e longo prazos e menores riscos de efeitos colaterais.1,2 Contudo, há três condições nas quais o tratamento farmacológico deve ser a escolha principal:</a:t>
            </a:r>
          </a:p>
          <a:p>
            <a:r>
              <a:rPr lang="pt-BR" sz="1800" b="1" i="0" dirty="0">
                <a:solidFill>
                  <a:srgbClr val="653269"/>
                </a:solidFill>
                <a:effectLst/>
                <a:latin typeface="ArnoPro-Bold"/>
              </a:rPr>
              <a:t>1. </a:t>
            </a:r>
            <a:r>
              <a:rPr lang="pt-BR" sz="1800" b="0" i="0" dirty="0">
                <a:solidFill>
                  <a:srgbClr val="59595B"/>
                </a:solidFill>
                <a:effectLst/>
                <a:latin typeface="ArnoPro-Regular"/>
              </a:rPr>
              <a:t>Impossibilidade de acesso à TCC-I;</a:t>
            </a:r>
          </a:p>
          <a:p>
            <a:r>
              <a:rPr lang="pt-BR" sz="1800" b="1" i="0" dirty="0">
                <a:solidFill>
                  <a:srgbClr val="653269"/>
                </a:solidFill>
                <a:effectLst/>
                <a:latin typeface="ArnoPro-Bold"/>
              </a:rPr>
              <a:t>2. </a:t>
            </a:r>
            <a:r>
              <a:rPr lang="pt-BR" sz="1800" b="0" i="0" dirty="0">
                <a:solidFill>
                  <a:srgbClr val="59595B"/>
                </a:solidFill>
                <a:effectLst/>
                <a:latin typeface="ArnoPro-Regular"/>
              </a:rPr>
              <a:t>Não adesão à TCC-I;</a:t>
            </a:r>
          </a:p>
          <a:p>
            <a:r>
              <a:rPr lang="pt-BR" sz="1800" b="1" i="0" dirty="0">
                <a:solidFill>
                  <a:srgbClr val="653269"/>
                </a:solidFill>
                <a:effectLst/>
                <a:latin typeface="ArnoPro-Bold"/>
              </a:rPr>
              <a:t>3. </a:t>
            </a:r>
            <a:r>
              <a:rPr lang="pt-BR" sz="1800" b="0" i="0" dirty="0">
                <a:solidFill>
                  <a:srgbClr val="59595B"/>
                </a:solidFill>
                <a:effectLst/>
                <a:latin typeface="ArnoPro-Regular"/>
              </a:rPr>
              <a:t>Falha terapêutica da TCC-I.</a:t>
            </a:r>
            <a:r>
              <a:rPr lang="pt-BR" dirty="0"/>
              <a:t> </a:t>
            </a:r>
            <a:br>
              <a:rPr lang="pt-BR" dirty="0"/>
            </a:br>
            <a:br>
              <a:rPr lang="pt-BR"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12</a:t>
            </a:fld>
            <a:endParaRPr lang="pt-BR"/>
          </a:p>
        </p:txBody>
      </p:sp>
    </p:spTree>
    <p:extLst>
      <p:ext uri="{BB962C8B-B14F-4D97-AF65-F5344CB8AC3E}">
        <p14:creationId xmlns:p14="http://schemas.microsoft.com/office/powerpoint/2010/main" val="234136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Meia vida media da cafeína – em torno de 5 horas</a:t>
            </a:r>
          </a:p>
          <a:p>
            <a:endParaRPr lang="pt-BR" dirty="0"/>
          </a:p>
          <a:p>
            <a:r>
              <a:rPr lang="pt-BR" sz="1800" b="0" i="0" dirty="0" err="1">
                <a:solidFill>
                  <a:srgbClr val="59595B"/>
                </a:solidFill>
                <a:effectLst/>
                <a:latin typeface="ArnoPro-Regular"/>
              </a:rPr>
              <a:t>Insonia</a:t>
            </a:r>
            <a:r>
              <a:rPr lang="pt-BR" sz="1800" b="0" i="0" dirty="0">
                <a:solidFill>
                  <a:srgbClr val="59595B"/>
                </a:solidFill>
                <a:effectLst/>
                <a:latin typeface="ArnoPro-Regular"/>
              </a:rPr>
              <a:t> Bacelar 2019: O álcool tem efeitos depressores do SNC. Seu uso é associado com distúrbios respiratórios relacionados ao sono em indivíduos saudáveis que roncam e não têm apneia do sono.1,33 O uso de álcool é também associado ao aumento da </a:t>
            </a:r>
            <a:r>
              <a:rPr lang="pt-BR" sz="1800" b="0" i="0" dirty="0" err="1">
                <a:solidFill>
                  <a:srgbClr val="59595B"/>
                </a:solidFill>
                <a:effectLst/>
                <a:latin typeface="ArnoPro-Regular"/>
              </a:rPr>
              <a:t>dessaturação</a:t>
            </a:r>
            <a:r>
              <a:rPr lang="pt-BR" sz="1800" b="0" i="0" dirty="0">
                <a:solidFill>
                  <a:srgbClr val="59595B"/>
                </a:solidFill>
                <a:effectLst/>
                <a:latin typeface="ArnoPro-Regular"/>
              </a:rPr>
              <a:t> noturna de oxigênio1,33 e, embora ele seja promotor de sedação e indutor do início do sono, à medida que o nível sérico vai sendo reduzido pelo seu metabolismo, ocorre fragmentação do sono.33,34 Indivíduos dependentes de álcool apresentam uma tendência a um sono polifásico, com sonolência diurna e despertares noturnos</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13</a:t>
            </a:fld>
            <a:endParaRPr lang="pt-BR"/>
          </a:p>
        </p:txBody>
      </p:sp>
    </p:spTree>
    <p:extLst>
      <p:ext uri="{BB962C8B-B14F-4D97-AF65-F5344CB8AC3E}">
        <p14:creationId xmlns:p14="http://schemas.microsoft.com/office/powerpoint/2010/main" val="89573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a:t>Quet</a:t>
            </a:r>
            <a:r>
              <a:rPr lang="en-US" dirty="0"/>
              <a:t> </a:t>
            </a:r>
            <a:r>
              <a:rPr lang="en-US" dirty="0" err="1"/>
              <a:t>pode</a:t>
            </a:r>
            <a:r>
              <a:rPr lang="en-US" dirty="0"/>
              <a:t> ser </a:t>
            </a:r>
            <a:r>
              <a:rPr lang="en-US" dirty="0" err="1"/>
              <a:t>apriopriada</a:t>
            </a:r>
            <a:r>
              <a:rPr lang="en-US" dirty="0"/>
              <a:t> </a:t>
            </a:r>
            <a:r>
              <a:rPr lang="en-US" dirty="0" err="1"/>
              <a:t>na</a:t>
            </a:r>
            <a:r>
              <a:rPr lang="en-US" dirty="0"/>
              <a:t> </a:t>
            </a:r>
            <a:r>
              <a:rPr lang="en-US" dirty="0" err="1"/>
              <a:t>falha</a:t>
            </a:r>
            <a:r>
              <a:rPr lang="en-US" dirty="0"/>
              <a:t> de outros </a:t>
            </a:r>
            <a:r>
              <a:rPr lang="en-US" dirty="0" err="1"/>
              <a:t>ttos</a:t>
            </a:r>
            <a:r>
              <a:rPr lang="en-US" dirty="0"/>
              <a:t> </a:t>
            </a:r>
            <a:r>
              <a:rPr lang="en-US" dirty="0" err="1"/>
              <a:t>sobretudo</a:t>
            </a:r>
            <a:r>
              <a:rPr lang="en-US" dirty="0"/>
              <a:t> </a:t>
            </a:r>
            <a:r>
              <a:rPr lang="en-US" dirty="0" err="1"/>
              <a:t>pelos</a:t>
            </a:r>
            <a:r>
              <a:rPr lang="en-US" dirty="0"/>
              <a:t> </a:t>
            </a:r>
            <a:r>
              <a:rPr lang="en-US" dirty="0" err="1"/>
              <a:t>efeitos</a:t>
            </a:r>
            <a:r>
              <a:rPr lang="en-US" dirty="0"/>
              <a:t> </a:t>
            </a:r>
            <a:r>
              <a:rPr lang="en-US" dirty="0" err="1"/>
              <a:t>metabolicos</a:t>
            </a:r>
            <a:r>
              <a:rPr lang="en-US" dirty="0"/>
              <a:t> </a:t>
            </a:r>
            <a:r>
              <a:rPr lang="en-US" dirty="0" err="1"/>
              <a:t>mesmo</a:t>
            </a:r>
            <a:r>
              <a:rPr lang="en-US" dirty="0"/>
              <a:t> </a:t>
            </a:r>
            <a:r>
              <a:rPr lang="en-US" dirty="0" err="1"/>
              <a:t>em</a:t>
            </a:r>
            <a:r>
              <a:rPr lang="en-US" dirty="0"/>
              <a:t> </a:t>
            </a:r>
            <a:r>
              <a:rPr lang="en-US" dirty="0" err="1"/>
              <a:t>baixas</a:t>
            </a:r>
            <a:r>
              <a:rPr lang="en-US" dirty="0"/>
              <a:t> doses</a:t>
            </a:r>
          </a:p>
          <a:p>
            <a:r>
              <a:rPr lang="en-US" dirty="0"/>
              <a:t>Patients at risk of QTc prolongation (those with heart disease, advanced age, taking other QTc-prolonging medications, electrolyte abnormalities, bradycardia, congenital long QT syndrome) should have an electrocardiogram and potassium level obtained after initiation and any time the dose or risk factors change (https://www.ccjm.org/content/88/5/286.long#sec-20)</a:t>
            </a: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15</a:t>
            </a:fld>
            <a:endParaRPr lang="pt-BR"/>
          </a:p>
        </p:txBody>
      </p:sp>
    </p:spTree>
    <p:extLst>
      <p:ext uri="{BB962C8B-B14F-4D97-AF65-F5344CB8AC3E}">
        <p14:creationId xmlns:p14="http://schemas.microsoft.com/office/powerpoint/2010/main" val="8279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b="0" i="0" dirty="0">
                <a:solidFill>
                  <a:srgbClr val="59595B"/>
                </a:solidFill>
                <a:effectLst/>
                <a:latin typeface="ArnoPro-Regular"/>
              </a:rPr>
              <a:t>A subunidade α dos receptores GABAA é determinante das propriedades que diferenciam os fármacos que atuam neste sistema. Enquanto a subunidade α 1 é responsável pelos efeitos hipnóticos e sobre a cognição, os outros subtipos α2-6 são responsáveis pelos efeitos ansiolíticos, sobre a psicomotricidade, miorrelaxante, antiepiléptico e de depressão respiratória, além de também influenciarem sobre a cognição</a:t>
            </a:r>
            <a:r>
              <a:rPr lang="pt-BR" sz="2800" dirty="0"/>
              <a:t> </a:t>
            </a:r>
            <a:br>
              <a:rPr lang="pt-BR" sz="2800" dirty="0"/>
            </a:br>
            <a:endParaRPr lang="pt-BR" sz="1800" b="0" i="0" dirty="0">
              <a:solidFill>
                <a:srgbClr val="59595B"/>
              </a:solidFill>
              <a:effectLst/>
              <a:latin typeface="ArnoPro-Regular"/>
            </a:endParaRPr>
          </a:p>
          <a:p>
            <a:r>
              <a:rPr lang="pt-BR" sz="1800" b="0" i="0" dirty="0">
                <a:solidFill>
                  <a:srgbClr val="59595B"/>
                </a:solidFill>
                <a:effectLst/>
                <a:latin typeface="ArnoPro-Regular"/>
              </a:rPr>
              <a:t>BZD: Atuam de forma não seletiva nas subunidades α 1 a α6 do receptor GABAA levando a seus efeitos hipnóticos, cognitivos, de depressão respiratória, ansiolítica, </a:t>
            </a:r>
            <a:r>
              <a:rPr lang="pt-BR" sz="1800" b="0" i="0" dirty="0" err="1">
                <a:solidFill>
                  <a:srgbClr val="59595B"/>
                </a:solidFill>
                <a:effectLst/>
                <a:latin typeface="ArnoPro-Regular"/>
              </a:rPr>
              <a:t>miorrelaxante</a:t>
            </a:r>
            <a:r>
              <a:rPr lang="pt-BR" sz="1800" b="0" i="0" dirty="0">
                <a:solidFill>
                  <a:srgbClr val="59595B"/>
                </a:solidFill>
                <a:effectLst/>
                <a:latin typeface="ArnoPro-Regular"/>
              </a:rPr>
              <a:t> potente e antiepiléptica.</a:t>
            </a:r>
            <a:r>
              <a:rPr lang="pt-BR" dirty="0"/>
              <a:t> </a:t>
            </a:r>
            <a:br>
              <a:rPr lang="pt-BR" dirty="0"/>
            </a:br>
            <a:r>
              <a:rPr lang="pt-BR" dirty="0" err="1"/>
              <a:t>Zolpidem</a:t>
            </a:r>
            <a:r>
              <a:rPr lang="pt-BR" dirty="0"/>
              <a:t>: seletivo para </a:t>
            </a:r>
            <a:r>
              <a:rPr lang="pt-BR" sz="1800" b="0" i="0" dirty="0">
                <a:solidFill>
                  <a:srgbClr val="59595B"/>
                </a:solidFill>
                <a:effectLst/>
                <a:latin typeface="ArnoPro-Regular"/>
              </a:rPr>
              <a:t>subunidade α1 dos receptores GABAA, levando aos efeitos hipnóticos e cognitivo, mas sem as propriedades de depressão respiratória, ansiolítica, </a:t>
            </a:r>
            <a:r>
              <a:rPr lang="pt-BR" sz="1800" b="0" i="0" dirty="0" err="1">
                <a:solidFill>
                  <a:srgbClr val="59595B"/>
                </a:solidFill>
                <a:effectLst/>
                <a:latin typeface="ArnoPro-Regular"/>
              </a:rPr>
              <a:t>miorrelaxante</a:t>
            </a:r>
            <a:r>
              <a:rPr lang="pt-BR" sz="1800" b="0" i="0" dirty="0">
                <a:solidFill>
                  <a:srgbClr val="59595B"/>
                </a:solidFill>
                <a:effectLst/>
                <a:latin typeface="ArnoPro-Regular"/>
              </a:rPr>
              <a:t> potente e antiepiléptica</a:t>
            </a:r>
            <a:r>
              <a:rPr lang="pt-BR" dirty="0"/>
              <a:t> </a:t>
            </a:r>
            <a:br>
              <a:rPr lang="pt-BR" dirty="0"/>
            </a:br>
            <a:endParaRPr lang="pt-BR" dirty="0"/>
          </a:p>
          <a:p>
            <a:r>
              <a:rPr lang="pt-BR" sz="1800" b="0" i="0" dirty="0">
                <a:solidFill>
                  <a:srgbClr val="59595B"/>
                </a:solidFill>
                <a:effectLst/>
                <a:latin typeface="ArnoPro-Regular"/>
              </a:rPr>
              <a:t>Estas drogas têm um alto potencial de abuso e dependência. Pacientes que utilizaram </a:t>
            </a:r>
            <a:r>
              <a:rPr lang="pt-BR" sz="1800" b="0" i="0" dirty="0" err="1">
                <a:solidFill>
                  <a:srgbClr val="59595B"/>
                </a:solidFill>
                <a:effectLst/>
                <a:latin typeface="ArnoPro-Regular"/>
              </a:rPr>
              <a:t>zolpidem</a:t>
            </a:r>
            <a:r>
              <a:rPr lang="pt-BR" sz="1800" b="0" i="0" dirty="0">
                <a:solidFill>
                  <a:srgbClr val="59595B"/>
                </a:solidFill>
                <a:effectLst/>
                <a:latin typeface="ArnoPro-Regular"/>
              </a:rPr>
              <a:t> por poucas semanas têm baixa dependência, entretanto, os que utilizaram </a:t>
            </a:r>
            <a:r>
              <a:rPr lang="pt-BR" sz="1800" b="0" i="0" dirty="0" err="1">
                <a:solidFill>
                  <a:srgbClr val="59595B"/>
                </a:solidFill>
                <a:effectLst/>
                <a:latin typeface="ArnoPro-Regular"/>
              </a:rPr>
              <a:t>zolpidem</a:t>
            </a:r>
            <a:r>
              <a:rPr lang="pt-BR" sz="1800" b="0" i="0" dirty="0">
                <a:solidFill>
                  <a:srgbClr val="59595B"/>
                </a:solidFill>
                <a:effectLst/>
                <a:latin typeface="ArnoPro-Regular"/>
              </a:rPr>
              <a:t> em doses elevadas, mesmo sendo uma tomada única à noite ou tiveram antecedentes de abuso de drogas, devem ser cuidadosamente monitorizados ao se prescrever o </a:t>
            </a:r>
            <a:r>
              <a:rPr lang="pt-BR" sz="1800" b="0" i="0" dirty="0" err="1">
                <a:solidFill>
                  <a:srgbClr val="59595B"/>
                </a:solidFill>
                <a:effectLst/>
                <a:latin typeface="ArnoPro-Regular"/>
              </a:rPr>
              <a:t>zolpidem</a:t>
            </a:r>
            <a:r>
              <a:rPr lang="pt-BR" sz="1800" b="0" i="0" dirty="0">
                <a:solidFill>
                  <a:srgbClr val="59595B"/>
                </a:solidFill>
                <a:effectLst/>
                <a:latin typeface="ArnoPro-Regular"/>
              </a:rPr>
              <a:t> ou qualquer outro hipnótico</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16</a:t>
            </a:fld>
            <a:endParaRPr lang="pt-BR"/>
          </a:p>
        </p:txBody>
      </p:sp>
    </p:spTree>
    <p:extLst>
      <p:ext uri="{BB962C8B-B14F-4D97-AF65-F5344CB8AC3E}">
        <p14:creationId xmlns:p14="http://schemas.microsoft.com/office/powerpoint/2010/main" val="261086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Deprescribing</a:t>
            </a:r>
            <a:r>
              <a:rPr lang="pt-BR" dirty="0"/>
              <a:t> :</a:t>
            </a:r>
            <a:r>
              <a:rPr lang="en-US" sz="1800" b="0" i="0" dirty="0">
                <a:solidFill>
                  <a:srgbClr val="000000"/>
                </a:solidFill>
                <a:effectLst/>
                <a:latin typeface="LeawoodStd-Book"/>
              </a:rPr>
              <a:t>New evidence has emerged suggesting that the efficacy of BZRAs for insomnia can diminish in 4 weeks, but adverse effects might persist</a:t>
            </a:r>
            <a:r>
              <a:rPr lang="en-US" dirty="0"/>
              <a:t> </a:t>
            </a:r>
            <a:br>
              <a:rPr lang="en-US"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17</a:t>
            </a:fld>
            <a:endParaRPr lang="pt-BR"/>
          </a:p>
        </p:txBody>
      </p:sp>
    </p:spTree>
    <p:extLst>
      <p:ext uri="{BB962C8B-B14F-4D97-AF65-F5344CB8AC3E}">
        <p14:creationId xmlns:p14="http://schemas.microsoft.com/office/powerpoint/2010/main" val="8754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800" b="0" i="0" dirty="0">
                <a:solidFill>
                  <a:srgbClr val="000000"/>
                </a:solidFill>
                <a:effectLst/>
                <a:latin typeface="LeawoodStd-Book"/>
              </a:rPr>
              <a:t>The recommendations (</a:t>
            </a:r>
            <a:r>
              <a:rPr lang="en-US" sz="1800" b="0" i="0" dirty="0">
                <a:solidFill>
                  <a:srgbClr val="000000"/>
                </a:solidFill>
                <a:effectLst/>
                <a:latin typeface="LeawoodStd-Medium"/>
              </a:rPr>
              <a:t>Box 3</a:t>
            </a:r>
            <a:r>
              <a:rPr lang="en-US" sz="1800" b="0" i="0" dirty="0">
                <a:solidFill>
                  <a:srgbClr val="000000"/>
                </a:solidFill>
                <a:effectLst/>
                <a:latin typeface="LeawoodStd-Book"/>
              </a:rPr>
              <a:t>) apply to adults aged 18 and older including elderly adults living in the community or in long-term care facilities who take BZRAs for the purpose of treating primary insomnia or comorbid insomnia where all potential underlying comorbidities are effectively managed. These recommendations do not apply to those with other sleep disorders or untreated anxiety, depression, or physical and mental conditions that might be causing or aggravating insomnia</a:t>
            </a:r>
            <a:r>
              <a:rPr lang="en-US" sz="2800" dirty="0"/>
              <a:t> </a:t>
            </a:r>
            <a:br>
              <a:rPr lang="en-US" sz="2800" dirty="0"/>
            </a:br>
            <a:r>
              <a:rPr lang="en-US" sz="1800" b="0" i="0" dirty="0">
                <a:solidFill>
                  <a:srgbClr val="000000"/>
                </a:solidFill>
                <a:effectLst/>
                <a:latin typeface="LeawoodStd-Book"/>
              </a:rPr>
              <a:t>Based on the lack of evidence of substantial harm of deprescribing, the evidence of potential harm associated with continuing a BZRA (particularly in the elderly), along with resultant resource implications and the feasibility of tapering interventions, we rated the recommendation to deprescribe BZRAs in older patients as strong. The recommendation to deprescribe a BZRA in the younger population was rated as weak owing to lower risk of adverse effects associated with continuing BZRA use.</a:t>
            </a:r>
            <a:r>
              <a:rPr lang="en-US" dirty="0"/>
              <a:t> </a:t>
            </a:r>
            <a:br>
              <a:rPr lang="en-US"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18</a:t>
            </a:fld>
            <a:endParaRPr lang="pt-BR"/>
          </a:p>
        </p:txBody>
      </p:sp>
    </p:spTree>
    <p:extLst>
      <p:ext uri="{BB962C8B-B14F-4D97-AF65-F5344CB8AC3E}">
        <p14:creationId xmlns:p14="http://schemas.microsoft.com/office/powerpoint/2010/main" val="59740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800" b="0" i="0" dirty="0">
                <a:solidFill>
                  <a:srgbClr val="000000"/>
                </a:solidFill>
                <a:effectLst/>
                <a:latin typeface="LeawoodStd-Book"/>
              </a:rPr>
              <a:t>Our systematic review found that there was no difference in overall BZRA withdrawal symptom scores for tapering compared with usual care or continuation of BZRAs. The tapering group reported more trouble sleeping at 3 months compared with continuation of BZRAs (mean difference of 16.1 higher on a 100-point scale of “trouble sleeping,” 95% CI 15.0 to 17.2), but any difference in reports of trouble sleeping was no longer present at 12 months</a:t>
            </a:r>
            <a:r>
              <a:rPr lang="en-US" sz="2800" dirty="0"/>
              <a:t> </a:t>
            </a:r>
            <a:br>
              <a:rPr lang="en-US" sz="2800" dirty="0"/>
            </a:br>
            <a:endParaRPr lang="en-US" sz="1800" b="0" i="0" dirty="0">
              <a:solidFill>
                <a:srgbClr val="000000"/>
              </a:solidFill>
              <a:effectLst/>
              <a:latin typeface="LeawoodStd-Book"/>
            </a:endParaRPr>
          </a:p>
          <a:p>
            <a:r>
              <a:rPr lang="en-US" sz="1800" b="0" i="0" dirty="0">
                <a:solidFill>
                  <a:srgbClr val="000000"/>
                </a:solidFill>
                <a:effectLst/>
                <a:latin typeface="LeawoodStd-Book"/>
              </a:rPr>
              <a:t>Severe withdrawal symptoms (</a:t>
            </a:r>
            <a:r>
              <a:rPr lang="en-US" sz="1800" b="0" i="0" dirty="0" err="1">
                <a:solidFill>
                  <a:srgbClr val="000000"/>
                </a:solidFill>
                <a:effectLst/>
                <a:latin typeface="LeawoodStd-Book"/>
              </a:rPr>
              <a:t>eg</a:t>
            </a:r>
            <a:r>
              <a:rPr lang="en-US" sz="1800" b="0" i="0" dirty="0">
                <a:solidFill>
                  <a:srgbClr val="000000"/>
                </a:solidFill>
                <a:effectLst/>
                <a:latin typeface="LeawoodStd-Book"/>
              </a:rPr>
              <a:t>, seizures) do not appear to occur with tapering but have been reported rarely in patients stopping very high doses without tapering39 or who have underlying seizure disorders. </a:t>
            </a:r>
            <a:br>
              <a:rPr lang="en-US"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19</a:t>
            </a:fld>
            <a:endParaRPr lang="pt-BR"/>
          </a:p>
        </p:txBody>
      </p:sp>
    </p:spTree>
    <p:extLst>
      <p:ext uri="{BB962C8B-B14F-4D97-AF65-F5344CB8AC3E}">
        <p14:creationId xmlns:p14="http://schemas.microsoft.com/office/powerpoint/2010/main" val="233973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BRMZ 3-6 a depender da fonte</a:t>
            </a:r>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23</a:t>
            </a:fld>
            <a:endParaRPr lang="pt-BR"/>
          </a:p>
        </p:txBody>
      </p:sp>
    </p:spTree>
    <p:extLst>
      <p:ext uri="{BB962C8B-B14F-4D97-AF65-F5344CB8AC3E}">
        <p14:creationId xmlns:p14="http://schemas.microsoft.com/office/powerpoint/2010/main" val="3732120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0C1E228-DA79-4D95-B030-A6BBED0F8A1B}" type="slidenum">
              <a:rPr lang="pt-BR" smtClean="0"/>
              <a:t>25</a:t>
            </a:fld>
            <a:endParaRPr lang="pt-BR"/>
          </a:p>
        </p:txBody>
      </p:sp>
    </p:spTree>
    <p:extLst>
      <p:ext uri="{BB962C8B-B14F-4D97-AF65-F5344CB8AC3E}">
        <p14:creationId xmlns:p14="http://schemas.microsoft.com/office/powerpoint/2010/main" val="127514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Kaplan</a:t>
            </a:r>
          </a:p>
          <a:p>
            <a:r>
              <a:rPr lang="pt-BR" dirty="0"/>
              <a:t>Ela é crônica em 9%. Dentre os crônicos, apenas 5% buscam assistência medica e 40% se automedicam</a:t>
            </a:r>
          </a:p>
          <a:p>
            <a:endParaRPr lang="pt-BR" dirty="0"/>
          </a:p>
          <a:p>
            <a:r>
              <a:rPr lang="pt-BR" dirty="0"/>
              <a:t>Consenso de insônia: Ela é crônica segundo o ICDS-2 se maior que 3 meses de duração.</a:t>
            </a:r>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2</a:t>
            </a:fld>
            <a:endParaRPr lang="pt-BR"/>
          </a:p>
        </p:txBody>
      </p:sp>
    </p:spTree>
    <p:extLst>
      <p:ext uri="{BB962C8B-B14F-4D97-AF65-F5344CB8AC3E}">
        <p14:creationId xmlns:p14="http://schemas.microsoft.com/office/powerpoint/2010/main" val="37666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b="0" i="0" dirty="0">
                <a:solidFill>
                  <a:srgbClr val="000000"/>
                </a:solidFill>
                <a:effectLst/>
                <a:latin typeface="Times New Roman" panose="02020603050405020304" pitchFamily="18" charset="0"/>
              </a:rPr>
              <a:t>O transtorno de insônia crônica está relacionado com aumento do risco longitudinal de desenvolvimento de transtornos psiquiátricos (depressão, ansiedade, abuso de álcool, uso crônico ou dependência de hipnóticos), riscos de acidentes de carro e aumento da mortalidade9,11.</a:t>
            </a:r>
          </a:p>
          <a:p>
            <a:r>
              <a:rPr lang="pt-BR" sz="1800" b="0" i="0" dirty="0">
                <a:solidFill>
                  <a:srgbClr val="000000"/>
                </a:solidFill>
                <a:effectLst/>
                <a:latin typeface="Times New Roman" panose="02020603050405020304" pitchFamily="18" charset="0"/>
              </a:rPr>
              <a:t>A insônia é o maior fator de risco, potencialmente tratável, para o aparecimento do primeiro episódio de depressão ou recorrência de depressão em adultos e na terceira idade4,8. A associação de sintomas de insônia crônica e transtornos mentais, principalmente depressão e ansiedade, é bem comprovada4,9. Insônia crônica é uma comorbidade em cerca de 90% dos casos de transtornos mentais mais graves</a:t>
            </a:r>
            <a:r>
              <a:rPr lang="pt-BR" sz="2800" dirty="0"/>
              <a:t> </a:t>
            </a:r>
            <a:br>
              <a:rPr lang="pt-BR" sz="2800" dirty="0"/>
            </a:br>
            <a:r>
              <a:rPr lang="pt-BR" sz="2800" dirty="0"/>
              <a:t>(Clinica USP)</a:t>
            </a:r>
          </a:p>
          <a:p>
            <a:endParaRPr lang="pt-BR" sz="2800" dirty="0"/>
          </a:p>
          <a:p>
            <a:r>
              <a:rPr lang="pt-BR" sz="2800" dirty="0"/>
              <a:t>Em alguns casos de </a:t>
            </a:r>
            <a:r>
              <a:rPr lang="pt-BR" sz="1800" b="0" i="0" dirty="0">
                <a:solidFill>
                  <a:srgbClr val="000000"/>
                </a:solidFill>
                <a:effectLst/>
                <a:latin typeface="Times New Roman" panose="02020603050405020304" pitchFamily="18" charset="0"/>
              </a:rPr>
              <a:t>insônia associada à depressão, os sintomas de sono são a queixa principal e a mais significativa do que os sintomas depressivos subjacentes, levando o portador a buscar tratamento médico </a:t>
            </a:r>
            <a:r>
              <a:rPr lang="pt-BR" sz="1800" b="0" i="0" dirty="0" err="1">
                <a:solidFill>
                  <a:srgbClr val="000000"/>
                </a:solidFill>
                <a:effectLst/>
                <a:latin typeface="Times New Roman" panose="02020603050405020304" pitchFamily="18" charset="0"/>
              </a:rPr>
              <a:t>queixando­se</a:t>
            </a:r>
            <a:r>
              <a:rPr lang="pt-BR" sz="1800" b="0" i="0" dirty="0">
                <a:solidFill>
                  <a:srgbClr val="000000"/>
                </a:solidFill>
                <a:effectLst/>
                <a:latin typeface="Times New Roman" panose="02020603050405020304" pitchFamily="18" charset="0"/>
              </a:rPr>
              <a:t> de insônia17. Nos casos de ansiedade e insônia, os sintomas de sono em geral são simultâneos, e nos casos de depressão, a insônia geralmente precede seus sintomas</a:t>
            </a:r>
            <a:r>
              <a:rPr lang="pt-BR" dirty="0"/>
              <a:t> </a:t>
            </a:r>
            <a:br>
              <a:rPr lang="pt-BR" dirty="0"/>
            </a:br>
            <a:r>
              <a:rPr lang="pt-BR" dirty="0"/>
              <a:t>(CLINICA USP</a:t>
            </a:r>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3</a:t>
            </a:fld>
            <a:endParaRPr lang="pt-BR"/>
          </a:p>
        </p:txBody>
      </p:sp>
    </p:spTree>
    <p:extLst>
      <p:ext uri="{BB962C8B-B14F-4D97-AF65-F5344CB8AC3E}">
        <p14:creationId xmlns:p14="http://schemas.microsoft.com/office/powerpoint/2010/main" val="122034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avalia diversos parâmetros do sono </a:t>
            </a:r>
            <a:r>
              <a:rPr lang="pt-BR" sz="1200" dirty="0"/>
              <a:t>(latência, duração total, numero de despertares, duração dos estágios, padrão de respiração...)</a:t>
            </a:r>
          </a:p>
          <a:p>
            <a:endParaRPr lang="pt-BR" dirty="0"/>
          </a:p>
          <a:p>
            <a:r>
              <a:rPr lang="pt-BR" dirty="0"/>
              <a:t>O </a:t>
            </a:r>
            <a:r>
              <a:rPr lang="pt-BR" dirty="0" err="1"/>
              <a:t>Disturbio</a:t>
            </a:r>
            <a:r>
              <a:rPr lang="pt-BR" dirty="0"/>
              <a:t> de movimento periódico dos membros caracteriza-se por espasmos repetitivos dos MMII ou MMSS, levando a interrupção do sono e sonolência diurna muitas vezes sem percepção dos espasmos https://www.msdmanuals.com/pt/profissional/dist%C3%BArbios-neurol%C3%B3gicos/transtornos-de-sono-e-vig%C3%ADlia/dist%C3%BArbio-do-movimento-peri%C3%B3dico-dos-membros-dmpm-e-s%C3%ADndrome-das-pernas-inquietas-spi</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5</a:t>
            </a:fld>
            <a:endParaRPr lang="pt-BR"/>
          </a:p>
        </p:txBody>
      </p:sp>
    </p:spTree>
    <p:extLst>
      <p:ext uri="{BB962C8B-B14F-4D97-AF65-F5344CB8AC3E}">
        <p14:creationId xmlns:p14="http://schemas.microsoft.com/office/powerpoint/2010/main" val="392654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6</a:t>
            </a:fld>
            <a:endParaRPr lang="pt-BR"/>
          </a:p>
        </p:txBody>
      </p:sp>
    </p:spTree>
    <p:extLst>
      <p:ext uri="{BB962C8B-B14F-4D97-AF65-F5344CB8AC3E}">
        <p14:creationId xmlns:p14="http://schemas.microsoft.com/office/powerpoint/2010/main" val="131670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Esses são os sintomas diurnos presentes na classificação do </a:t>
            </a:r>
            <a:r>
              <a:rPr lang="pt-BR" dirty="0" err="1"/>
              <a:t>ICDS:</a:t>
            </a:r>
            <a:r>
              <a:rPr lang="pt-BR" sz="1200" dirty="0" err="1"/>
              <a:t>Dificuldade</a:t>
            </a:r>
            <a:r>
              <a:rPr lang="pt-BR" sz="1200" dirty="0"/>
              <a:t> frequente em adormecer e/ou dificuldade em manter o sono e/ou sono de má qualidade, associada a pelo menos um dos </a:t>
            </a:r>
            <a:r>
              <a:rPr lang="pt-BR" sz="1200" b="1" dirty="0"/>
              <a:t>sintomas diurnos</a:t>
            </a:r>
            <a:endParaRPr lang="pt-BR" sz="1200"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7</a:t>
            </a:fld>
            <a:endParaRPr lang="pt-BR"/>
          </a:p>
        </p:txBody>
      </p:sp>
    </p:spTree>
    <p:extLst>
      <p:ext uri="{BB962C8B-B14F-4D97-AF65-F5344CB8AC3E}">
        <p14:creationId xmlns:p14="http://schemas.microsoft.com/office/powerpoint/2010/main" val="111695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É o segundo transtorno do sono mais frequente, atras apenas da insônia</a:t>
            </a:r>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8</a:t>
            </a:fld>
            <a:endParaRPr lang="pt-BR"/>
          </a:p>
        </p:txBody>
      </p:sp>
    </p:spTree>
    <p:extLst>
      <p:ext uri="{BB962C8B-B14F-4D97-AF65-F5344CB8AC3E}">
        <p14:creationId xmlns:p14="http://schemas.microsoft.com/office/powerpoint/2010/main" val="347700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https://www.scielo.br/j/rbp/a/zVtNFkkwpgG5ggfmQWchBft/abstract/?lang=em</a:t>
            </a:r>
          </a:p>
          <a:p>
            <a:pPr marL="0" lvl="0" indent="0" algn="l" rtl="0">
              <a:spcBef>
                <a:spcPts val="0"/>
              </a:spcBef>
              <a:spcAft>
                <a:spcPts val="0"/>
              </a:spcAft>
              <a:buNone/>
            </a:pPr>
            <a:endParaRPr lang="pt-BR" dirty="0"/>
          </a:p>
          <a:p>
            <a:endParaRPr lang="pt-BR" sz="1800" dirty="0"/>
          </a:p>
          <a:p>
            <a:r>
              <a:rPr lang="pt-BR" sz="1800" b="0" i="0" dirty="0" err="1">
                <a:solidFill>
                  <a:srgbClr val="59595B"/>
                </a:solidFill>
                <a:effectLst/>
                <a:latin typeface="ArnoPro-Regular"/>
              </a:rPr>
              <a:t>Insonia</a:t>
            </a:r>
            <a:r>
              <a:rPr lang="pt-BR" sz="1800" b="0" i="0" dirty="0">
                <a:solidFill>
                  <a:srgbClr val="59595B"/>
                </a:solidFill>
                <a:effectLst/>
                <a:latin typeface="ArnoPro-Regular"/>
              </a:rPr>
              <a:t> do diagnostico ao tratamento 2019: Ainda se debate muito sobre a existência de uma insônia “primária”. Observou-se que os possíveis portadores desse quadro costumam referir a dificuldade para dormir de longa data (iniciando-se na infância), com evolução crônica e insidiosa, destacando-se por não haver um fator precipitante claro. Esse padrão sugere que fatores genéticos ou alterações congênitas do sistema promotor de sono estejam associados ao quadro, apesar de, até o momento, ainda não haver definição de um marcador biológico que o justifique.</a:t>
            </a:r>
            <a:r>
              <a:rPr lang="pt-BR" dirty="0"/>
              <a:t> </a:t>
            </a:r>
          </a:p>
          <a:p>
            <a:pPr marL="0" lvl="0" indent="0" algn="l" rtl="0">
              <a:spcBef>
                <a:spcPts val="0"/>
              </a:spcBef>
              <a:spcAft>
                <a:spcPts val="0"/>
              </a:spcAft>
              <a:buNone/>
            </a:pPr>
            <a:r>
              <a:rPr lang="pt-BR" sz="1800" b="0" i="0" dirty="0">
                <a:solidFill>
                  <a:srgbClr val="59595B"/>
                </a:solidFill>
                <a:effectLst/>
                <a:latin typeface="ArnoPro-Regular"/>
              </a:rPr>
              <a:t>É fato que, na maioria desses casos, a insônia assume um curso próprio, de modo que, mesmo quando o quadro psiquiátrico é devidamente tratado, a dificuldade para dormir permanece e ainda serve de fator de risco para recidiva da condição mental. Por isso, a denominação “insônia </a:t>
            </a:r>
            <a:r>
              <a:rPr lang="pt-BR" sz="1800" b="0" i="0" dirty="0" err="1">
                <a:solidFill>
                  <a:srgbClr val="59595B"/>
                </a:solidFill>
                <a:effectLst/>
                <a:latin typeface="ArnoPro-Regular"/>
              </a:rPr>
              <a:t>comórbida</a:t>
            </a:r>
            <a:r>
              <a:rPr lang="pt-BR" sz="1800" b="0" i="0" dirty="0">
                <a:solidFill>
                  <a:srgbClr val="59595B"/>
                </a:solidFill>
                <a:effectLst/>
                <a:latin typeface="ArnoPro-Regular"/>
              </a:rPr>
              <a:t>” é mais adequada para se referir a esses quadros, o que denota certa independência entre as duas condições. </a:t>
            </a:r>
            <a:br>
              <a:rPr lang="pt-BR" dirty="0"/>
            </a:br>
            <a:br>
              <a:rPr lang="pt-BR"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b="0" i="0" dirty="0">
                <a:solidFill>
                  <a:srgbClr val="000000"/>
                </a:solidFill>
                <a:effectLst/>
                <a:latin typeface="Andada-Regular"/>
              </a:rPr>
              <a:t>Consenso </a:t>
            </a:r>
            <a:r>
              <a:rPr lang="pt-BR" sz="1800" b="0" i="0" dirty="0" err="1">
                <a:solidFill>
                  <a:srgbClr val="000000"/>
                </a:solidFill>
                <a:effectLst/>
                <a:latin typeface="Andada-Regular"/>
              </a:rPr>
              <a:t>Insonia</a:t>
            </a:r>
            <a:r>
              <a:rPr lang="pt-BR" sz="1800" b="0" i="0" dirty="0">
                <a:solidFill>
                  <a:srgbClr val="000000"/>
                </a:solidFill>
                <a:effectLst/>
                <a:latin typeface="Andada-Regular"/>
              </a:rPr>
              <a:t>: A insônia é uma queixa frequente nos pacientes com doenças neurológicas, como doença de Alzheimer, doença de Parkinson e após um acidente vascular cerebral</a:t>
            </a:r>
            <a:r>
              <a:rPr lang="pt-BR" dirty="0"/>
              <a:t> </a:t>
            </a:r>
            <a:br>
              <a:rPr lang="pt-BR" dirty="0"/>
            </a:br>
            <a:endParaRPr lang="pt-BR" dirty="0"/>
          </a:p>
          <a:p>
            <a:r>
              <a:rPr lang="pt-BR" sz="1800" b="0" i="0" dirty="0" err="1">
                <a:solidFill>
                  <a:srgbClr val="59595B"/>
                </a:solidFill>
                <a:effectLst/>
                <a:latin typeface="ArnoPro-Regular"/>
              </a:rPr>
              <a:t>Insonia</a:t>
            </a:r>
            <a:r>
              <a:rPr lang="pt-BR" sz="1800" b="0" i="0" dirty="0">
                <a:solidFill>
                  <a:srgbClr val="59595B"/>
                </a:solidFill>
                <a:effectLst/>
                <a:latin typeface="ArnoPro-Regular"/>
              </a:rPr>
              <a:t> do diagnostico ao tratamento 2019: Outros quadros clínicos, como asma, hipertireoidismo, síndromes dolorosas crônicas, insuficiência cardíaca, menopausa, gravidez e doenças do sistema nervoso central (AVC, quadros degenerativos) podem induzir insônia, assim como o uso ou a interrupção de medicamentos ou substâncias (tais como benzodiazepínicos, cafeína, anticonvulsivantes, antidepressivos, corticoides, álcool, entre outros)1.</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AFF13E70-EE31-4FFE-851D-9E1596CCA7E8}" type="slidenum">
              <a:rPr lang="pt-BR" smtClean="0"/>
              <a:t>10</a:t>
            </a:fld>
            <a:endParaRPr lang="pt-BR"/>
          </a:p>
        </p:txBody>
      </p:sp>
    </p:spTree>
    <p:extLst>
      <p:ext uri="{BB962C8B-B14F-4D97-AF65-F5344CB8AC3E}">
        <p14:creationId xmlns:p14="http://schemas.microsoft.com/office/powerpoint/2010/main" val="2908824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4.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bit.ly/3A1uf1Q" TargetMode="External"/><Relationship Id="rId5" Type="http://schemas.openxmlformats.org/officeDocument/2006/relationships/image" Target="../media/image2.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49"/>
        <p:cNvGrpSpPr/>
        <p:nvPr/>
      </p:nvGrpSpPr>
      <p:grpSpPr>
        <a:xfrm>
          <a:off x="0" y="0"/>
          <a:ext cx="0" cy="0"/>
          <a:chOff x="0" y="0"/>
          <a:chExt cx="0" cy="0"/>
        </a:xfrm>
      </p:grpSpPr>
      <p:pic>
        <p:nvPicPr>
          <p:cNvPr id="150" name="Google Shape;150;p14"/>
          <p:cNvPicPr preferRelativeResize="0"/>
          <p:nvPr/>
        </p:nvPicPr>
        <p:blipFill>
          <a:blip r:embed="rId2">
            <a:alphaModFix/>
          </a:blip>
          <a:stretch>
            <a:fillRect/>
          </a:stretch>
        </p:blipFill>
        <p:spPr>
          <a:xfrm rot="13600223">
            <a:off x="10113848" y="3951716"/>
            <a:ext cx="4156304" cy="3827652"/>
          </a:xfrm>
          <a:prstGeom prst="rect">
            <a:avLst/>
          </a:prstGeom>
          <a:noFill/>
          <a:ln>
            <a:noFill/>
          </a:ln>
        </p:spPr>
      </p:pic>
      <p:pic>
        <p:nvPicPr>
          <p:cNvPr id="151" name="Google Shape;151;p14"/>
          <p:cNvPicPr preferRelativeResize="0"/>
          <p:nvPr/>
        </p:nvPicPr>
        <p:blipFill>
          <a:blip r:embed="rId3">
            <a:alphaModFix/>
          </a:blip>
          <a:stretch>
            <a:fillRect/>
          </a:stretch>
        </p:blipFill>
        <p:spPr>
          <a:xfrm rot="10800000">
            <a:off x="3768834" y="-4318492"/>
            <a:ext cx="10634364" cy="6272760"/>
          </a:xfrm>
          <a:prstGeom prst="rect">
            <a:avLst/>
          </a:prstGeom>
          <a:noFill/>
          <a:ln>
            <a:noFill/>
          </a:ln>
        </p:spPr>
      </p:pic>
      <p:pic>
        <p:nvPicPr>
          <p:cNvPr id="152" name="Google Shape;152;p14"/>
          <p:cNvPicPr preferRelativeResize="0"/>
          <p:nvPr/>
        </p:nvPicPr>
        <p:blipFill>
          <a:blip r:embed="rId4">
            <a:alphaModFix/>
          </a:blip>
          <a:stretch>
            <a:fillRect/>
          </a:stretch>
        </p:blipFill>
        <p:spPr>
          <a:xfrm flipH="1">
            <a:off x="4" y="4086501"/>
            <a:ext cx="2591865" cy="2771500"/>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2" name="Google Shape;45;p4">
            <a:extLst>
              <a:ext uri="{FF2B5EF4-FFF2-40B4-BE49-F238E27FC236}">
                <a16:creationId xmlns:a16="http://schemas.microsoft.com/office/drawing/2014/main" id="{DB7B512D-7667-62B6-29D1-2237F57AA733}"/>
              </a:ext>
            </a:extLst>
          </p:cNvPr>
          <p:cNvSpPr txBox="1">
            <a:spLocks noGrp="1"/>
          </p:cNvSpPr>
          <p:nvPr>
            <p:ph type="body" idx="1"/>
          </p:nvPr>
        </p:nvSpPr>
        <p:spPr>
          <a:xfrm>
            <a:off x="959999" y="1884867"/>
            <a:ext cx="10271999"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2133"/>
            </a:lvl1pPr>
            <a:lvl2pPr marL="1219170" lvl="1" indent="-406390" rtl="0">
              <a:lnSpc>
                <a:spcPct val="100000"/>
              </a:lnSpc>
              <a:spcBef>
                <a:spcPts val="0"/>
              </a:spcBef>
              <a:spcAft>
                <a:spcPts val="0"/>
              </a:spcAft>
              <a:buSzPts val="1200"/>
              <a:buChar char="○"/>
              <a:defRPr/>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a:t>Clique para editar os estilos de texto Mestres</a:t>
            </a:r>
          </a:p>
        </p:txBody>
      </p:sp>
    </p:spTree>
    <p:extLst>
      <p:ext uri="{BB962C8B-B14F-4D97-AF65-F5344CB8AC3E}">
        <p14:creationId xmlns:p14="http://schemas.microsoft.com/office/powerpoint/2010/main" val="274696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5"/>
        <p:cNvGrpSpPr/>
        <p:nvPr/>
      </p:nvGrpSpPr>
      <p:grpSpPr>
        <a:xfrm>
          <a:off x="0" y="0"/>
          <a:ext cx="0" cy="0"/>
          <a:chOff x="0" y="0"/>
          <a:chExt cx="0" cy="0"/>
        </a:xfrm>
      </p:grpSpPr>
      <p:pic>
        <p:nvPicPr>
          <p:cNvPr id="86" name="Google Shape;86;p8"/>
          <p:cNvPicPr preferRelativeResize="0"/>
          <p:nvPr/>
        </p:nvPicPr>
        <p:blipFill>
          <a:blip r:embed="rId2">
            <a:alphaModFix/>
          </a:blip>
          <a:stretch>
            <a:fillRect/>
          </a:stretch>
        </p:blipFill>
        <p:spPr>
          <a:xfrm rot="10800000">
            <a:off x="8776040" y="-2084861"/>
            <a:ext cx="4156304" cy="3827653"/>
          </a:xfrm>
          <a:prstGeom prst="rect">
            <a:avLst/>
          </a:prstGeom>
          <a:noFill/>
          <a:ln>
            <a:noFill/>
          </a:ln>
        </p:spPr>
      </p:pic>
      <p:pic>
        <p:nvPicPr>
          <p:cNvPr id="87" name="Google Shape;87;p8"/>
          <p:cNvPicPr preferRelativeResize="0"/>
          <p:nvPr/>
        </p:nvPicPr>
        <p:blipFill>
          <a:blip r:embed="rId3">
            <a:alphaModFix/>
          </a:blip>
          <a:stretch>
            <a:fillRect/>
          </a:stretch>
        </p:blipFill>
        <p:spPr>
          <a:xfrm rot="-9542695">
            <a:off x="9804923" y="3119088"/>
            <a:ext cx="6661944" cy="6272763"/>
          </a:xfrm>
          <a:prstGeom prst="rect">
            <a:avLst/>
          </a:prstGeom>
          <a:noFill/>
          <a:ln>
            <a:noFill/>
          </a:ln>
        </p:spPr>
      </p:pic>
      <p:pic>
        <p:nvPicPr>
          <p:cNvPr id="88" name="Google Shape;88;p8"/>
          <p:cNvPicPr preferRelativeResize="0"/>
          <p:nvPr/>
        </p:nvPicPr>
        <p:blipFill>
          <a:blip r:embed="rId4">
            <a:alphaModFix/>
          </a:blip>
          <a:stretch>
            <a:fillRect/>
          </a:stretch>
        </p:blipFill>
        <p:spPr>
          <a:xfrm rot="10800000">
            <a:off x="-4463233" y="4950708"/>
            <a:ext cx="10634364" cy="6272760"/>
          </a:xfrm>
          <a:prstGeom prst="rect">
            <a:avLst/>
          </a:prstGeom>
          <a:noFill/>
          <a:ln>
            <a:noFill/>
          </a:ln>
        </p:spPr>
      </p:pic>
      <p:pic>
        <p:nvPicPr>
          <p:cNvPr id="89" name="Google Shape;89;p8"/>
          <p:cNvPicPr preferRelativeResize="0"/>
          <p:nvPr/>
        </p:nvPicPr>
        <p:blipFill>
          <a:blip r:embed="rId5">
            <a:alphaModFix/>
          </a:blip>
          <a:stretch>
            <a:fillRect/>
          </a:stretch>
        </p:blipFill>
        <p:spPr>
          <a:xfrm rot="10800000">
            <a:off x="3" y="-1"/>
            <a:ext cx="3962765" cy="4237401"/>
          </a:xfrm>
          <a:prstGeom prst="rect">
            <a:avLst/>
          </a:prstGeom>
          <a:noFill/>
          <a:ln>
            <a:noFill/>
          </a:ln>
        </p:spPr>
      </p:pic>
      <p:sp>
        <p:nvSpPr>
          <p:cNvPr id="90" name="Google Shape;90;p8"/>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91" name="Google Shape;91;p8"/>
          <p:cNvGrpSpPr/>
          <p:nvPr/>
        </p:nvGrpSpPr>
        <p:grpSpPr>
          <a:xfrm>
            <a:off x="10634533" y="554533"/>
            <a:ext cx="915000" cy="158800"/>
            <a:chOff x="7052175" y="3816250"/>
            <a:chExt cx="686250" cy="119100"/>
          </a:xfrm>
        </p:grpSpPr>
        <p:sp>
          <p:nvSpPr>
            <p:cNvPr id="92" name="Google Shape;92;p8"/>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93" name="Google Shape;93;p8"/>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94" name="Google Shape;94;p8"/>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95" name="Google Shape;95;p8"/>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96" name="Google Shape;96;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pt-BR"/>
              <a:t>Clique para editar o título Mestre</a:t>
            </a:r>
            <a:endParaRPr/>
          </a:p>
        </p:txBody>
      </p:sp>
    </p:spTree>
    <p:extLst>
      <p:ext uri="{BB962C8B-B14F-4D97-AF65-F5344CB8AC3E}">
        <p14:creationId xmlns:p14="http://schemas.microsoft.com/office/powerpoint/2010/main" val="220696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pic>
        <p:nvPicPr>
          <p:cNvPr id="98" name="Google Shape;98;p9"/>
          <p:cNvPicPr preferRelativeResize="0"/>
          <p:nvPr/>
        </p:nvPicPr>
        <p:blipFill>
          <a:blip r:embed="rId2">
            <a:alphaModFix/>
          </a:blip>
          <a:stretch>
            <a:fillRect/>
          </a:stretch>
        </p:blipFill>
        <p:spPr>
          <a:xfrm rot="8581905">
            <a:off x="-3318983" y="-4028632"/>
            <a:ext cx="7446843" cy="6857999"/>
          </a:xfrm>
          <a:prstGeom prst="rect">
            <a:avLst/>
          </a:prstGeom>
          <a:noFill/>
          <a:ln>
            <a:noFill/>
          </a:ln>
        </p:spPr>
      </p:pic>
      <p:pic>
        <p:nvPicPr>
          <p:cNvPr id="99" name="Google Shape;99;p9"/>
          <p:cNvPicPr preferRelativeResize="0"/>
          <p:nvPr/>
        </p:nvPicPr>
        <p:blipFill>
          <a:blip r:embed="rId3">
            <a:alphaModFix/>
          </a:blip>
          <a:stretch>
            <a:fillRect/>
          </a:stretch>
        </p:blipFill>
        <p:spPr>
          <a:xfrm>
            <a:off x="-6276937" y="2715667"/>
            <a:ext cx="11626541" cy="6857999"/>
          </a:xfrm>
          <a:prstGeom prst="rect">
            <a:avLst/>
          </a:prstGeom>
          <a:noFill/>
          <a:ln>
            <a:noFill/>
          </a:ln>
        </p:spPr>
      </p:pic>
      <p:pic>
        <p:nvPicPr>
          <p:cNvPr id="100" name="Google Shape;100;p9"/>
          <p:cNvPicPr preferRelativeResize="0"/>
          <p:nvPr/>
        </p:nvPicPr>
        <p:blipFill>
          <a:blip r:embed="rId4">
            <a:alphaModFix/>
          </a:blip>
          <a:stretch>
            <a:fillRect/>
          </a:stretch>
        </p:blipFill>
        <p:spPr>
          <a:xfrm>
            <a:off x="8637386" y="1090034"/>
            <a:ext cx="7283497" cy="6858001"/>
          </a:xfrm>
          <a:prstGeom prst="rect">
            <a:avLst/>
          </a:prstGeom>
          <a:noFill/>
          <a:ln>
            <a:noFill/>
          </a:ln>
        </p:spPr>
      </p:pic>
      <p:sp>
        <p:nvSpPr>
          <p:cNvPr id="101" name="Google Shape;101;p9"/>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102" name="Google Shape;102;p9"/>
          <p:cNvGrpSpPr/>
          <p:nvPr/>
        </p:nvGrpSpPr>
        <p:grpSpPr>
          <a:xfrm>
            <a:off x="10634533" y="554533"/>
            <a:ext cx="915000" cy="158800"/>
            <a:chOff x="7052175" y="3816250"/>
            <a:chExt cx="686250" cy="119100"/>
          </a:xfrm>
        </p:grpSpPr>
        <p:sp>
          <p:nvSpPr>
            <p:cNvPr id="103" name="Google Shape;103;p9"/>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04" name="Google Shape;104;p9"/>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05" name="Google Shape;105;p9"/>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06" name="Google Shape;106;p9"/>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107" name="Google Shape;107;p9"/>
          <p:cNvSpPr txBox="1">
            <a:spLocks noGrp="1"/>
          </p:cNvSpPr>
          <p:nvPr>
            <p:ph type="title"/>
          </p:nvPr>
        </p:nvSpPr>
        <p:spPr>
          <a:xfrm>
            <a:off x="2988567" y="1724133"/>
            <a:ext cx="6214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pt-BR"/>
              <a:t>Clique para editar o título Mestre</a:t>
            </a:r>
            <a:endParaRPr/>
          </a:p>
        </p:txBody>
      </p:sp>
      <p:sp>
        <p:nvSpPr>
          <p:cNvPr id="108" name="Google Shape;108;p9"/>
          <p:cNvSpPr txBox="1">
            <a:spLocks noGrp="1"/>
          </p:cNvSpPr>
          <p:nvPr>
            <p:ph type="subTitle" idx="1"/>
          </p:nvPr>
        </p:nvSpPr>
        <p:spPr>
          <a:xfrm>
            <a:off x="2988633" y="2891467"/>
            <a:ext cx="6214800"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Tree>
    <p:extLst>
      <p:ext uri="{BB962C8B-B14F-4D97-AF65-F5344CB8AC3E}">
        <p14:creationId xmlns:p14="http://schemas.microsoft.com/office/powerpoint/2010/main" val="186218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9"/>
        <p:cNvGrpSpPr/>
        <p:nvPr/>
      </p:nvGrpSpPr>
      <p:grpSpPr>
        <a:xfrm>
          <a:off x="0" y="0"/>
          <a:ext cx="0" cy="0"/>
          <a:chOff x="0" y="0"/>
          <a:chExt cx="0" cy="0"/>
        </a:xfrm>
      </p:grpSpPr>
      <p:sp>
        <p:nvSpPr>
          <p:cNvPr id="110" name="Google Shape;110;p10"/>
          <p:cNvSpPr>
            <a:spLocks noGrp="1"/>
          </p:cNvSpPr>
          <p:nvPr>
            <p:ph type="pic" idx="2"/>
          </p:nvPr>
        </p:nvSpPr>
        <p:spPr>
          <a:xfrm>
            <a:off x="0" y="0"/>
            <a:ext cx="12192000" cy="6858000"/>
          </a:xfrm>
          <a:prstGeom prst="rect">
            <a:avLst/>
          </a:prstGeom>
          <a:noFill/>
          <a:ln>
            <a:noFill/>
          </a:ln>
        </p:spPr>
      </p:sp>
      <p:sp>
        <p:nvSpPr>
          <p:cNvPr id="111" name="Google Shape;111;p10"/>
          <p:cNvSpPr txBox="1">
            <a:spLocks noGrp="1"/>
          </p:cNvSpPr>
          <p:nvPr>
            <p:ph type="title"/>
          </p:nvPr>
        </p:nvSpPr>
        <p:spPr>
          <a:xfrm>
            <a:off x="953467" y="713333"/>
            <a:ext cx="5870400" cy="1700000"/>
          </a:xfrm>
          <a:prstGeom prst="rect">
            <a:avLst/>
          </a:prstGeom>
          <a:solidFill>
            <a:schemeClr val="accent3"/>
          </a:solidFill>
        </p:spPr>
        <p:txBody>
          <a:bodyPr spcFirstLastPara="1" wrap="square" lIns="91425" tIns="91425" rIns="91425" bIns="91425" anchor="t"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pt-BR"/>
              <a:t>Clique para editar o título Mestre</a:t>
            </a:r>
            <a:endParaRPr/>
          </a:p>
        </p:txBody>
      </p:sp>
    </p:spTree>
    <p:extLst>
      <p:ext uri="{BB962C8B-B14F-4D97-AF65-F5344CB8AC3E}">
        <p14:creationId xmlns:p14="http://schemas.microsoft.com/office/powerpoint/2010/main" val="1796477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2"/>
        <p:cNvGrpSpPr/>
        <p:nvPr/>
      </p:nvGrpSpPr>
      <p:grpSpPr>
        <a:xfrm>
          <a:off x="0" y="0"/>
          <a:ext cx="0" cy="0"/>
          <a:chOff x="0" y="0"/>
          <a:chExt cx="0" cy="0"/>
        </a:xfrm>
      </p:grpSpPr>
      <p:pic>
        <p:nvPicPr>
          <p:cNvPr id="113" name="Google Shape;113;p11"/>
          <p:cNvPicPr preferRelativeResize="0"/>
          <p:nvPr/>
        </p:nvPicPr>
        <p:blipFill>
          <a:blip r:embed="rId2">
            <a:alphaModFix/>
          </a:blip>
          <a:stretch>
            <a:fillRect/>
          </a:stretch>
        </p:blipFill>
        <p:spPr>
          <a:xfrm rot="10800000">
            <a:off x="6798707" y="-2067528"/>
            <a:ext cx="4156304" cy="3827653"/>
          </a:xfrm>
          <a:prstGeom prst="rect">
            <a:avLst/>
          </a:prstGeom>
          <a:noFill/>
          <a:ln>
            <a:noFill/>
          </a:ln>
        </p:spPr>
      </p:pic>
      <p:pic>
        <p:nvPicPr>
          <p:cNvPr id="114" name="Google Shape;114;p11"/>
          <p:cNvPicPr preferRelativeResize="0"/>
          <p:nvPr/>
        </p:nvPicPr>
        <p:blipFill>
          <a:blip r:embed="rId3">
            <a:alphaModFix/>
          </a:blip>
          <a:stretch>
            <a:fillRect/>
          </a:stretch>
        </p:blipFill>
        <p:spPr>
          <a:xfrm rot="-9542695">
            <a:off x="10222889" y="1865155"/>
            <a:ext cx="6661944" cy="6272763"/>
          </a:xfrm>
          <a:prstGeom prst="rect">
            <a:avLst/>
          </a:prstGeom>
          <a:noFill/>
          <a:ln>
            <a:noFill/>
          </a:ln>
        </p:spPr>
      </p:pic>
      <p:pic>
        <p:nvPicPr>
          <p:cNvPr id="115" name="Google Shape;115;p11"/>
          <p:cNvPicPr preferRelativeResize="0"/>
          <p:nvPr/>
        </p:nvPicPr>
        <p:blipFill>
          <a:blip r:embed="rId4">
            <a:alphaModFix/>
          </a:blip>
          <a:stretch>
            <a:fillRect/>
          </a:stretch>
        </p:blipFill>
        <p:spPr>
          <a:xfrm rot="10800000">
            <a:off x="-1087266" y="4500575"/>
            <a:ext cx="10634364" cy="6272760"/>
          </a:xfrm>
          <a:prstGeom prst="rect">
            <a:avLst/>
          </a:prstGeom>
          <a:noFill/>
          <a:ln>
            <a:noFill/>
          </a:ln>
        </p:spPr>
      </p:pic>
      <p:pic>
        <p:nvPicPr>
          <p:cNvPr id="116" name="Google Shape;116;p11"/>
          <p:cNvPicPr preferRelativeResize="0"/>
          <p:nvPr/>
        </p:nvPicPr>
        <p:blipFill>
          <a:blip r:embed="rId5">
            <a:alphaModFix/>
          </a:blip>
          <a:stretch>
            <a:fillRect/>
          </a:stretch>
        </p:blipFill>
        <p:spPr>
          <a:xfrm rot="10800000">
            <a:off x="3" y="-1"/>
            <a:ext cx="3962765" cy="4237401"/>
          </a:xfrm>
          <a:prstGeom prst="rect">
            <a:avLst/>
          </a:prstGeom>
          <a:noFill/>
          <a:ln>
            <a:noFill/>
          </a:ln>
        </p:spPr>
      </p:pic>
      <p:sp>
        <p:nvSpPr>
          <p:cNvPr id="117" name="Google Shape;117;p11"/>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118" name="Google Shape;118;p11"/>
          <p:cNvGrpSpPr/>
          <p:nvPr/>
        </p:nvGrpSpPr>
        <p:grpSpPr>
          <a:xfrm>
            <a:off x="10634533" y="554533"/>
            <a:ext cx="915000" cy="158800"/>
            <a:chOff x="7052175" y="3816250"/>
            <a:chExt cx="686250" cy="119100"/>
          </a:xfrm>
        </p:grpSpPr>
        <p:sp>
          <p:nvSpPr>
            <p:cNvPr id="119" name="Google Shape;119;p11"/>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20" name="Google Shape;120;p11"/>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21" name="Google Shape;121;p11"/>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22" name="Google Shape;122;p11"/>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123" name="Google Shape;123;p11"/>
          <p:cNvSpPr txBox="1">
            <a:spLocks noGrp="1"/>
          </p:cNvSpPr>
          <p:nvPr>
            <p:ph type="title" hasCustomPrompt="1"/>
          </p:nvPr>
        </p:nvSpPr>
        <p:spPr>
          <a:xfrm>
            <a:off x="2482600" y="2044817"/>
            <a:ext cx="7226800" cy="15688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24" name="Google Shape;124;p11"/>
          <p:cNvSpPr txBox="1">
            <a:spLocks noGrp="1"/>
          </p:cNvSpPr>
          <p:nvPr>
            <p:ph type="subTitle" idx="1"/>
          </p:nvPr>
        </p:nvSpPr>
        <p:spPr>
          <a:xfrm>
            <a:off x="2482600" y="3861985"/>
            <a:ext cx="722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pt-BR"/>
              <a:t>Clique para editar o estilo do subtítulo Mestre</a:t>
            </a:r>
            <a:endParaRPr/>
          </a:p>
        </p:txBody>
      </p:sp>
    </p:spTree>
    <p:extLst>
      <p:ext uri="{BB962C8B-B14F-4D97-AF65-F5344CB8AC3E}">
        <p14:creationId xmlns:p14="http://schemas.microsoft.com/office/powerpoint/2010/main" val="236733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287783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6"/>
        <p:cNvGrpSpPr/>
        <p:nvPr/>
      </p:nvGrpSpPr>
      <p:grpSpPr>
        <a:xfrm>
          <a:off x="0" y="0"/>
          <a:ext cx="0" cy="0"/>
          <a:chOff x="0" y="0"/>
          <a:chExt cx="0" cy="0"/>
        </a:xfrm>
      </p:grpSpPr>
      <p:pic>
        <p:nvPicPr>
          <p:cNvPr id="127" name="Google Shape;127;p13"/>
          <p:cNvPicPr preferRelativeResize="0"/>
          <p:nvPr/>
        </p:nvPicPr>
        <p:blipFill>
          <a:blip r:embed="rId2">
            <a:alphaModFix/>
          </a:blip>
          <a:stretch>
            <a:fillRect/>
          </a:stretch>
        </p:blipFill>
        <p:spPr>
          <a:xfrm rot="-7442271">
            <a:off x="7917809" y="-3986032"/>
            <a:ext cx="7446843" cy="6857999"/>
          </a:xfrm>
          <a:prstGeom prst="rect">
            <a:avLst/>
          </a:prstGeom>
          <a:noFill/>
          <a:ln>
            <a:noFill/>
          </a:ln>
        </p:spPr>
      </p:pic>
      <p:pic>
        <p:nvPicPr>
          <p:cNvPr id="128" name="Google Shape;128;p13"/>
          <p:cNvPicPr preferRelativeResize="0"/>
          <p:nvPr/>
        </p:nvPicPr>
        <p:blipFill>
          <a:blip r:embed="rId3">
            <a:alphaModFix/>
          </a:blip>
          <a:stretch>
            <a:fillRect/>
          </a:stretch>
        </p:blipFill>
        <p:spPr>
          <a:xfrm rot="-2168851">
            <a:off x="5673829" y="3539133"/>
            <a:ext cx="11626544" cy="6858001"/>
          </a:xfrm>
          <a:prstGeom prst="rect">
            <a:avLst/>
          </a:prstGeom>
          <a:noFill/>
          <a:ln>
            <a:noFill/>
          </a:ln>
        </p:spPr>
      </p:pic>
      <p:pic>
        <p:nvPicPr>
          <p:cNvPr id="129" name="Google Shape;129;p13"/>
          <p:cNvPicPr preferRelativeResize="0"/>
          <p:nvPr/>
        </p:nvPicPr>
        <p:blipFill>
          <a:blip r:embed="rId4">
            <a:alphaModFix/>
          </a:blip>
          <a:stretch>
            <a:fillRect/>
          </a:stretch>
        </p:blipFill>
        <p:spPr>
          <a:xfrm rot="5400000">
            <a:off x="100965" y="3843371"/>
            <a:ext cx="2913668" cy="3115599"/>
          </a:xfrm>
          <a:prstGeom prst="rect">
            <a:avLst/>
          </a:prstGeom>
          <a:noFill/>
          <a:ln>
            <a:noFill/>
          </a:ln>
        </p:spPr>
      </p:pic>
      <p:sp>
        <p:nvSpPr>
          <p:cNvPr id="130" name="Google Shape;130;p13"/>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31" name="Google Shape;131;p13"/>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132" name="Google Shape;132;p13"/>
          <p:cNvSpPr txBox="1">
            <a:spLocks noGrp="1"/>
          </p:cNvSpPr>
          <p:nvPr>
            <p:ph type="title" idx="2" hasCustomPrompt="1"/>
          </p:nvPr>
        </p:nvSpPr>
        <p:spPr>
          <a:xfrm>
            <a:off x="1315233" y="2135131"/>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3"/>
          <p:cNvSpPr txBox="1">
            <a:spLocks noGrp="1"/>
          </p:cNvSpPr>
          <p:nvPr>
            <p:ph type="subTitle" idx="1"/>
          </p:nvPr>
        </p:nvSpPr>
        <p:spPr>
          <a:xfrm>
            <a:off x="2416240" y="2135131"/>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grpSp>
        <p:nvGrpSpPr>
          <p:cNvPr id="134" name="Google Shape;134;p13"/>
          <p:cNvGrpSpPr/>
          <p:nvPr/>
        </p:nvGrpSpPr>
        <p:grpSpPr>
          <a:xfrm>
            <a:off x="10634533" y="554533"/>
            <a:ext cx="915000" cy="158800"/>
            <a:chOff x="7052175" y="3816250"/>
            <a:chExt cx="686250" cy="119100"/>
          </a:xfrm>
        </p:grpSpPr>
        <p:sp>
          <p:nvSpPr>
            <p:cNvPr id="135" name="Google Shape;135;p13"/>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36" name="Google Shape;136;p13"/>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37" name="Google Shape;137;p13"/>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38" name="Google Shape;138;p13"/>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139" name="Google Shape;139;p13"/>
          <p:cNvSpPr txBox="1">
            <a:spLocks noGrp="1"/>
          </p:cNvSpPr>
          <p:nvPr>
            <p:ph type="title" idx="3" hasCustomPrompt="1"/>
          </p:nvPr>
        </p:nvSpPr>
        <p:spPr>
          <a:xfrm>
            <a:off x="1315233" y="3483779"/>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0" name="Google Shape;140;p13"/>
          <p:cNvSpPr txBox="1">
            <a:spLocks noGrp="1"/>
          </p:cNvSpPr>
          <p:nvPr>
            <p:ph type="subTitle" idx="4"/>
          </p:nvPr>
        </p:nvSpPr>
        <p:spPr>
          <a:xfrm>
            <a:off x="2416240" y="3483779"/>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sp>
        <p:nvSpPr>
          <p:cNvPr id="141" name="Google Shape;141;p13"/>
          <p:cNvSpPr txBox="1">
            <a:spLocks noGrp="1"/>
          </p:cNvSpPr>
          <p:nvPr>
            <p:ph type="title" idx="5" hasCustomPrompt="1"/>
          </p:nvPr>
        </p:nvSpPr>
        <p:spPr>
          <a:xfrm>
            <a:off x="1315233" y="4832395"/>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2" name="Google Shape;142;p13"/>
          <p:cNvSpPr txBox="1">
            <a:spLocks noGrp="1"/>
          </p:cNvSpPr>
          <p:nvPr>
            <p:ph type="subTitle" idx="6"/>
          </p:nvPr>
        </p:nvSpPr>
        <p:spPr>
          <a:xfrm>
            <a:off x="2416240" y="4832395"/>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sp>
        <p:nvSpPr>
          <p:cNvPr id="143" name="Google Shape;143;p13"/>
          <p:cNvSpPr txBox="1">
            <a:spLocks noGrp="1"/>
          </p:cNvSpPr>
          <p:nvPr>
            <p:ph type="title" idx="7" hasCustomPrompt="1"/>
          </p:nvPr>
        </p:nvSpPr>
        <p:spPr>
          <a:xfrm>
            <a:off x="6495879" y="2135131"/>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4" name="Google Shape;144;p13"/>
          <p:cNvSpPr txBox="1">
            <a:spLocks noGrp="1"/>
          </p:cNvSpPr>
          <p:nvPr>
            <p:ph type="subTitle" idx="8"/>
          </p:nvPr>
        </p:nvSpPr>
        <p:spPr>
          <a:xfrm>
            <a:off x="7596899" y="2135131"/>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sp>
        <p:nvSpPr>
          <p:cNvPr id="145" name="Google Shape;145;p13"/>
          <p:cNvSpPr txBox="1">
            <a:spLocks noGrp="1"/>
          </p:cNvSpPr>
          <p:nvPr>
            <p:ph type="title" idx="9" hasCustomPrompt="1"/>
          </p:nvPr>
        </p:nvSpPr>
        <p:spPr>
          <a:xfrm>
            <a:off x="6495879" y="3483779"/>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6" name="Google Shape;146;p13"/>
          <p:cNvSpPr txBox="1">
            <a:spLocks noGrp="1"/>
          </p:cNvSpPr>
          <p:nvPr>
            <p:ph type="subTitle" idx="13"/>
          </p:nvPr>
        </p:nvSpPr>
        <p:spPr>
          <a:xfrm>
            <a:off x="7596899" y="3483779"/>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sp>
        <p:nvSpPr>
          <p:cNvPr id="147" name="Google Shape;147;p13"/>
          <p:cNvSpPr txBox="1">
            <a:spLocks noGrp="1"/>
          </p:cNvSpPr>
          <p:nvPr>
            <p:ph type="title" idx="14" hasCustomPrompt="1"/>
          </p:nvPr>
        </p:nvSpPr>
        <p:spPr>
          <a:xfrm>
            <a:off x="6495879" y="4832395"/>
            <a:ext cx="1101200" cy="77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8" name="Google Shape;148;p13"/>
          <p:cNvSpPr txBox="1">
            <a:spLocks noGrp="1"/>
          </p:cNvSpPr>
          <p:nvPr>
            <p:ph type="subTitle" idx="15"/>
          </p:nvPr>
        </p:nvSpPr>
        <p:spPr>
          <a:xfrm>
            <a:off x="7596899" y="4832395"/>
            <a:ext cx="3286800" cy="7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SzPts val="2000"/>
              <a:buFont typeface="Raleway"/>
              <a:buNone/>
              <a:defRPr sz="2667" b="1">
                <a:latin typeface="Raleway"/>
                <a:ea typeface="Raleway"/>
                <a:cs typeface="Raleway"/>
                <a:sym typeface="Raleway"/>
              </a:defRPr>
            </a:lvl2pPr>
            <a:lvl3pPr lvl="2" rtl="0">
              <a:lnSpc>
                <a:spcPct val="100000"/>
              </a:lnSpc>
              <a:spcBef>
                <a:spcPts val="0"/>
              </a:spcBef>
              <a:spcAft>
                <a:spcPts val="0"/>
              </a:spcAft>
              <a:buSzPts val="2000"/>
              <a:buFont typeface="Raleway"/>
              <a:buNone/>
              <a:defRPr sz="2667" b="1">
                <a:latin typeface="Raleway"/>
                <a:ea typeface="Raleway"/>
                <a:cs typeface="Raleway"/>
                <a:sym typeface="Raleway"/>
              </a:defRPr>
            </a:lvl3pPr>
            <a:lvl4pPr lvl="3" rtl="0">
              <a:lnSpc>
                <a:spcPct val="100000"/>
              </a:lnSpc>
              <a:spcBef>
                <a:spcPts val="0"/>
              </a:spcBef>
              <a:spcAft>
                <a:spcPts val="0"/>
              </a:spcAft>
              <a:buSzPts val="2000"/>
              <a:buFont typeface="Raleway"/>
              <a:buNone/>
              <a:defRPr sz="2667" b="1">
                <a:latin typeface="Raleway"/>
                <a:ea typeface="Raleway"/>
                <a:cs typeface="Raleway"/>
                <a:sym typeface="Raleway"/>
              </a:defRPr>
            </a:lvl4pPr>
            <a:lvl5pPr lvl="4" rtl="0">
              <a:lnSpc>
                <a:spcPct val="100000"/>
              </a:lnSpc>
              <a:spcBef>
                <a:spcPts val="0"/>
              </a:spcBef>
              <a:spcAft>
                <a:spcPts val="0"/>
              </a:spcAft>
              <a:buSzPts val="2000"/>
              <a:buFont typeface="Raleway"/>
              <a:buNone/>
              <a:defRPr sz="2667" b="1">
                <a:latin typeface="Raleway"/>
                <a:ea typeface="Raleway"/>
                <a:cs typeface="Raleway"/>
                <a:sym typeface="Raleway"/>
              </a:defRPr>
            </a:lvl5pPr>
            <a:lvl6pPr lvl="5" rtl="0">
              <a:lnSpc>
                <a:spcPct val="100000"/>
              </a:lnSpc>
              <a:spcBef>
                <a:spcPts val="0"/>
              </a:spcBef>
              <a:spcAft>
                <a:spcPts val="0"/>
              </a:spcAft>
              <a:buSzPts val="2000"/>
              <a:buFont typeface="Raleway"/>
              <a:buNone/>
              <a:defRPr sz="2667" b="1">
                <a:latin typeface="Raleway"/>
                <a:ea typeface="Raleway"/>
                <a:cs typeface="Raleway"/>
                <a:sym typeface="Raleway"/>
              </a:defRPr>
            </a:lvl6pPr>
            <a:lvl7pPr lvl="6" rtl="0">
              <a:lnSpc>
                <a:spcPct val="100000"/>
              </a:lnSpc>
              <a:spcBef>
                <a:spcPts val="0"/>
              </a:spcBef>
              <a:spcAft>
                <a:spcPts val="0"/>
              </a:spcAft>
              <a:buSzPts val="2000"/>
              <a:buFont typeface="Raleway"/>
              <a:buNone/>
              <a:defRPr sz="2667" b="1">
                <a:latin typeface="Raleway"/>
                <a:ea typeface="Raleway"/>
                <a:cs typeface="Raleway"/>
                <a:sym typeface="Raleway"/>
              </a:defRPr>
            </a:lvl7pPr>
            <a:lvl8pPr lvl="7" rtl="0">
              <a:lnSpc>
                <a:spcPct val="100000"/>
              </a:lnSpc>
              <a:spcBef>
                <a:spcPts val="0"/>
              </a:spcBef>
              <a:spcAft>
                <a:spcPts val="0"/>
              </a:spcAft>
              <a:buSzPts val="2000"/>
              <a:buFont typeface="Raleway"/>
              <a:buNone/>
              <a:defRPr sz="2667" b="1">
                <a:latin typeface="Raleway"/>
                <a:ea typeface="Raleway"/>
                <a:cs typeface="Raleway"/>
                <a:sym typeface="Raleway"/>
              </a:defRPr>
            </a:lvl8pPr>
            <a:lvl9pPr lvl="8" rtl="0">
              <a:lnSpc>
                <a:spcPct val="100000"/>
              </a:lnSpc>
              <a:spcBef>
                <a:spcPts val="0"/>
              </a:spcBef>
              <a:spcAft>
                <a:spcPts val="0"/>
              </a:spcAft>
              <a:buSzPts val="2000"/>
              <a:buFont typeface="Raleway"/>
              <a:buNone/>
              <a:defRPr sz="2667" b="1">
                <a:latin typeface="Raleway"/>
                <a:ea typeface="Raleway"/>
                <a:cs typeface="Raleway"/>
                <a:sym typeface="Raleway"/>
              </a:defRPr>
            </a:lvl9pPr>
          </a:lstStyle>
          <a:p>
            <a:r>
              <a:rPr lang="pt-BR"/>
              <a:t>Clique para editar o estilo do subtítulo Mestre</a:t>
            </a:r>
            <a:endParaRPr/>
          </a:p>
        </p:txBody>
      </p:sp>
    </p:spTree>
    <p:extLst>
      <p:ext uri="{BB962C8B-B14F-4D97-AF65-F5344CB8AC3E}">
        <p14:creationId xmlns:p14="http://schemas.microsoft.com/office/powerpoint/2010/main" val="1370655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49"/>
        <p:cNvGrpSpPr/>
        <p:nvPr/>
      </p:nvGrpSpPr>
      <p:grpSpPr>
        <a:xfrm>
          <a:off x="0" y="0"/>
          <a:ext cx="0" cy="0"/>
          <a:chOff x="0" y="0"/>
          <a:chExt cx="0" cy="0"/>
        </a:xfrm>
      </p:grpSpPr>
      <p:pic>
        <p:nvPicPr>
          <p:cNvPr id="150" name="Google Shape;150;p14"/>
          <p:cNvPicPr preferRelativeResize="0"/>
          <p:nvPr/>
        </p:nvPicPr>
        <p:blipFill>
          <a:blip r:embed="rId2">
            <a:alphaModFix/>
          </a:blip>
          <a:stretch>
            <a:fillRect/>
          </a:stretch>
        </p:blipFill>
        <p:spPr>
          <a:xfrm rot="-9900028">
            <a:off x="10883079" y="3482774"/>
            <a:ext cx="4156304" cy="3827652"/>
          </a:xfrm>
          <a:prstGeom prst="rect">
            <a:avLst/>
          </a:prstGeom>
          <a:noFill/>
          <a:ln>
            <a:noFill/>
          </a:ln>
        </p:spPr>
      </p:pic>
      <p:pic>
        <p:nvPicPr>
          <p:cNvPr id="151" name="Google Shape;151;p14"/>
          <p:cNvPicPr preferRelativeResize="0"/>
          <p:nvPr/>
        </p:nvPicPr>
        <p:blipFill>
          <a:blip r:embed="rId3">
            <a:alphaModFix/>
          </a:blip>
          <a:stretch>
            <a:fillRect/>
          </a:stretch>
        </p:blipFill>
        <p:spPr>
          <a:xfrm rot="10800000">
            <a:off x="3768834" y="-4318492"/>
            <a:ext cx="10634364" cy="6272760"/>
          </a:xfrm>
          <a:prstGeom prst="rect">
            <a:avLst/>
          </a:prstGeom>
          <a:noFill/>
          <a:ln>
            <a:noFill/>
          </a:ln>
        </p:spPr>
      </p:pic>
      <p:pic>
        <p:nvPicPr>
          <p:cNvPr id="152" name="Google Shape;152;p14"/>
          <p:cNvPicPr preferRelativeResize="0"/>
          <p:nvPr/>
        </p:nvPicPr>
        <p:blipFill>
          <a:blip r:embed="rId4">
            <a:alphaModFix/>
          </a:blip>
          <a:stretch>
            <a:fillRect/>
          </a:stretch>
        </p:blipFill>
        <p:spPr>
          <a:xfrm flipH="1">
            <a:off x="4" y="4086501"/>
            <a:ext cx="2591865" cy="2771500"/>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Tree>
    <p:extLst>
      <p:ext uri="{BB962C8B-B14F-4D97-AF65-F5344CB8AC3E}">
        <p14:creationId xmlns:p14="http://schemas.microsoft.com/office/powerpoint/2010/main" val="365727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0"/>
        <p:cNvGrpSpPr/>
        <p:nvPr/>
      </p:nvGrpSpPr>
      <p:grpSpPr>
        <a:xfrm>
          <a:off x="0" y="0"/>
          <a:ext cx="0" cy="0"/>
          <a:chOff x="0" y="0"/>
          <a:chExt cx="0" cy="0"/>
        </a:xfrm>
      </p:grpSpPr>
      <p:pic>
        <p:nvPicPr>
          <p:cNvPr id="161" name="Google Shape;161;p15"/>
          <p:cNvPicPr preferRelativeResize="0"/>
          <p:nvPr/>
        </p:nvPicPr>
        <p:blipFill>
          <a:blip r:embed="rId2">
            <a:alphaModFix/>
          </a:blip>
          <a:stretch>
            <a:fillRect/>
          </a:stretch>
        </p:blipFill>
        <p:spPr>
          <a:xfrm rot="10800000">
            <a:off x="4614001" y="4950841"/>
            <a:ext cx="10634364" cy="6272760"/>
          </a:xfrm>
          <a:prstGeom prst="rect">
            <a:avLst/>
          </a:prstGeom>
          <a:noFill/>
          <a:ln>
            <a:noFill/>
          </a:ln>
        </p:spPr>
      </p:pic>
      <p:pic>
        <p:nvPicPr>
          <p:cNvPr id="162" name="Google Shape;162;p15"/>
          <p:cNvPicPr preferRelativeResize="0"/>
          <p:nvPr/>
        </p:nvPicPr>
        <p:blipFill>
          <a:blip r:embed="rId3">
            <a:alphaModFix/>
          </a:blip>
          <a:stretch>
            <a:fillRect/>
          </a:stretch>
        </p:blipFill>
        <p:spPr>
          <a:xfrm rot="10800000">
            <a:off x="9541307" y="-2463261"/>
            <a:ext cx="4156304" cy="3827653"/>
          </a:xfrm>
          <a:prstGeom prst="rect">
            <a:avLst/>
          </a:prstGeom>
          <a:noFill/>
          <a:ln>
            <a:noFill/>
          </a:ln>
        </p:spPr>
      </p:pic>
      <p:pic>
        <p:nvPicPr>
          <p:cNvPr id="163" name="Google Shape;163;p15"/>
          <p:cNvPicPr preferRelativeResize="0"/>
          <p:nvPr/>
        </p:nvPicPr>
        <p:blipFill>
          <a:blip r:embed="rId4">
            <a:alphaModFix/>
          </a:blip>
          <a:stretch>
            <a:fillRect/>
          </a:stretch>
        </p:blipFill>
        <p:spPr>
          <a:xfrm rot="9893599">
            <a:off x="-3039779" y="-2770515"/>
            <a:ext cx="6661944" cy="6272765"/>
          </a:xfrm>
          <a:prstGeom prst="rect">
            <a:avLst/>
          </a:prstGeom>
          <a:noFill/>
          <a:ln>
            <a:noFill/>
          </a:ln>
        </p:spPr>
      </p:pic>
      <p:sp>
        <p:nvSpPr>
          <p:cNvPr id="164" name="Google Shape;164;p15"/>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65" name="Google Shape;165;p15"/>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grpSp>
        <p:nvGrpSpPr>
          <p:cNvPr id="166" name="Google Shape;166;p15"/>
          <p:cNvGrpSpPr/>
          <p:nvPr/>
        </p:nvGrpSpPr>
        <p:grpSpPr>
          <a:xfrm>
            <a:off x="10634533" y="554533"/>
            <a:ext cx="915000" cy="158800"/>
            <a:chOff x="7052175" y="3816250"/>
            <a:chExt cx="686250" cy="119100"/>
          </a:xfrm>
        </p:grpSpPr>
        <p:sp>
          <p:nvSpPr>
            <p:cNvPr id="167" name="Google Shape;167;p15"/>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68" name="Google Shape;168;p15"/>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69" name="Google Shape;169;p15"/>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70" name="Google Shape;170;p15"/>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Tree>
    <p:extLst>
      <p:ext uri="{BB962C8B-B14F-4D97-AF65-F5344CB8AC3E}">
        <p14:creationId xmlns:p14="http://schemas.microsoft.com/office/powerpoint/2010/main" val="884235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71"/>
        <p:cNvGrpSpPr/>
        <p:nvPr/>
      </p:nvGrpSpPr>
      <p:grpSpPr>
        <a:xfrm>
          <a:off x="0" y="0"/>
          <a:ext cx="0" cy="0"/>
          <a:chOff x="0" y="0"/>
          <a:chExt cx="0" cy="0"/>
        </a:xfrm>
      </p:grpSpPr>
      <p:pic>
        <p:nvPicPr>
          <p:cNvPr id="172" name="Google Shape;172;p16"/>
          <p:cNvPicPr preferRelativeResize="0"/>
          <p:nvPr/>
        </p:nvPicPr>
        <p:blipFill>
          <a:blip r:embed="rId2">
            <a:alphaModFix/>
          </a:blip>
          <a:stretch>
            <a:fillRect/>
          </a:stretch>
        </p:blipFill>
        <p:spPr>
          <a:xfrm rot="-8773383">
            <a:off x="10013873" y="4957671"/>
            <a:ext cx="4156305" cy="3827655"/>
          </a:xfrm>
          <a:prstGeom prst="rect">
            <a:avLst/>
          </a:prstGeom>
          <a:noFill/>
          <a:ln>
            <a:noFill/>
          </a:ln>
        </p:spPr>
      </p:pic>
      <p:pic>
        <p:nvPicPr>
          <p:cNvPr id="173" name="Google Shape;173;p16"/>
          <p:cNvPicPr preferRelativeResize="0"/>
          <p:nvPr/>
        </p:nvPicPr>
        <p:blipFill>
          <a:blip r:embed="rId3">
            <a:alphaModFix/>
          </a:blip>
          <a:stretch>
            <a:fillRect/>
          </a:stretch>
        </p:blipFill>
        <p:spPr>
          <a:xfrm flipH="1">
            <a:off x="4" y="3990067"/>
            <a:ext cx="2682065" cy="2867933"/>
          </a:xfrm>
          <a:prstGeom prst="rect">
            <a:avLst/>
          </a:prstGeom>
          <a:noFill/>
          <a:ln>
            <a:noFill/>
          </a:ln>
        </p:spPr>
      </p:pic>
      <p:pic>
        <p:nvPicPr>
          <p:cNvPr id="174" name="Google Shape;174;p16"/>
          <p:cNvPicPr preferRelativeResize="0"/>
          <p:nvPr/>
        </p:nvPicPr>
        <p:blipFill>
          <a:blip r:embed="rId4">
            <a:alphaModFix/>
          </a:blip>
          <a:stretch>
            <a:fillRect/>
          </a:stretch>
        </p:blipFill>
        <p:spPr>
          <a:xfrm rot="10800000">
            <a:off x="2916734" y="-3929492"/>
            <a:ext cx="10634364" cy="6272760"/>
          </a:xfrm>
          <a:prstGeom prst="rect">
            <a:avLst/>
          </a:prstGeom>
          <a:noFill/>
          <a:ln>
            <a:noFill/>
          </a:ln>
        </p:spPr>
      </p:pic>
      <p:sp>
        <p:nvSpPr>
          <p:cNvPr id="175" name="Google Shape;175;p16"/>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176" name="Google Shape;176;p16"/>
          <p:cNvGrpSpPr/>
          <p:nvPr/>
        </p:nvGrpSpPr>
        <p:grpSpPr>
          <a:xfrm>
            <a:off x="10634533" y="554533"/>
            <a:ext cx="915000" cy="158800"/>
            <a:chOff x="7052175" y="3816250"/>
            <a:chExt cx="686250" cy="119100"/>
          </a:xfrm>
        </p:grpSpPr>
        <p:sp>
          <p:nvSpPr>
            <p:cNvPr id="177" name="Google Shape;177;p16"/>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78" name="Google Shape;178;p16"/>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79" name="Google Shape;179;p16"/>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80" name="Google Shape;180;p16"/>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181" name="Google Shape;181;p16"/>
          <p:cNvSpPr txBox="1">
            <a:spLocks noGrp="1"/>
          </p:cNvSpPr>
          <p:nvPr>
            <p:ph type="subTitle" idx="1"/>
          </p:nvPr>
        </p:nvSpPr>
        <p:spPr>
          <a:xfrm>
            <a:off x="5777933" y="2343251"/>
            <a:ext cx="5460800" cy="95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Font typeface="Raleway"/>
              <a:buNone/>
              <a:defRPr sz="2133">
                <a:latin typeface="Raleway"/>
                <a:ea typeface="Raleway"/>
                <a:cs typeface="Raleway"/>
                <a:sym typeface="Raleway"/>
              </a:defRPr>
            </a:lvl2pPr>
            <a:lvl3pPr lvl="2" rtl="0">
              <a:lnSpc>
                <a:spcPct val="100000"/>
              </a:lnSpc>
              <a:spcBef>
                <a:spcPts val="0"/>
              </a:spcBef>
              <a:spcAft>
                <a:spcPts val="0"/>
              </a:spcAft>
              <a:buSzPts val="1600"/>
              <a:buFont typeface="Raleway"/>
              <a:buNone/>
              <a:defRPr sz="2133">
                <a:latin typeface="Raleway"/>
                <a:ea typeface="Raleway"/>
                <a:cs typeface="Raleway"/>
                <a:sym typeface="Raleway"/>
              </a:defRPr>
            </a:lvl3pPr>
            <a:lvl4pPr lvl="3" rtl="0">
              <a:lnSpc>
                <a:spcPct val="100000"/>
              </a:lnSpc>
              <a:spcBef>
                <a:spcPts val="0"/>
              </a:spcBef>
              <a:spcAft>
                <a:spcPts val="0"/>
              </a:spcAft>
              <a:buSzPts val="1600"/>
              <a:buFont typeface="Raleway"/>
              <a:buNone/>
              <a:defRPr sz="2133">
                <a:latin typeface="Raleway"/>
                <a:ea typeface="Raleway"/>
                <a:cs typeface="Raleway"/>
                <a:sym typeface="Raleway"/>
              </a:defRPr>
            </a:lvl4pPr>
            <a:lvl5pPr lvl="4" rtl="0">
              <a:lnSpc>
                <a:spcPct val="100000"/>
              </a:lnSpc>
              <a:spcBef>
                <a:spcPts val="0"/>
              </a:spcBef>
              <a:spcAft>
                <a:spcPts val="0"/>
              </a:spcAft>
              <a:buSzPts val="1600"/>
              <a:buFont typeface="Raleway"/>
              <a:buNone/>
              <a:defRPr sz="2133">
                <a:latin typeface="Raleway"/>
                <a:ea typeface="Raleway"/>
                <a:cs typeface="Raleway"/>
                <a:sym typeface="Raleway"/>
              </a:defRPr>
            </a:lvl5pPr>
            <a:lvl6pPr lvl="5" rtl="0">
              <a:lnSpc>
                <a:spcPct val="100000"/>
              </a:lnSpc>
              <a:spcBef>
                <a:spcPts val="0"/>
              </a:spcBef>
              <a:spcAft>
                <a:spcPts val="0"/>
              </a:spcAft>
              <a:buSzPts val="1600"/>
              <a:buFont typeface="Raleway"/>
              <a:buNone/>
              <a:defRPr sz="2133">
                <a:latin typeface="Raleway"/>
                <a:ea typeface="Raleway"/>
                <a:cs typeface="Raleway"/>
                <a:sym typeface="Raleway"/>
              </a:defRPr>
            </a:lvl6pPr>
            <a:lvl7pPr lvl="6" rtl="0">
              <a:lnSpc>
                <a:spcPct val="100000"/>
              </a:lnSpc>
              <a:spcBef>
                <a:spcPts val="0"/>
              </a:spcBef>
              <a:spcAft>
                <a:spcPts val="0"/>
              </a:spcAft>
              <a:buSzPts val="1600"/>
              <a:buFont typeface="Raleway"/>
              <a:buNone/>
              <a:defRPr sz="2133">
                <a:latin typeface="Raleway"/>
                <a:ea typeface="Raleway"/>
                <a:cs typeface="Raleway"/>
                <a:sym typeface="Raleway"/>
              </a:defRPr>
            </a:lvl7pPr>
            <a:lvl8pPr lvl="7" rtl="0">
              <a:lnSpc>
                <a:spcPct val="100000"/>
              </a:lnSpc>
              <a:spcBef>
                <a:spcPts val="0"/>
              </a:spcBef>
              <a:spcAft>
                <a:spcPts val="0"/>
              </a:spcAft>
              <a:buSzPts val="1600"/>
              <a:buFont typeface="Raleway"/>
              <a:buNone/>
              <a:defRPr sz="2133">
                <a:latin typeface="Raleway"/>
                <a:ea typeface="Raleway"/>
                <a:cs typeface="Raleway"/>
                <a:sym typeface="Raleway"/>
              </a:defRPr>
            </a:lvl8pPr>
            <a:lvl9pPr lvl="8" rtl="0">
              <a:lnSpc>
                <a:spcPct val="100000"/>
              </a:lnSpc>
              <a:spcBef>
                <a:spcPts val="0"/>
              </a:spcBef>
              <a:spcAft>
                <a:spcPts val="0"/>
              </a:spcAft>
              <a:buSzPts val="1600"/>
              <a:buFont typeface="Raleway"/>
              <a:buNone/>
              <a:defRPr sz="2133">
                <a:latin typeface="Raleway"/>
                <a:ea typeface="Raleway"/>
                <a:cs typeface="Raleway"/>
                <a:sym typeface="Raleway"/>
              </a:defRPr>
            </a:lvl9pPr>
          </a:lstStyle>
          <a:p>
            <a:r>
              <a:rPr lang="pt-BR"/>
              <a:t>Clique para editar o estilo do subtítulo Mestre</a:t>
            </a:r>
            <a:endParaRPr/>
          </a:p>
        </p:txBody>
      </p:sp>
      <p:sp>
        <p:nvSpPr>
          <p:cNvPr id="182" name="Google Shape;182;p16"/>
          <p:cNvSpPr txBox="1">
            <a:spLocks noGrp="1"/>
          </p:cNvSpPr>
          <p:nvPr>
            <p:ph type="title"/>
          </p:nvPr>
        </p:nvSpPr>
        <p:spPr>
          <a:xfrm>
            <a:off x="5777933" y="713333"/>
            <a:ext cx="5460800" cy="157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183" name="Google Shape;183;p16"/>
          <p:cNvSpPr>
            <a:spLocks noGrp="1"/>
          </p:cNvSpPr>
          <p:nvPr>
            <p:ph type="pic" idx="2"/>
          </p:nvPr>
        </p:nvSpPr>
        <p:spPr>
          <a:xfrm>
            <a:off x="668733" y="704167"/>
            <a:ext cx="2248000" cy="5431200"/>
          </a:xfrm>
          <a:prstGeom prst="round1Rect">
            <a:avLst>
              <a:gd name="adj" fmla="val 50000"/>
            </a:avLst>
          </a:prstGeom>
          <a:noFill/>
          <a:ln w="9525" cap="flat" cmpd="sng">
            <a:solidFill>
              <a:schemeClr val="dk1"/>
            </a:solidFill>
            <a:prstDash val="solid"/>
            <a:round/>
            <a:headEnd type="none" w="sm" len="sm"/>
            <a:tailEnd type="none" w="sm" len="sm"/>
          </a:ln>
        </p:spPr>
      </p:sp>
      <p:sp>
        <p:nvSpPr>
          <p:cNvPr id="184" name="Google Shape;184;p16"/>
          <p:cNvSpPr>
            <a:spLocks noGrp="1"/>
          </p:cNvSpPr>
          <p:nvPr>
            <p:ph type="pic" idx="3"/>
          </p:nvPr>
        </p:nvSpPr>
        <p:spPr>
          <a:xfrm>
            <a:off x="3223333" y="704167"/>
            <a:ext cx="2248000" cy="5431200"/>
          </a:xfrm>
          <a:prstGeom prst="round1Rect">
            <a:avLst>
              <a:gd name="adj" fmla="val 50000"/>
            </a:avLst>
          </a:prstGeom>
          <a:noFill/>
          <a:ln w="9525" cap="flat" cmpd="sng">
            <a:solidFill>
              <a:schemeClr val="dk1"/>
            </a:solidFill>
            <a:prstDash val="solid"/>
            <a:round/>
            <a:headEnd type="none" w="sm" len="sm"/>
            <a:tailEnd type="none" w="sm" len="sm"/>
          </a:ln>
        </p:spPr>
      </p:sp>
      <p:sp>
        <p:nvSpPr>
          <p:cNvPr id="185" name="Google Shape;185;p16"/>
          <p:cNvSpPr>
            <a:spLocks noGrp="1"/>
          </p:cNvSpPr>
          <p:nvPr>
            <p:ph type="pic" idx="4"/>
          </p:nvPr>
        </p:nvSpPr>
        <p:spPr>
          <a:xfrm>
            <a:off x="5777933" y="3515033"/>
            <a:ext cx="5748400" cy="2629600"/>
          </a:xfrm>
          <a:prstGeom prst="round1Rect">
            <a:avLst>
              <a:gd name="adj" fmla="val 50000"/>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93145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6"/>
        <p:cNvGrpSpPr/>
        <p:nvPr/>
      </p:nvGrpSpPr>
      <p:grpSpPr>
        <a:xfrm>
          <a:off x="0" y="0"/>
          <a:ext cx="0" cy="0"/>
          <a:chOff x="0" y="0"/>
          <a:chExt cx="0" cy="0"/>
        </a:xfrm>
      </p:grpSpPr>
      <p:pic>
        <p:nvPicPr>
          <p:cNvPr id="187" name="Google Shape;187;p17"/>
          <p:cNvPicPr preferRelativeResize="0"/>
          <p:nvPr/>
        </p:nvPicPr>
        <p:blipFill>
          <a:blip r:embed="rId2">
            <a:alphaModFix/>
          </a:blip>
          <a:stretch>
            <a:fillRect/>
          </a:stretch>
        </p:blipFill>
        <p:spPr>
          <a:xfrm rot="10800000">
            <a:off x="10654573" y="-833995"/>
            <a:ext cx="4156304" cy="3827653"/>
          </a:xfrm>
          <a:prstGeom prst="rect">
            <a:avLst/>
          </a:prstGeom>
          <a:noFill/>
          <a:ln>
            <a:noFill/>
          </a:ln>
        </p:spPr>
      </p:pic>
      <p:pic>
        <p:nvPicPr>
          <p:cNvPr id="188" name="Google Shape;188;p17"/>
          <p:cNvPicPr preferRelativeResize="0"/>
          <p:nvPr/>
        </p:nvPicPr>
        <p:blipFill>
          <a:blip r:embed="rId3">
            <a:alphaModFix/>
          </a:blip>
          <a:stretch>
            <a:fillRect/>
          </a:stretch>
        </p:blipFill>
        <p:spPr>
          <a:xfrm rot="10800000">
            <a:off x="5706467" y="4833575"/>
            <a:ext cx="10634364" cy="6272760"/>
          </a:xfrm>
          <a:prstGeom prst="rect">
            <a:avLst/>
          </a:prstGeom>
          <a:noFill/>
          <a:ln>
            <a:noFill/>
          </a:ln>
        </p:spPr>
      </p:pic>
      <p:pic>
        <p:nvPicPr>
          <p:cNvPr id="189" name="Google Shape;189;p17"/>
          <p:cNvPicPr preferRelativeResize="0"/>
          <p:nvPr/>
        </p:nvPicPr>
        <p:blipFill>
          <a:blip r:embed="rId4">
            <a:alphaModFix/>
          </a:blip>
          <a:stretch>
            <a:fillRect/>
          </a:stretch>
        </p:blipFill>
        <p:spPr>
          <a:xfrm flipH="1">
            <a:off x="0" y="3929300"/>
            <a:ext cx="2738901" cy="2928701"/>
          </a:xfrm>
          <a:prstGeom prst="rect">
            <a:avLst/>
          </a:prstGeom>
          <a:noFill/>
          <a:ln>
            <a:noFill/>
          </a:ln>
        </p:spPr>
      </p:pic>
      <p:pic>
        <p:nvPicPr>
          <p:cNvPr id="190" name="Google Shape;190;p17"/>
          <p:cNvPicPr preferRelativeResize="0"/>
          <p:nvPr/>
        </p:nvPicPr>
        <p:blipFill>
          <a:blip r:embed="rId5">
            <a:alphaModFix/>
          </a:blip>
          <a:stretch>
            <a:fillRect/>
          </a:stretch>
        </p:blipFill>
        <p:spPr>
          <a:xfrm rot="-9542695">
            <a:off x="-3949777" y="-2423046"/>
            <a:ext cx="6661944" cy="6272763"/>
          </a:xfrm>
          <a:prstGeom prst="rect">
            <a:avLst/>
          </a:prstGeom>
          <a:noFill/>
          <a:ln>
            <a:noFill/>
          </a:ln>
        </p:spPr>
      </p:pic>
      <p:sp>
        <p:nvSpPr>
          <p:cNvPr id="191" name="Google Shape;191;p17"/>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192" name="Google Shape;192;p17"/>
          <p:cNvGrpSpPr/>
          <p:nvPr/>
        </p:nvGrpSpPr>
        <p:grpSpPr>
          <a:xfrm>
            <a:off x="10634533" y="554533"/>
            <a:ext cx="915000" cy="158800"/>
            <a:chOff x="7052175" y="3816250"/>
            <a:chExt cx="686250" cy="119100"/>
          </a:xfrm>
        </p:grpSpPr>
        <p:sp>
          <p:nvSpPr>
            <p:cNvPr id="193" name="Google Shape;193;p17"/>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94" name="Google Shape;194;p17"/>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95" name="Google Shape;195;p17"/>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96" name="Google Shape;196;p17"/>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197" name="Google Shape;197;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198" name="Google Shape;198;p17"/>
          <p:cNvSpPr txBox="1">
            <a:spLocks noGrp="1"/>
          </p:cNvSpPr>
          <p:nvPr>
            <p:ph type="subTitle" idx="1"/>
          </p:nvPr>
        </p:nvSpPr>
        <p:spPr>
          <a:xfrm>
            <a:off x="953451" y="2550100"/>
            <a:ext cx="3234400" cy="94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199" name="Google Shape;199;p17"/>
          <p:cNvSpPr txBox="1">
            <a:spLocks noGrp="1"/>
          </p:cNvSpPr>
          <p:nvPr>
            <p:ph type="subTitle" idx="2"/>
          </p:nvPr>
        </p:nvSpPr>
        <p:spPr>
          <a:xfrm>
            <a:off x="953451" y="3496100"/>
            <a:ext cx="3234400" cy="22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00" name="Google Shape;200;p17"/>
          <p:cNvSpPr txBox="1">
            <a:spLocks noGrp="1"/>
          </p:cNvSpPr>
          <p:nvPr>
            <p:ph type="subTitle" idx="3"/>
          </p:nvPr>
        </p:nvSpPr>
        <p:spPr>
          <a:xfrm>
            <a:off x="4475573" y="3496100"/>
            <a:ext cx="3234400" cy="22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01" name="Google Shape;201;p17"/>
          <p:cNvSpPr txBox="1">
            <a:spLocks noGrp="1"/>
          </p:cNvSpPr>
          <p:nvPr>
            <p:ph type="subTitle" idx="4"/>
          </p:nvPr>
        </p:nvSpPr>
        <p:spPr>
          <a:xfrm>
            <a:off x="7997660" y="3496100"/>
            <a:ext cx="3234400" cy="22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02" name="Google Shape;202;p17"/>
          <p:cNvSpPr txBox="1">
            <a:spLocks noGrp="1"/>
          </p:cNvSpPr>
          <p:nvPr>
            <p:ph type="subTitle" idx="5"/>
          </p:nvPr>
        </p:nvSpPr>
        <p:spPr>
          <a:xfrm>
            <a:off x="4475569" y="2550100"/>
            <a:ext cx="3234400" cy="94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03" name="Google Shape;203;p17"/>
          <p:cNvSpPr txBox="1">
            <a:spLocks noGrp="1"/>
          </p:cNvSpPr>
          <p:nvPr>
            <p:ph type="subTitle" idx="6"/>
          </p:nvPr>
        </p:nvSpPr>
        <p:spPr>
          <a:xfrm>
            <a:off x="7997651" y="2550100"/>
            <a:ext cx="3234400" cy="94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Tree>
    <p:extLst>
      <p:ext uri="{BB962C8B-B14F-4D97-AF65-F5344CB8AC3E}">
        <p14:creationId xmlns:p14="http://schemas.microsoft.com/office/powerpoint/2010/main" val="153398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reserve="1">
  <p:cSld name="1_Title only 1">
    <p:spTree>
      <p:nvGrpSpPr>
        <p:cNvPr id="1" name="Shape 149"/>
        <p:cNvGrpSpPr/>
        <p:nvPr/>
      </p:nvGrpSpPr>
      <p:grpSpPr>
        <a:xfrm>
          <a:off x="0" y="0"/>
          <a:ext cx="0" cy="0"/>
          <a:chOff x="0" y="0"/>
          <a:chExt cx="0" cy="0"/>
        </a:xfrm>
      </p:grpSpPr>
      <p:pic>
        <p:nvPicPr>
          <p:cNvPr id="151" name="Google Shape;151;p14"/>
          <p:cNvPicPr preferRelativeResize="0"/>
          <p:nvPr/>
        </p:nvPicPr>
        <p:blipFill>
          <a:blip r:embed="rId2">
            <a:alphaModFix/>
          </a:blip>
          <a:stretch>
            <a:fillRect/>
          </a:stretch>
        </p:blipFill>
        <p:spPr>
          <a:xfrm rot="10800000">
            <a:off x="3271878" y="-3770036"/>
            <a:ext cx="10634364" cy="6272760"/>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2" name="Google Shape;45;p4">
            <a:extLst>
              <a:ext uri="{FF2B5EF4-FFF2-40B4-BE49-F238E27FC236}">
                <a16:creationId xmlns:a16="http://schemas.microsoft.com/office/drawing/2014/main" id="{DB7B512D-7667-62B6-29D1-2237F57AA733}"/>
              </a:ext>
            </a:extLst>
          </p:cNvPr>
          <p:cNvSpPr txBox="1">
            <a:spLocks noGrp="1"/>
          </p:cNvSpPr>
          <p:nvPr>
            <p:ph type="body" idx="1"/>
          </p:nvPr>
        </p:nvSpPr>
        <p:spPr>
          <a:xfrm>
            <a:off x="959999" y="1884867"/>
            <a:ext cx="10271999"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1200"/>
              </a:spcAft>
              <a:buSzPts val="1200"/>
              <a:buChar char="●"/>
              <a:defRPr sz="2400"/>
            </a:lvl1pPr>
            <a:lvl2pPr marL="1219170" lvl="1" indent="-406390" rtl="0">
              <a:lnSpc>
                <a:spcPct val="100000"/>
              </a:lnSpc>
              <a:spcBef>
                <a:spcPts val="0"/>
              </a:spcBef>
              <a:spcAft>
                <a:spcPts val="1200"/>
              </a:spcAft>
              <a:buSzPts val="1200"/>
              <a:buChar char="○"/>
              <a:defRPr sz="2200"/>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dirty="0"/>
              <a:t>Clique para editar os estilos de texto Mestres</a:t>
            </a:r>
          </a:p>
          <a:p>
            <a:pPr lvl="1"/>
            <a:r>
              <a:rPr lang="pt-BR" dirty="0" err="1"/>
              <a:t>aaa</a:t>
            </a:r>
            <a:endParaRPr lang="pt-BR" dirty="0"/>
          </a:p>
        </p:txBody>
      </p:sp>
      <p:pic>
        <p:nvPicPr>
          <p:cNvPr id="3" name="Google Shape;22;p3">
            <a:extLst>
              <a:ext uri="{FF2B5EF4-FFF2-40B4-BE49-F238E27FC236}">
                <a16:creationId xmlns:a16="http://schemas.microsoft.com/office/drawing/2014/main" id="{64FEE492-2553-1DCE-01A7-95CFBB7100B9}"/>
              </a:ext>
            </a:extLst>
          </p:cNvPr>
          <p:cNvPicPr preferRelativeResize="0"/>
          <p:nvPr/>
        </p:nvPicPr>
        <p:blipFill>
          <a:blip r:embed="rId3">
            <a:alphaModFix/>
          </a:blip>
          <a:stretch>
            <a:fillRect/>
          </a:stretch>
        </p:blipFill>
        <p:spPr>
          <a:xfrm rot="18401245">
            <a:off x="-3870753" y="4142943"/>
            <a:ext cx="6661944" cy="6272763"/>
          </a:xfrm>
          <a:prstGeom prst="rect">
            <a:avLst/>
          </a:prstGeom>
          <a:noFill/>
          <a:ln>
            <a:noFill/>
          </a:ln>
        </p:spPr>
      </p:pic>
    </p:spTree>
    <p:extLst>
      <p:ext uri="{BB962C8B-B14F-4D97-AF65-F5344CB8AC3E}">
        <p14:creationId xmlns:p14="http://schemas.microsoft.com/office/powerpoint/2010/main" val="330650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4"/>
        <p:cNvGrpSpPr/>
        <p:nvPr/>
      </p:nvGrpSpPr>
      <p:grpSpPr>
        <a:xfrm>
          <a:off x="0" y="0"/>
          <a:ext cx="0" cy="0"/>
          <a:chOff x="0" y="0"/>
          <a:chExt cx="0" cy="0"/>
        </a:xfrm>
      </p:grpSpPr>
      <p:pic>
        <p:nvPicPr>
          <p:cNvPr id="205" name="Google Shape;205;p18"/>
          <p:cNvPicPr preferRelativeResize="0"/>
          <p:nvPr/>
        </p:nvPicPr>
        <p:blipFill>
          <a:blip r:embed="rId2">
            <a:alphaModFix/>
          </a:blip>
          <a:stretch>
            <a:fillRect/>
          </a:stretch>
        </p:blipFill>
        <p:spPr>
          <a:xfrm rot="-5400000">
            <a:off x="7266334" y="1182225"/>
            <a:ext cx="10634364" cy="6272760"/>
          </a:xfrm>
          <a:prstGeom prst="rect">
            <a:avLst/>
          </a:prstGeom>
          <a:noFill/>
          <a:ln>
            <a:noFill/>
          </a:ln>
        </p:spPr>
      </p:pic>
      <p:pic>
        <p:nvPicPr>
          <p:cNvPr id="206" name="Google Shape;206;p18"/>
          <p:cNvPicPr preferRelativeResize="0"/>
          <p:nvPr/>
        </p:nvPicPr>
        <p:blipFill>
          <a:blip r:embed="rId3">
            <a:alphaModFix/>
          </a:blip>
          <a:stretch>
            <a:fillRect/>
          </a:stretch>
        </p:blipFill>
        <p:spPr>
          <a:xfrm rot="5682810">
            <a:off x="-2517457" y="4863672"/>
            <a:ext cx="4156303" cy="3827651"/>
          </a:xfrm>
          <a:prstGeom prst="rect">
            <a:avLst/>
          </a:prstGeom>
          <a:noFill/>
          <a:ln>
            <a:noFill/>
          </a:ln>
        </p:spPr>
      </p:pic>
      <p:pic>
        <p:nvPicPr>
          <p:cNvPr id="207" name="Google Shape;207;p18"/>
          <p:cNvPicPr preferRelativeResize="0"/>
          <p:nvPr/>
        </p:nvPicPr>
        <p:blipFill>
          <a:blip r:embed="rId4">
            <a:alphaModFix/>
          </a:blip>
          <a:stretch>
            <a:fillRect/>
          </a:stretch>
        </p:blipFill>
        <p:spPr>
          <a:xfrm rot="-9542695">
            <a:off x="5908956" y="-3718812"/>
            <a:ext cx="6661944" cy="6272763"/>
          </a:xfrm>
          <a:prstGeom prst="rect">
            <a:avLst/>
          </a:prstGeom>
          <a:noFill/>
          <a:ln>
            <a:noFill/>
          </a:ln>
        </p:spPr>
      </p:pic>
      <p:sp>
        <p:nvSpPr>
          <p:cNvPr id="208" name="Google Shape;208;p18"/>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09" name="Google Shape;209;p18"/>
          <p:cNvGrpSpPr/>
          <p:nvPr/>
        </p:nvGrpSpPr>
        <p:grpSpPr>
          <a:xfrm>
            <a:off x="10634533" y="554533"/>
            <a:ext cx="915000" cy="158800"/>
            <a:chOff x="7052175" y="3816250"/>
            <a:chExt cx="686250" cy="119100"/>
          </a:xfrm>
        </p:grpSpPr>
        <p:sp>
          <p:nvSpPr>
            <p:cNvPr id="210" name="Google Shape;210;p18"/>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11" name="Google Shape;211;p18"/>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12" name="Google Shape;212;p18"/>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13" name="Google Shape;213;p18"/>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214" name="Google Shape;214;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215" name="Google Shape;215;p18"/>
          <p:cNvSpPr txBox="1">
            <a:spLocks noGrp="1"/>
          </p:cNvSpPr>
          <p:nvPr>
            <p:ph type="subTitle" idx="1"/>
          </p:nvPr>
        </p:nvSpPr>
        <p:spPr>
          <a:xfrm>
            <a:off x="2406867" y="2245900"/>
            <a:ext cx="7725600" cy="47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16" name="Google Shape;216;p18"/>
          <p:cNvSpPr txBox="1">
            <a:spLocks noGrp="1"/>
          </p:cNvSpPr>
          <p:nvPr>
            <p:ph type="subTitle" idx="2"/>
          </p:nvPr>
        </p:nvSpPr>
        <p:spPr>
          <a:xfrm>
            <a:off x="2406867" y="3841467"/>
            <a:ext cx="7725600" cy="47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17" name="Google Shape;217;p18"/>
          <p:cNvSpPr txBox="1">
            <a:spLocks noGrp="1"/>
          </p:cNvSpPr>
          <p:nvPr>
            <p:ph type="subTitle" idx="3"/>
          </p:nvPr>
        </p:nvSpPr>
        <p:spPr>
          <a:xfrm>
            <a:off x="2406867" y="5437033"/>
            <a:ext cx="7725600" cy="47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18" name="Google Shape;218;p18"/>
          <p:cNvSpPr txBox="1">
            <a:spLocks noGrp="1"/>
          </p:cNvSpPr>
          <p:nvPr>
            <p:ph type="subTitle" idx="4"/>
          </p:nvPr>
        </p:nvSpPr>
        <p:spPr>
          <a:xfrm>
            <a:off x="2406871" y="1753967"/>
            <a:ext cx="77256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19" name="Google Shape;219;p18"/>
          <p:cNvSpPr txBox="1">
            <a:spLocks noGrp="1"/>
          </p:cNvSpPr>
          <p:nvPr>
            <p:ph type="subTitle" idx="5"/>
          </p:nvPr>
        </p:nvSpPr>
        <p:spPr>
          <a:xfrm>
            <a:off x="2406871" y="3349540"/>
            <a:ext cx="77256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20" name="Google Shape;220;p18"/>
          <p:cNvSpPr txBox="1">
            <a:spLocks noGrp="1"/>
          </p:cNvSpPr>
          <p:nvPr>
            <p:ph type="subTitle" idx="6"/>
          </p:nvPr>
        </p:nvSpPr>
        <p:spPr>
          <a:xfrm>
            <a:off x="2406871" y="4945113"/>
            <a:ext cx="7725600"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Tree>
    <p:extLst>
      <p:ext uri="{BB962C8B-B14F-4D97-AF65-F5344CB8AC3E}">
        <p14:creationId xmlns:p14="http://schemas.microsoft.com/office/powerpoint/2010/main" val="1018516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1"/>
        <p:cNvGrpSpPr/>
        <p:nvPr/>
      </p:nvGrpSpPr>
      <p:grpSpPr>
        <a:xfrm>
          <a:off x="0" y="0"/>
          <a:ext cx="0" cy="0"/>
          <a:chOff x="0" y="0"/>
          <a:chExt cx="0" cy="0"/>
        </a:xfrm>
      </p:grpSpPr>
      <p:pic>
        <p:nvPicPr>
          <p:cNvPr id="222" name="Google Shape;222;p19"/>
          <p:cNvPicPr preferRelativeResize="0"/>
          <p:nvPr/>
        </p:nvPicPr>
        <p:blipFill>
          <a:blip r:embed="rId2">
            <a:alphaModFix/>
          </a:blip>
          <a:stretch>
            <a:fillRect/>
          </a:stretch>
        </p:blipFill>
        <p:spPr>
          <a:xfrm rot="-9542695">
            <a:off x="9473123" y="4252121"/>
            <a:ext cx="6661944" cy="6272763"/>
          </a:xfrm>
          <a:prstGeom prst="rect">
            <a:avLst/>
          </a:prstGeom>
          <a:noFill/>
          <a:ln>
            <a:noFill/>
          </a:ln>
        </p:spPr>
      </p:pic>
      <p:pic>
        <p:nvPicPr>
          <p:cNvPr id="223" name="Google Shape;223;p19"/>
          <p:cNvPicPr preferRelativeResize="0"/>
          <p:nvPr/>
        </p:nvPicPr>
        <p:blipFill>
          <a:blip r:embed="rId3">
            <a:alphaModFix/>
          </a:blip>
          <a:stretch>
            <a:fillRect/>
          </a:stretch>
        </p:blipFill>
        <p:spPr>
          <a:xfrm rot="-2194044">
            <a:off x="-2183125" y="4986339"/>
            <a:ext cx="4156304" cy="3827653"/>
          </a:xfrm>
          <a:prstGeom prst="rect">
            <a:avLst/>
          </a:prstGeom>
          <a:noFill/>
          <a:ln>
            <a:noFill/>
          </a:ln>
        </p:spPr>
      </p:pic>
      <p:pic>
        <p:nvPicPr>
          <p:cNvPr id="224" name="Google Shape;224;p19"/>
          <p:cNvPicPr preferRelativeResize="0"/>
          <p:nvPr/>
        </p:nvPicPr>
        <p:blipFill>
          <a:blip r:embed="rId4">
            <a:alphaModFix/>
          </a:blip>
          <a:stretch>
            <a:fillRect/>
          </a:stretch>
        </p:blipFill>
        <p:spPr>
          <a:xfrm rot="10800000">
            <a:off x="5155634" y="-3806725"/>
            <a:ext cx="10634364" cy="6272760"/>
          </a:xfrm>
          <a:prstGeom prst="rect">
            <a:avLst/>
          </a:prstGeom>
          <a:noFill/>
          <a:ln>
            <a:noFill/>
          </a:ln>
        </p:spPr>
      </p:pic>
      <p:sp>
        <p:nvSpPr>
          <p:cNvPr id="225" name="Google Shape;225;p19"/>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26" name="Google Shape;226;p19"/>
          <p:cNvGrpSpPr/>
          <p:nvPr/>
        </p:nvGrpSpPr>
        <p:grpSpPr>
          <a:xfrm>
            <a:off x="10634533" y="554533"/>
            <a:ext cx="915000" cy="158800"/>
            <a:chOff x="7052175" y="3816250"/>
            <a:chExt cx="686250" cy="119100"/>
          </a:xfrm>
        </p:grpSpPr>
        <p:sp>
          <p:nvSpPr>
            <p:cNvPr id="227" name="Google Shape;227;p19"/>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28" name="Google Shape;228;p19"/>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29" name="Google Shape;229;p19"/>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30" name="Google Shape;230;p19"/>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231" name="Google Shape;231;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232" name="Google Shape;232;p19"/>
          <p:cNvSpPr txBox="1">
            <a:spLocks noGrp="1"/>
          </p:cNvSpPr>
          <p:nvPr>
            <p:ph type="subTitle" idx="1"/>
          </p:nvPr>
        </p:nvSpPr>
        <p:spPr>
          <a:xfrm>
            <a:off x="953467" y="1874767"/>
            <a:ext cx="4782000" cy="654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33" name="Google Shape;233;p19"/>
          <p:cNvSpPr txBox="1">
            <a:spLocks noGrp="1"/>
          </p:cNvSpPr>
          <p:nvPr>
            <p:ph type="subTitle" idx="2"/>
          </p:nvPr>
        </p:nvSpPr>
        <p:spPr>
          <a:xfrm>
            <a:off x="953467" y="2529129"/>
            <a:ext cx="4782000" cy="1278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34" name="Google Shape;234;p19"/>
          <p:cNvSpPr txBox="1">
            <a:spLocks noGrp="1"/>
          </p:cNvSpPr>
          <p:nvPr>
            <p:ph type="subTitle" idx="3"/>
          </p:nvPr>
        </p:nvSpPr>
        <p:spPr>
          <a:xfrm>
            <a:off x="6449769" y="2529129"/>
            <a:ext cx="4782000" cy="1278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35" name="Google Shape;235;p19"/>
          <p:cNvSpPr txBox="1">
            <a:spLocks noGrp="1"/>
          </p:cNvSpPr>
          <p:nvPr>
            <p:ph type="subTitle" idx="4"/>
          </p:nvPr>
        </p:nvSpPr>
        <p:spPr>
          <a:xfrm>
            <a:off x="953467" y="4754924"/>
            <a:ext cx="4782000" cy="1278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36" name="Google Shape;236;p19"/>
          <p:cNvSpPr txBox="1">
            <a:spLocks noGrp="1"/>
          </p:cNvSpPr>
          <p:nvPr>
            <p:ph type="subTitle" idx="5"/>
          </p:nvPr>
        </p:nvSpPr>
        <p:spPr>
          <a:xfrm>
            <a:off x="6449769" y="4754924"/>
            <a:ext cx="4782000" cy="1278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37" name="Google Shape;237;p19"/>
          <p:cNvSpPr txBox="1">
            <a:spLocks noGrp="1"/>
          </p:cNvSpPr>
          <p:nvPr>
            <p:ph type="subTitle" idx="6"/>
          </p:nvPr>
        </p:nvSpPr>
        <p:spPr>
          <a:xfrm>
            <a:off x="953467" y="4100560"/>
            <a:ext cx="4782000" cy="654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38" name="Google Shape;238;p19"/>
          <p:cNvSpPr txBox="1">
            <a:spLocks noGrp="1"/>
          </p:cNvSpPr>
          <p:nvPr>
            <p:ph type="subTitle" idx="7"/>
          </p:nvPr>
        </p:nvSpPr>
        <p:spPr>
          <a:xfrm>
            <a:off x="6449769" y="1874767"/>
            <a:ext cx="4782000" cy="654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39" name="Google Shape;239;p19"/>
          <p:cNvSpPr txBox="1">
            <a:spLocks noGrp="1"/>
          </p:cNvSpPr>
          <p:nvPr>
            <p:ph type="subTitle" idx="8"/>
          </p:nvPr>
        </p:nvSpPr>
        <p:spPr>
          <a:xfrm>
            <a:off x="6449769" y="4100560"/>
            <a:ext cx="4782000" cy="654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Tree>
    <p:extLst>
      <p:ext uri="{BB962C8B-B14F-4D97-AF65-F5344CB8AC3E}">
        <p14:creationId xmlns:p14="http://schemas.microsoft.com/office/powerpoint/2010/main" val="662220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40"/>
        <p:cNvGrpSpPr/>
        <p:nvPr/>
      </p:nvGrpSpPr>
      <p:grpSpPr>
        <a:xfrm>
          <a:off x="0" y="0"/>
          <a:ext cx="0" cy="0"/>
          <a:chOff x="0" y="0"/>
          <a:chExt cx="0" cy="0"/>
        </a:xfrm>
      </p:grpSpPr>
      <p:pic>
        <p:nvPicPr>
          <p:cNvPr id="241" name="Google Shape;241;p20"/>
          <p:cNvPicPr preferRelativeResize="0"/>
          <p:nvPr/>
        </p:nvPicPr>
        <p:blipFill>
          <a:blip r:embed="rId2">
            <a:alphaModFix/>
          </a:blip>
          <a:stretch>
            <a:fillRect/>
          </a:stretch>
        </p:blipFill>
        <p:spPr>
          <a:xfrm rot="10800000">
            <a:off x="9226597" y="-2149167"/>
            <a:ext cx="5094667" cy="4691833"/>
          </a:xfrm>
          <a:prstGeom prst="rect">
            <a:avLst/>
          </a:prstGeom>
          <a:noFill/>
          <a:ln>
            <a:noFill/>
          </a:ln>
        </p:spPr>
      </p:pic>
      <p:pic>
        <p:nvPicPr>
          <p:cNvPr id="242" name="Google Shape;242;p20"/>
          <p:cNvPicPr preferRelativeResize="0"/>
          <p:nvPr/>
        </p:nvPicPr>
        <p:blipFill>
          <a:blip r:embed="rId3">
            <a:alphaModFix/>
          </a:blip>
          <a:stretch>
            <a:fillRect/>
          </a:stretch>
        </p:blipFill>
        <p:spPr>
          <a:xfrm rot="-6374742">
            <a:off x="-6228435" y="1255125"/>
            <a:ext cx="10634363" cy="6272760"/>
          </a:xfrm>
          <a:prstGeom prst="rect">
            <a:avLst/>
          </a:prstGeom>
          <a:noFill/>
          <a:ln>
            <a:noFill/>
          </a:ln>
        </p:spPr>
      </p:pic>
      <p:pic>
        <p:nvPicPr>
          <p:cNvPr id="243" name="Google Shape;243;p20"/>
          <p:cNvPicPr preferRelativeResize="0"/>
          <p:nvPr/>
        </p:nvPicPr>
        <p:blipFill>
          <a:blip r:embed="rId4">
            <a:alphaModFix/>
          </a:blip>
          <a:stretch>
            <a:fillRect/>
          </a:stretch>
        </p:blipFill>
        <p:spPr>
          <a:xfrm>
            <a:off x="9614903" y="4102300"/>
            <a:ext cx="2577099" cy="2755699"/>
          </a:xfrm>
          <a:prstGeom prst="rect">
            <a:avLst/>
          </a:prstGeom>
          <a:noFill/>
          <a:ln>
            <a:noFill/>
          </a:ln>
        </p:spPr>
      </p:pic>
      <p:sp>
        <p:nvSpPr>
          <p:cNvPr id="244" name="Google Shape;244;p20"/>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45" name="Google Shape;245;p20"/>
          <p:cNvGrpSpPr/>
          <p:nvPr/>
        </p:nvGrpSpPr>
        <p:grpSpPr>
          <a:xfrm>
            <a:off x="10634533" y="554533"/>
            <a:ext cx="915000" cy="158800"/>
            <a:chOff x="7052175" y="3816250"/>
            <a:chExt cx="686250" cy="119100"/>
          </a:xfrm>
        </p:grpSpPr>
        <p:sp>
          <p:nvSpPr>
            <p:cNvPr id="246" name="Google Shape;246;p20"/>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47" name="Google Shape;247;p20"/>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48" name="Google Shape;248;p20"/>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49" name="Google Shape;249;p20"/>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250" name="Google Shape;250;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sp>
        <p:nvSpPr>
          <p:cNvPr id="251" name="Google Shape;251;p20"/>
          <p:cNvSpPr txBox="1">
            <a:spLocks noGrp="1"/>
          </p:cNvSpPr>
          <p:nvPr>
            <p:ph type="subTitle" idx="1"/>
          </p:nvPr>
        </p:nvSpPr>
        <p:spPr>
          <a:xfrm>
            <a:off x="966861" y="2354851"/>
            <a:ext cx="32808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2" name="Google Shape;252;p20"/>
          <p:cNvSpPr txBox="1">
            <a:spLocks noGrp="1"/>
          </p:cNvSpPr>
          <p:nvPr>
            <p:ph type="subTitle" idx="2"/>
          </p:nvPr>
        </p:nvSpPr>
        <p:spPr>
          <a:xfrm>
            <a:off x="4458271" y="2354867"/>
            <a:ext cx="32816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3" name="Google Shape;253;p20"/>
          <p:cNvSpPr txBox="1">
            <a:spLocks noGrp="1"/>
          </p:cNvSpPr>
          <p:nvPr>
            <p:ph type="subTitle" idx="3"/>
          </p:nvPr>
        </p:nvSpPr>
        <p:spPr>
          <a:xfrm>
            <a:off x="7950457" y="2354867"/>
            <a:ext cx="32816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4" name="Google Shape;254;p20"/>
          <p:cNvSpPr txBox="1">
            <a:spLocks noGrp="1"/>
          </p:cNvSpPr>
          <p:nvPr>
            <p:ph type="subTitle" idx="4"/>
          </p:nvPr>
        </p:nvSpPr>
        <p:spPr>
          <a:xfrm>
            <a:off x="966861" y="4683500"/>
            <a:ext cx="32808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5" name="Google Shape;255;p20"/>
          <p:cNvSpPr txBox="1">
            <a:spLocks noGrp="1"/>
          </p:cNvSpPr>
          <p:nvPr>
            <p:ph type="subTitle" idx="5"/>
          </p:nvPr>
        </p:nvSpPr>
        <p:spPr>
          <a:xfrm>
            <a:off x="4458671" y="4683500"/>
            <a:ext cx="32808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6" name="Google Shape;256;p20"/>
          <p:cNvSpPr txBox="1">
            <a:spLocks noGrp="1"/>
          </p:cNvSpPr>
          <p:nvPr>
            <p:ph type="subTitle" idx="6"/>
          </p:nvPr>
        </p:nvSpPr>
        <p:spPr>
          <a:xfrm>
            <a:off x="7954260" y="4683500"/>
            <a:ext cx="3274000" cy="140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pt-BR"/>
              <a:t>Clique para editar o estilo do subtítulo Mestre</a:t>
            </a:r>
            <a:endParaRPr/>
          </a:p>
        </p:txBody>
      </p:sp>
      <p:sp>
        <p:nvSpPr>
          <p:cNvPr id="257" name="Google Shape;257;p20"/>
          <p:cNvSpPr txBox="1">
            <a:spLocks noGrp="1"/>
          </p:cNvSpPr>
          <p:nvPr>
            <p:ph type="subTitle" idx="7"/>
          </p:nvPr>
        </p:nvSpPr>
        <p:spPr>
          <a:xfrm>
            <a:off x="960000" y="1779733"/>
            <a:ext cx="32808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58" name="Google Shape;258;p20"/>
          <p:cNvSpPr txBox="1">
            <a:spLocks noGrp="1"/>
          </p:cNvSpPr>
          <p:nvPr>
            <p:ph type="subTitle" idx="8"/>
          </p:nvPr>
        </p:nvSpPr>
        <p:spPr>
          <a:xfrm>
            <a:off x="4458673" y="1779733"/>
            <a:ext cx="32808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59" name="Google Shape;259;p20"/>
          <p:cNvSpPr txBox="1">
            <a:spLocks noGrp="1"/>
          </p:cNvSpPr>
          <p:nvPr>
            <p:ph type="subTitle" idx="9"/>
          </p:nvPr>
        </p:nvSpPr>
        <p:spPr>
          <a:xfrm>
            <a:off x="7950464" y="1779733"/>
            <a:ext cx="32816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60" name="Google Shape;260;p20"/>
          <p:cNvSpPr txBox="1">
            <a:spLocks noGrp="1"/>
          </p:cNvSpPr>
          <p:nvPr>
            <p:ph type="subTitle" idx="13"/>
          </p:nvPr>
        </p:nvSpPr>
        <p:spPr>
          <a:xfrm>
            <a:off x="960467" y="4102300"/>
            <a:ext cx="32808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61" name="Google Shape;261;p20"/>
          <p:cNvSpPr txBox="1">
            <a:spLocks noGrp="1"/>
          </p:cNvSpPr>
          <p:nvPr>
            <p:ph type="subTitle" idx="14"/>
          </p:nvPr>
        </p:nvSpPr>
        <p:spPr>
          <a:xfrm>
            <a:off x="4458679" y="4102300"/>
            <a:ext cx="32808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
        <p:nvSpPr>
          <p:cNvPr id="262" name="Google Shape;262;p20"/>
          <p:cNvSpPr txBox="1">
            <a:spLocks noGrp="1"/>
          </p:cNvSpPr>
          <p:nvPr>
            <p:ph type="subTitle" idx="15"/>
          </p:nvPr>
        </p:nvSpPr>
        <p:spPr>
          <a:xfrm>
            <a:off x="7950867" y="4102300"/>
            <a:ext cx="3280800" cy="578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r>
              <a:rPr lang="pt-BR"/>
              <a:t>Clique para editar o estilo do subtítulo Mestre</a:t>
            </a:r>
            <a:endParaRPr/>
          </a:p>
        </p:txBody>
      </p:sp>
    </p:spTree>
    <p:extLst>
      <p:ext uri="{BB962C8B-B14F-4D97-AF65-F5344CB8AC3E}">
        <p14:creationId xmlns:p14="http://schemas.microsoft.com/office/powerpoint/2010/main" val="3656638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3"/>
        <p:cNvGrpSpPr/>
        <p:nvPr/>
      </p:nvGrpSpPr>
      <p:grpSpPr>
        <a:xfrm>
          <a:off x="0" y="0"/>
          <a:ext cx="0" cy="0"/>
          <a:chOff x="0" y="0"/>
          <a:chExt cx="0" cy="0"/>
        </a:xfrm>
      </p:grpSpPr>
      <p:pic>
        <p:nvPicPr>
          <p:cNvPr id="264" name="Google Shape;264;p21"/>
          <p:cNvPicPr preferRelativeResize="0"/>
          <p:nvPr/>
        </p:nvPicPr>
        <p:blipFill>
          <a:blip r:embed="rId2">
            <a:alphaModFix/>
          </a:blip>
          <a:stretch>
            <a:fillRect/>
          </a:stretch>
        </p:blipFill>
        <p:spPr>
          <a:xfrm rot="-8248724" flipH="1">
            <a:off x="10017596" y="-2067493"/>
            <a:ext cx="4156304" cy="3827652"/>
          </a:xfrm>
          <a:prstGeom prst="rect">
            <a:avLst/>
          </a:prstGeom>
          <a:noFill/>
          <a:ln>
            <a:noFill/>
          </a:ln>
        </p:spPr>
      </p:pic>
      <p:pic>
        <p:nvPicPr>
          <p:cNvPr id="265" name="Google Shape;265;p21"/>
          <p:cNvPicPr preferRelativeResize="0"/>
          <p:nvPr/>
        </p:nvPicPr>
        <p:blipFill>
          <a:blip r:embed="rId3">
            <a:alphaModFix/>
          </a:blip>
          <a:stretch>
            <a:fillRect/>
          </a:stretch>
        </p:blipFill>
        <p:spPr>
          <a:xfrm rot="9542695" flipH="1">
            <a:off x="-4386992" y="-3189279"/>
            <a:ext cx="6661944" cy="6272763"/>
          </a:xfrm>
          <a:prstGeom prst="rect">
            <a:avLst/>
          </a:prstGeom>
          <a:noFill/>
          <a:ln>
            <a:noFill/>
          </a:ln>
        </p:spPr>
      </p:pic>
      <p:pic>
        <p:nvPicPr>
          <p:cNvPr id="266" name="Google Shape;266;p21"/>
          <p:cNvPicPr preferRelativeResize="0"/>
          <p:nvPr/>
        </p:nvPicPr>
        <p:blipFill>
          <a:blip r:embed="rId4">
            <a:alphaModFix/>
          </a:blip>
          <a:stretch>
            <a:fillRect/>
          </a:stretch>
        </p:blipFill>
        <p:spPr>
          <a:xfrm rot="-5400000" flipH="1">
            <a:off x="8971631" y="3637637"/>
            <a:ext cx="3112500" cy="3328232"/>
          </a:xfrm>
          <a:prstGeom prst="rect">
            <a:avLst/>
          </a:prstGeom>
          <a:noFill/>
          <a:ln>
            <a:noFill/>
          </a:ln>
        </p:spPr>
      </p:pic>
      <p:pic>
        <p:nvPicPr>
          <p:cNvPr id="267" name="Google Shape;267;p21"/>
          <p:cNvPicPr preferRelativeResize="0"/>
          <p:nvPr/>
        </p:nvPicPr>
        <p:blipFill>
          <a:blip r:embed="rId5">
            <a:alphaModFix/>
          </a:blip>
          <a:stretch>
            <a:fillRect/>
          </a:stretch>
        </p:blipFill>
        <p:spPr>
          <a:xfrm rot="10800000" flipH="1">
            <a:off x="-5398287" y="3827608"/>
            <a:ext cx="10634364" cy="6272760"/>
          </a:xfrm>
          <a:prstGeom prst="rect">
            <a:avLst/>
          </a:prstGeom>
          <a:noFill/>
          <a:ln>
            <a:noFill/>
          </a:ln>
        </p:spPr>
      </p:pic>
      <p:sp>
        <p:nvSpPr>
          <p:cNvPr id="268" name="Google Shape;268;p21"/>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69" name="Google Shape;269;p21"/>
          <p:cNvGrpSpPr/>
          <p:nvPr/>
        </p:nvGrpSpPr>
        <p:grpSpPr>
          <a:xfrm>
            <a:off x="10634533" y="554533"/>
            <a:ext cx="915000" cy="158800"/>
            <a:chOff x="7052175" y="3816250"/>
            <a:chExt cx="686250" cy="119100"/>
          </a:xfrm>
        </p:grpSpPr>
        <p:sp>
          <p:nvSpPr>
            <p:cNvPr id="270" name="Google Shape;270;p21"/>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71" name="Google Shape;271;p21"/>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72" name="Google Shape;272;p21"/>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73" name="Google Shape;273;p21"/>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274" name="Google Shape;274;p21"/>
          <p:cNvSpPr txBox="1">
            <a:spLocks noGrp="1"/>
          </p:cNvSpPr>
          <p:nvPr>
            <p:ph type="ctrTitle"/>
          </p:nvPr>
        </p:nvSpPr>
        <p:spPr>
          <a:xfrm>
            <a:off x="3176333" y="889133"/>
            <a:ext cx="5839200" cy="110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pt-BR"/>
              <a:t>Clique para editar o título Mestre</a:t>
            </a:r>
            <a:endParaRPr/>
          </a:p>
        </p:txBody>
      </p:sp>
      <p:sp>
        <p:nvSpPr>
          <p:cNvPr id="275" name="Google Shape;275;p21"/>
          <p:cNvSpPr txBox="1">
            <a:spLocks noGrp="1"/>
          </p:cNvSpPr>
          <p:nvPr>
            <p:ph type="subTitle" idx="1"/>
          </p:nvPr>
        </p:nvSpPr>
        <p:spPr>
          <a:xfrm>
            <a:off x="3176467" y="2307467"/>
            <a:ext cx="5839200" cy="14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pt-BR"/>
              <a:t>Clique para editar o estilo do subtítulo Mestre</a:t>
            </a:r>
            <a:endParaRPr/>
          </a:p>
        </p:txBody>
      </p:sp>
      <p:sp>
        <p:nvSpPr>
          <p:cNvPr id="276" name="Google Shape;276;p21"/>
          <p:cNvSpPr txBox="1"/>
          <p:nvPr/>
        </p:nvSpPr>
        <p:spPr>
          <a:xfrm>
            <a:off x="3176433" y="4863867"/>
            <a:ext cx="5839200" cy="579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a:solidFill>
                  <a:schemeClr val="dk1"/>
                </a:solidFill>
                <a:latin typeface="Karla"/>
                <a:ea typeface="Karla"/>
                <a:cs typeface="Karla"/>
                <a:sym typeface="Karla"/>
              </a:rPr>
              <a:t>CREDITS: This presentation template was created by </a:t>
            </a:r>
            <a:r>
              <a:rPr lang="en" sz="1333" b="1" u="sng">
                <a:solidFill>
                  <a:schemeClr val="hlink"/>
                </a:solidFill>
                <a:latin typeface="Karla"/>
                <a:ea typeface="Karla"/>
                <a:cs typeface="Karla"/>
                <a:sym typeface="Karla"/>
                <a:hlinkClick r:id="rId6"/>
              </a:rPr>
              <a:t>Slidesgo</a:t>
            </a:r>
            <a:r>
              <a:rPr lang="en" sz="1333">
                <a:solidFill>
                  <a:schemeClr val="dk1"/>
                </a:solidFill>
                <a:latin typeface="Karla"/>
                <a:ea typeface="Karla"/>
                <a:cs typeface="Karla"/>
                <a:sym typeface="Karla"/>
              </a:rPr>
              <a:t>, and includes icons by </a:t>
            </a:r>
            <a:r>
              <a:rPr lang="en" sz="1333" b="1" u="sng">
                <a:solidFill>
                  <a:schemeClr val="dk1"/>
                </a:solidFill>
                <a:latin typeface="Karla"/>
                <a:ea typeface="Karla"/>
                <a:cs typeface="Karla"/>
                <a:sym typeface="Karla"/>
                <a:hlinkClick r:id="rId7">
                  <a:extLst>
                    <a:ext uri="{A12FA001-AC4F-418D-AE19-62706E023703}">
                      <ahyp:hlinkClr xmlns:ahyp="http://schemas.microsoft.com/office/drawing/2018/hyperlinkcolor" val="tx"/>
                    </a:ext>
                  </a:extLst>
                </a:hlinkClick>
              </a:rPr>
              <a:t>Flaticon</a:t>
            </a:r>
            <a:r>
              <a:rPr lang="en" sz="1333">
                <a:solidFill>
                  <a:schemeClr val="dk1"/>
                </a:solidFill>
                <a:latin typeface="Karla"/>
                <a:ea typeface="Karla"/>
                <a:cs typeface="Karla"/>
                <a:sym typeface="Karla"/>
              </a:rPr>
              <a:t>, and infographics &amp; images by </a:t>
            </a:r>
            <a:r>
              <a:rPr lang="en" sz="1333" b="1" u="sng">
                <a:solidFill>
                  <a:schemeClr val="dk1"/>
                </a:solidFill>
                <a:latin typeface="Karla"/>
                <a:ea typeface="Karla"/>
                <a:cs typeface="Karla"/>
                <a:sym typeface="Karla"/>
                <a:hlinkClick r:id="rId8">
                  <a:extLst>
                    <a:ext uri="{A12FA001-AC4F-418D-AE19-62706E023703}">
                      <ahyp:hlinkClr xmlns:ahyp="http://schemas.microsoft.com/office/drawing/2018/hyperlinkcolor" val="tx"/>
                    </a:ext>
                  </a:extLst>
                </a:hlinkClick>
              </a:rPr>
              <a:t>Freepik</a:t>
            </a:r>
            <a:endParaRPr sz="1333" b="1" u="sng">
              <a:solidFill>
                <a:schemeClr val="dk1"/>
              </a:solidFill>
              <a:latin typeface="Karla"/>
              <a:ea typeface="Karla"/>
              <a:cs typeface="Karla"/>
              <a:sym typeface="Karla"/>
            </a:endParaRPr>
          </a:p>
        </p:txBody>
      </p:sp>
    </p:spTree>
    <p:extLst>
      <p:ext uri="{BB962C8B-B14F-4D97-AF65-F5344CB8AC3E}">
        <p14:creationId xmlns:p14="http://schemas.microsoft.com/office/powerpoint/2010/main" val="360158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7"/>
        <p:cNvGrpSpPr/>
        <p:nvPr/>
      </p:nvGrpSpPr>
      <p:grpSpPr>
        <a:xfrm>
          <a:off x="0" y="0"/>
          <a:ext cx="0" cy="0"/>
          <a:chOff x="0" y="0"/>
          <a:chExt cx="0" cy="0"/>
        </a:xfrm>
      </p:grpSpPr>
      <p:pic>
        <p:nvPicPr>
          <p:cNvPr id="278" name="Google Shape;278;p22"/>
          <p:cNvPicPr preferRelativeResize="0"/>
          <p:nvPr/>
        </p:nvPicPr>
        <p:blipFill>
          <a:blip r:embed="rId2">
            <a:alphaModFix/>
          </a:blip>
          <a:stretch>
            <a:fillRect/>
          </a:stretch>
        </p:blipFill>
        <p:spPr>
          <a:xfrm rot="10800000">
            <a:off x="6798707" y="-2067528"/>
            <a:ext cx="4156304" cy="3827653"/>
          </a:xfrm>
          <a:prstGeom prst="rect">
            <a:avLst/>
          </a:prstGeom>
          <a:noFill/>
          <a:ln>
            <a:noFill/>
          </a:ln>
        </p:spPr>
      </p:pic>
      <p:pic>
        <p:nvPicPr>
          <p:cNvPr id="279" name="Google Shape;279;p22"/>
          <p:cNvPicPr preferRelativeResize="0"/>
          <p:nvPr/>
        </p:nvPicPr>
        <p:blipFill>
          <a:blip r:embed="rId3">
            <a:alphaModFix/>
          </a:blip>
          <a:stretch>
            <a:fillRect/>
          </a:stretch>
        </p:blipFill>
        <p:spPr>
          <a:xfrm rot="-9542695">
            <a:off x="10222889" y="1865155"/>
            <a:ext cx="6661944" cy="6272763"/>
          </a:xfrm>
          <a:prstGeom prst="rect">
            <a:avLst/>
          </a:prstGeom>
          <a:noFill/>
          <a:ln>
            <a:noFill/>
          </a:ln>
        </p:spPr>
      </p:pic>
      <p:pic>
        <p:nvPicPr>
          <p:cNvPr id="280" name="Google Shape;280;p22"/>
          <p:cNvPicPr preferRelativeResize="0"/>
          <p:nvPr/>
        </p:nvPicPr>
        <p:blipFill>
          <a:blip r:embed="rId4">
            <a:alphaModFix/>
          </a:blip>
          <a:stretch>
            <a:fillRect/>
          </a:stretch>
        </p:blipFill>
        <p:spPr>
          <a:xfrm rot="10800000">
            <a:off x="-1087266" y="4500575"/>
            <a:ext cx="10634364" cy="6272760"/>
          </a:xfrm>
          <a:prstGeom prst="rect">
            <a:avLst/>
          </a:prstGeom>
          <a:noFill/>
          <a:ln>
            <a:noFill/>
          </a:ln>
        </p:spPr>
      </p:pic>
      <p:pic>
        <p:nvPicPr>
          <p:cNvPr id="281" name="Google Shape;281;p22"/>
          <p:cNvPicPr preferRelativeResize="0"/>
          <p:nvPr/>
        </p:nvPicPr>
        <p:blipFill>
          <a:blip r:embed="rId5">
            <a:alphaModFix/>
          </a:blip>
          <a:stretch>
            <a:fillRect/>
          </a:stretch>
        </p:blipFill>
        <p:spPr>
          <a:xfrm rot="10800000">
            <a:off x="3" y="-1"/>
            <a:ext cx="3962765" cy="4237401"/>
          </a:xfrm>
          <a:prstGeom prst="rect">
            <a:avLst/>
          </a:prstGeom>
          <a:noFill/>
          <a:ln>
            <a:noFill/>
          </a:ln>
        </p:spPr>
      </p:pic>
      <p:sp>
        <p:nvSpPr>
          <p:cNvPr id="282" name="Google Shape;282;p22"/>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83" name="Google Shape;283;p22"/>
          <p:cNvGrpSpPr/>
          <p:nvPr/>
        </p:nvGrpSpPr>
        <p:grpSpPr>
          <a:xfrm>
            <a:off x="10634533" y="554533"/>
            <a:ext cx="915000" cy="158800"/>
            <a:chOff x="7052175" y="3816250"/>
            <a:chExt cx="686250" cy="119100"/>
          </a:xfrm>
        </p:grpSpPr>
        <p:sp>
          <p:nvSpPr>
            <p:cNvPr id="284" name="Google Shape;284;p22"/>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85" name="Google Shape;285;p22"/>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86" name="Google Shape;286;p22"/>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87" name="Google Shape;287;p22"/>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Tree>
    <p:extLst>
      <p:ext uri="{BB962C8B-B14F-4D97-AF65-F5344CB8AC3E}">
        <p14:creationId xmlns:p14="http://schemas.microsoft.com/office/powerpoint/2010/main" val="89736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8"/>
        <p:cNvGrpSpPr/>
        <p:nvPr/>
      </p:nvGrpSpPr>
      <p:grpSpPr>
        <a:xfrm>
          <a:off x="0" y="0"/>
          <a:ext cx="0" cy="0"/>
          <a:chOff x="0" y="0"/>
          <a:chExt cx="0" cy="0"/>
        </a:xfrm>
      </p:grpSpPr>
      <p:pic>
        <p:nvPicPr>
          <p:cNvPr id="289" name="Google Shape;289;p23"/>
          <p:cNvPicPr preferRelativeResize="0"/>
          <p:nvPr/>
        </p:nvPicPr>
        <p:blipFill>
          <a:blip r:embed="rId2">
            <a:alphaModFix/>
          </a:blip>
          <a:stretch>
            <a:fillRect/>
          </a:stretch>
        </p:blipFill>
        <p:spPr>
          <a:xfrm rot="-8248724" flipH="1">
            <a:off x="8687096" y="-1966726"/>
            <a:ext cx="4156304" cy="3827652"/>
          </a:xfrm>
          <a:prstGeom prst="rect">
            <a:avLst/>
          </a:prstGeom>
          <a:noFill/>
          <a:ln>
            <a:noFill/>
          </a:ln>
        </p:spPr>
      </p:pic>
      <p:pic>
        <p:nvPicPr>
          <p:cNvPr id="290" name="Google Shape;290;p23"/>
          <p:cNvPicPr preferRelativeResize="0"/>
          <p:nvPr/>
        </p:nvPicPr>
        <p:blipFill>
          <a:blip r:embed="rId3">
            <a:alphaModFix/>
          </a:blip>
          <a:stretch>
            <a:fillRect/>
          </a:stretch>
        </p:blipFill>
        <p:spPr>
          <a:xfrm rot="-5400000" flipH="1">
            <a:off x="8091907" y="2757933"/>
            <a:ext cx="3962765" cy="4237401"/>
          </a:xfrm>
          <a:prstGeom prst="rect">
            <a:avLst/>
          </a:prstGeom>
          <a:noFill/>
          <a:ln>
            <a:noFill/>
          </a:ln>
        </p:spPr>
      </p:pic>
      <p:pic>
        <p:nvPicPr>
          <p:cNvPr id="291" name="Google Shape;291;p23"/>
          <p:cNvPicPr preferRelativeResize="0"/>
          <p:nvPr/>
        </p:nvPicPr>
        <p:blipFill>
          <a:blip r:embed="rId4">
            <a:alphaModFix/>
          </a:blip>
          <a:stretch>
            <a:fillRect/>
          </a:stretch>
        </p:blipFill>
        <p:spPr>
          <a:xfrm rot="9542695" flipH="1">
            <a:off x="-4393259" y="-2614946"/>
            <a:ext cx="6661944" cy="6272763"/>
          </a:xfrm>
          <a:prstGeom prst="rect">
            <a:avLst/>
          </a:prstGeom>
          <a:noFill/>
          <a:ln>
            <a:noFill/>
          </a:ln>
        </p:spPr>
      </p:pic>
      <p:pic>
        <p:nvPicPr>
          <p:cNvPr id="292" name="Google Shape;292;p23"/>
          <p:cNvPicPr preferRelativeResize="0"/>
          <p:nvPr/>
        </p:nvPicPr>
        <p:blipFill>
          <a:blip r:embed="rId5">
            <a:alphaModFix/>
          </a:blip>
          <a:stretch>
            <a:fillRect/>
          </a:stretch>
        </p:blipFill>
        <p:spPr>
          <a:xfrm rot="10800000" flipH="1">
            <a:off x="-3854821" y="3694208"/>
            <a:ext cx="10634364" cy="6272760"/>
          </a:xfrm>
          <a:prstGeom prst="rect">
            <a:avLst/>
          </a:prstGeom>
          <a:noFill/>
          <a:ln>
            <a:noFill/>
          </a:ln>
        </p:spPr>
      </p:pic>
      <p:sp>
        <p:nvSpPr>
          <p:cNvPr id="293" name="Google Shape;293;p23"/>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94" name="Google Shape;294;p23"/>
          <p:cNvGrpSpPr/>
          <p:nvPr/>
        </p:nvGrpSpPr>
        <p:grpSpPr>
          <a:xfrm>
            <a:off x="10634533" y="554533"/>
            <a:ext cx="915000" cy="158800"/>
            <a:chOff x="7052175" y="3816250"/>
            <a:chExt cx="686250" cy="119100"/>
          </a:xfrm>
        </p:grpSpPr>
        <p:sp>
          <p:nvSpPr>
            <p:cNvPr id="295" name="Google Shape;295;p23"/>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96" name="Google Shape;296;p23"/>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97" name="Google Shape;297;p23"/>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298" name="Google Shape;298;p23"/>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Tree>
    <p:extLst>
      <p:ext uri="{BB962C8B-B14F-4D97-AF65-F5344CB8AC3E}">
        <p14:creationId xmlns:p14="http://schemas.microsoft.com/office/powerpoint/2010/main" val="3574590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CFF1D-7DF7-0337-088C-81830FEA588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FD93390-2767-DE96-1B92-1DAA491D8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88494F2-2A37-112D-BADC-C26BF103C974}"/>
              </a:ext>
            </a:extLst>
          </p:cNvPr>
          <p:cNvSpPr>
            <a:spLocks noGrp="1"/>
          </p:cNvSpPr>
          <p:nvPr>
            <p:ph type="dt" sz="half" idx="10"/>
          </p:nvPr>
        </p:nvSpPr>
        <p:spPr/>
        <p:txBody>
          <a:bodyPr/>
          <a:lstStyle/>
          <a:p>
            <a:fld id="{A1F7A7B9-6373-4B6E-BDC0-9116C55CCD45}" type="datetimeFigureOut">
              <a:rPr lang="pt-BR" smtClean="0"/>
              <a:t>10/06/2025</a:t>
            </a:fld>
            <a:endParaRPr lang="pt-BR"/>
          </a:p>
        </p:txBody>
      </p:sp>
      <p:sp>
        <p:nvSpPr>
          <p:cNvPr id="5" name="Espaço Reservado para Rodapé 4">
            <a:extLst>
              <a:ext uri="{FF2B5EF4-FFF2-40B4-BE49-F238E27FC236}">
                <a16:creationId xmlns:a16="http://schemas.microsoft.com/office/drawing/2014/main" id="{72061200-0388-81F9-8702-EF78CDB3D0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A51539-CEF7-7E5A-B083-4B6776C681D5}"/>
              </a:ext>
            </a:extLst>
          </p:cNvPr>
          <p:cNvSpPr>
            <a:spLocks noGrp="1"/>
          </p:cNvSpPr>
          <p:nvPr>
            <p:ph type="sldNum" sz="quarter" idx="12"/>
          </p:nvPr>
        </p:nvSpPr>
        <p:spPr/>
        <p:txBody>
          <a:bodyPr/>
          <a:lstStyle/>
          <a:p>
            <a:fld id="{3D3E0EAA-F718-4C1C-A925-FA89F8C05B90}" type="slidenum">
              <a:rPr lang="pt-BR" smtClean="0"/>
              <a:t>‹nº›</a:t>
            </a:fld>
            <a:endParaRPr lang="pt-BR"/>
          </a:p>
        </p:txBody>
      </p:sp>
    </p:spTree>
    <p:extLst>
      <p:ext uri="{BB962C8B-B14F-4D97-AF65-F5344CB8AC3E}">
        <p14:creationId xmlns:p14="http://schemas.microsoft.com/office/powerpoint/2010/main" val="1034060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pic>
        <p:nvPicPr>
          <p:cNvPr id="47" name="Google Shape;47;p5"/>
          <p:cNvPicPr preferRelativeResize="0"/>
          <p:nvPr/>
        </p:nvPicPr>
        <p:blipFill>
          <a:blip r:embed="rId2">
            <a:alphaModFix/>
          </a:blip>
          <a:stretch>
            <a:fillRect/>
          </a:stretch>
        </p:blipFill>
        <p:spPr>
          <a:xfrm rot="10800000" flipH="1">
            <a:off x="4604982" y="4898408"/>
            <a:ext cx="10634364" cy="6272760"/>
          </a:xfrm>
          <a:prstGeom prst="rect">
            <a:avLst/>
          </a:prstGeom>
          <a:noFill/>
          <a:ln>
            <a:noFill/>
          </a:ln>
        </p:spPr>
      </p:pic>
      <p:pic>
        <p:nvPicPr>
          <p:cNvPr id="48" name="Google Shape;48;p5"/>
          <p:cNvPicPr preferRelativeResize="0"/>
          <p:nvPr/>
        </p:nvPicPr>
        <p:blipFill>
          <a:blip r:embed="rId3">
            <a:alphaModFix/>
          </a:blip>
          <a:stretch>
            <a:fillRect/>
          </a:stretch>
        </p:blipFill>
        <p:spPr>
          <a:xfrm rot="10800000" flipH="1">
            <a:off x="9387337" y="-2"/>
            <a:ext cx="2804665" cy="2999035"/>
          </a:xfrm>
          <a:prstGeom prst="rect">
            <a:avLst/>
          </a:prstGeom>
          <a:noFill/>
          <a:ln>
            <a:noFill/>
          </a:ln>
        </p:spPr>
      </p:pic>
      <p:pic>
        <p:nvPicPr>
          <p:cNvPr id="49" name="Google Shape;49;p5"/>
          <p:cNvPicPr preferRelativeResize="0"/>
          <p:nvPr/>
        </p:nvPicPr>
        <p:blipFill>
          <a:blip r:embed="rId4">
            <a:alphaModFix/>
          </a:blip>
          <a:stretch>
            <a:fillRect/>
          </a:stretch>
        </p:blipFill>
        <p:spPr>
          <a:xfrm rot="10800000" flipH="1">
            <a:off x="-2055400" y="-1736361"/>
            <a:ext cx="4156304" cy="3827653"/>
          </a:xfrm>
          <a:prstGeom prst="rect">
            <a:avLst/>
          </a:prstGeom>
          <a:noFill/>
          <a:ln>
            <a:noFill/>
          </a:ln>
        </p:spPr>
      </p:pic>
      <p:sp>
        <p:nvSpPr>
          <p:cNvPr id="50" name="Google Shape;50;p5"/>
          <p:cNvSpPr txBox="1">
            <a:spLocks noGrp="1"/>
          </p:cNvSpPr>
          <p:nvPr>
            <p:ph type="subTitle" idx="1"/>
          </p:nvPr>
        </p:nvSpPr>
        <p:spPr>
          <a:xfrm>
            <a:off x="1672468" y="2761567"/>
            <a:ext cx="4041600" cy="951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endParaRPr/>
          </a:p>
        </p:txBody>
      </p:sp>
      <p:sp>
        <p:nvSpPr>
          <p:cNvPr id="51" name="Google Shape;51;p5"/>
          <p:cNvSpPr txBox="1">
            <a:spLocks noGrp="1"/>
          </p:cNvSpPr>
          <p:nvPr>
            <p:ph type="subTitle" idx="2"/>
          </p:nvPr>
        </p:nvSpPr>
        <p:spPr>
          <a:xfrm>
            <a:off x="7190396" y="2761567"/>
            <a:ext cx="4041600" cy="95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2667">
                <a:solidFill>
                  <a:schemeClr val="dk1"/>
                </a:solidFill>
                <a:latin typeface="Kaisei Decol Medium"/>
                <a:ea typeface="Kaisei Decol Medium"/>
                <a:cs typeface="Kaisei Decol Medium"/>
                <a:sym typeface="Kaisei Decol Medium"/>
              </a:defRPr>
            </a:lvl1pPr>
            <a:lvl2pPr lvl="1"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3200">
                <a:solidFill>
                  <a:schemeClr val="dk1"/>
                </a:solidFill>
                <a:latin typeface="Raleway"/>
                <a:ea typeface="Raleway"/>
                <a:cs typeface="Raleway"/>
                <a:sym typeface="Raleway"/>
              </a:defRPr>
            </a:lvl9pPr>
          </a:lstStyle>
          <a:p>
            <a:endParaRPr/>
          </a:p>
        </p:txBody>
      </p:sp>
      <p:sp>
        <p:nvSpPr>
          <p:cNvPr id="52" name="Google Shape;52;p5"/>
          <p:cNvSpPr txBox="1">
            <a:spLocks noGrp="1"/>
          </p:cNvSpPr>
          <p:nvPr>
            <p:ph type="subTitle" idx="3"/>
          </p:nvPr>
        </p:nvSpPr>
        <p:spPr>
          <a:xfrm>
            <a:off x="1672467" y="3712767"/>
            <a:ext cx="4041600" cy="14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3" name="Google Shape;53;p5"/>
          <p:cNvSpPr txBox="1">
            <a:spLocks noGrp="1"/>
          </p:cNvSpPr>
          <p:nvPr>
            <p:ph type="subTitle" idx="4"/>
          </p:nvPr>
        </p:nvSpPr>
        <p:spPr>
          <a:xfrm>
            <a:off x="7190399" y="3712767"/>
            <a:ext cx="4041600" cy="14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5"/>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5"/>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grpSp>
        <p:nvGrpSpPr>
          <p:cNvPr id="56" name="Google Shape;56;p5"/>
          <p:cNvGrpSpPr/>
          <p:nvPr/>
        </p:nvGrpSpPr>
        <p:grpSpPr>
          <a:xfrm>
            <a:off x="10634533" y="554533"/>
            <a:ext cx="915000" cy="158800"/>
            <a:chOff x="7052175" y="3816250"/>
            <a:chExt cx="686250" cy="119100"/>
          </a:xfrm>
        </p:grpSpPr>
        <p:sp>
          <p:nvSpPr>
            <p:cNvPr id="57" name="Google Shape;57;p5"/>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58" name="Google Shape;58;p5"/>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59" name="Google Shape;59;p5"/>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60" name="Google Shape;60;p5"/>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grpSp>
    </p:spTree>
    <p:extLst>
      <p:ext uri="{BB962C8B-B14F-4D97-AF65-F5344CB8AC3E}">
        <p14:creationId xmlns:p14="http://schemas.microsoft.com/office/powerpoint/2010/main" val="1765102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33500" y="1557384"/>
            <a:ext cx="7183600" cy="23024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3733499" y="4351017"/>
            <a:ext cx="4018580" cy="94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pic>
        <p:nvPicPr>
          <p:cNvPr id="11" name="Google Shape;11;p2"/>
          <p:cNvPicPr preferRelativeResize="0"/>
          <p:nvPr/>
        </p:nvPicPr>
        <p:blipFill>
          <a:blip r:embed="rId2">
            <a:alphaModFix/>
          </a:blip>
          <a:stretch>
            <a:fillRect/>
          </a:stretch>
        </p:blipFill>
        <p:spPr>
          <a:xfrm>
            <a:off x="2671330" y="-4067066"/>
            <a:ext cx="11626541" cy="6857999"/>
          </a:xfrm>
          <a:prstGeom prst="rect">
            <a:avLst/>
          </a:prstGeom>
          <a:noFill/>
          <a:ln>
            <a:noFill/>
          </a:ln>
        </p:spPr>
      </p:pic>
      <p:pic>
        <p:nvPicPr>
          <p:cNvPr id="12" name="Google Shape;12;p2"/>
          <p:cNvPicPr preferRelativeResize="0"/>
          <p:nvPr/>
        </p:nvPicPr>
        <p:blipFill>
          <a:blip r:embed="rId3">
            <a:alphaModFix/>
          </a:blip>
          <a:stretch>
            <a:fillRect/>
          </a:stretch>
        </p:blipFill>
        <p:spPr>
          <a:xfrm>
            <a:off x="8771669" y="3200633"/>
            <a:ext cx="3420335" cy="3657367"/>
          </a:xfrm>
          <a:prstGeom prst="rect">
            <a:avLst/>
          </a:prstGeom>
          <a:noFill/>
          <a:ln>
            <a:noFill/>
          </a:ln>
        </p:spPr>
      </p:pic>
      <p:pic>
        <p:nvPicPr>
          <p:cNvPr id="13" name="Google Shape;13;p2"/>
          <p:cNvPicPr preferRelativeResize="0"/>
          <p:nvPr/>
        </p:nvPicPr>
        <p:blipFill>
          <a:blip r:embed="rId4">
            <a:alphaModFix/>
          </a:blip>
          <a:stretch>
            <a:fillRect/>
          </a:stretch>
        </p:blipFill>
        <p:spPr>
          <a:xfrm>
            <a:off x="-1105157" y="3858600"/>
            <a:ext cx="6284701" cy="5787765"/>
          </a:xfrm>
          <a:prstGeom prst="rect">
            <a:avLst/>
          </a:prstGeom>
          <a:noFill/>
          <a:ln>
            <a:noFill/>
          </a:ln>
        </p:spPr>
      </p:pic>
      <p:sp>
        <p:nvSpPr>
          <p:cNvPr id="14" name="Google Shape;14;p2"/>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grpSp>
        <p:nvGrpSpPr>
          <p:cNvPr id="15" name="Google Shape;15;p2"/>
          <p:cNvGrpSpPr/>
          <p:nvPr/>
        </p:nvGrpSpPr>
        <p:grpSpPr>
          <a:xfrm>
            <a:off x="10634533" y="554533"/>
            <a:ext cx="915000" cy="158800"/>
            <a:chOff x="7052175" y="3816250"/>
            <a:chExt cx="686250" cy="119100"/>
          </a:xfrm>
        </p:grpSpPr>
        <p:sp>
          <p:nvSpPr>
            <p:cNvPr id="16" name="Google Shape;16;p2"/>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17" name="Google Shape;17;p2"/>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18" name="Google Shape;18;p2"/>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sp>
          <p:nvSpPr>
            <p:cNvPr id="19" name="Google Shape;19;p2"/>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Karla"/>
                <a:ea typeface="Karla"/>
                <a:cs typeface="Karla"/>
                <a:sym typeface="Karla"/>
              </a:endParaRPr>
            </a:p>
          </p:txBody>
        </p:sp>
      </p:grpSp>
      <p:sp>
        <p:nvSpPr>
          <p:cNvPr id="2" name="Google Shape;183;p16">
            <a:extLst>
              <a:ext uri="{FF2B5EF4-FFF2-40B4-BE49-F238E27FC236}">
                <a16:creationId xmlns:a16="http://schemas.microsoft.com/office/drawing/2014/main" id="{658EC516-BDF7-C8B6-0DEB-3B39E45B1175}"/>
              </a:ext>
            </a:extLst>
          </p:cNvPr>
          <p:cNvSpPr>
            <a:spLocks noGrp="1"/>
          </p:cNvSpPr>
          <p:nvPr>
            <p:ph type="pic" idx="2"/>
          </p:nvPr>
        </p:nvSpPr>
        <p:spPr>
          <a:xfrm>
            <a:off x="894533" y="697797"/>
            <a:ext cx="2248000" cy="5431200"/>
          </a:xfrm>
          <a:prstGeom prst="round1Rect">
            <a:avLst>
              <a:gd name="adj" fmla="val 50000"/>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95432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680DEEBC-B219-2FA4-2970-61F2D2802CE5}"/>
              </a:ext>
            </a:extLst>
          </p:cNvPr>
          <p:cNvSpPr>
            <a:spLocks noGrp="1"/>
          </p:cNvSpPr>
          <p:nvPr>
            <p:ph type="title"/>
          </p:nvPr>
        </p:nvSpPr>
        <p:spPr>
          <a:xfrm>
            <a:off x="2055688" y="2235199"/>
            <a:ext cx="8080624" cy="2387599"/>
          </a:xfrm>
          <a:solidFill>
            <a:schemeClr val="accent3">
              <a:alpha val="72000"/>
            </a:schemeClr>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lvl1pPr>
              <a:defRPr lang="pt-BR" sz="4400" kern="0">
                <a:solidFill>
                  <a:schemeClr val="accent6">
                    <a:lumMod val="20000"/>
                    <a:lumOff val="80000"/>
                  </a:schemeClr>
                </a:solidFill>
              </a:defRPr>
            </a:lvl1pPr>
          </a:lstStyle>
          <a:p>
            <a:pPr marL="0" lvl="0" defTabSz="914400" latinLnBrk="0"/>
            <a:r>
              <a:rPr lang="pt-BR" dirty="0"/>
              <a:t>Clique para editar o título Mestre</a:t>
            </a:r>
          </a:p>
        </p:txBody>
      </p:sp>
      <p:sp>
        <p:nvSpPr>
          <p:cNvPr id="3" name="Espaço Reservado para Número de Slide 2">
            <a:extLst>
              <a:ext uri="{FF2B5EF4-FFF2-40B4-BE49-F238E27FC236}">
                <a16:creationId xmlns:a16="http://schemas.microsoft.com/office/drawing/2014/main" id="{49CD3CE8-5F13-3891-FCCA-3B8DD2DA00D0}"/>
              </a:ext>
            </a:extLst>
          </p:cNvPr>
          <p:cNvSpPr>
            <a:spLocks noGrp="1"/>
          </p:cNvSpPr>
          <p:nvPr>
            <p:ph type="sldNum" idx="10"/>
          </p:nvPr>
        </p:nvSpPr>
        <p:spPr/>
        <p:txBody>
          <a:bodyPr/>
          <a:lstStyle/>
          <a:p>
            <a:fld id="{54247FB7-679E-41F1-BBF5-3E620AEEBB4C}" type="slidenum">
              <a:rPr lang="pt-BR" smtClean="0"/>
              <a:t>‹nº›</a:t>
            </a:fld>
            <a:endParaRPr lang="pt-BR"/>
          </a:p>
        </p:txBody>
      </p:sp>
    </p:spTree>
    <p:extLst>
      <p:ext uri="{BB962C8B-B14F-4D97-AF65-F5344CB8AC3E}">
        <p14:creationId xmlns:p14="http://schemas.microsoft.com/office/powerpoint/2010/main" val="267640765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spTree>
      <p:nvGrpSpPr>
        <p:cNvPr id="1" name="Shape 149"/>
        <p:cNvGrpSpPr/>
        <p:nvPr/>
      </p:nvGrpSpPr>
      <p:grpSpPr>
        <a:xfrm>
          <a:off x="0" y="0"/>
          <a:ext cx="0" cy="0"/>
          <a:chOff x="0" y="0"/>
          <a:chExt cx="0" cy="0"/>
        </a:xfrm>
      </p:grpSpPr>
      <p:pic>
        <p:nvPicPr>
          <p:cNvPr id="151" name="Google Shape;151;p14"/>
          <p:cNvPicPr preferRelativeResize="0"/>
          <p:nvPr/>
        </p:nvPicPr>
        <p:blipFill>
          <a:blip r:embed="rId2">
            <a:alphaModFix/>
          </a:blip>
          <a:stretch>
            <a:fillRect/>
          </a:stretch>
        </p:blipFill>
        <p:spPr>
          <a:xfrm rot="10800000">
            <a:off x="3768834" y="-4318492"/>
            <a:ext cx="10634364" cy="6272760"/>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pic>
        <p:nvPicPr>
          <p:cNvPr id="5" name="Google Shape;48;p5">
            <a:extLst>
              <a:ext uri="{FF2B5EF4-FFF2-40B4-BE49-F238E27FC236}">
                <a16:creationId xmlns:a16="http://schemas.microsoft.com/office/drawing/2014/main" id="{CB358E98-AB9D-6478-6267-3FD0A8BB919D}"/>
              </a:ext>
            </a:extLst>
          </p:cNvPr>
          <p:cNvPicPr preferRelativeResize="0"/>
          <p:nvPr/>
        </p:nvPicPr>
        <p:blipFill>
          <a:blip r:embed="rId3">
            <a:alphaModFix/>
          </a:blip>
          <a:stretch>
            <a:fillRect/>
          </a:stretch>
        </p:blipFill>
        <p:spPr>
          <a:xfrm rot="10800000" flipH="1">
            <a:off x="9387337" y="-2"/>
            <a:ext cx="2804665" cy="2999035"/>
          </a:xfrm>
          <a:prstGeom prst="rect">
            <a:avLst/>
          </a:prstGeom>
          <a:noFill/>
          <a:ln>
            <a:noFill/>
          </a:ln>
        </p:spPr>
      </p:pic>
      <p:pic>
        <p:nvPicPr>
          <p:cNvPr id="6" name="Google Shape;49;p5">
            <a:extLst>
              <a:ext uri="{FF2B5EF4-FFF2-40B4-BE49-F238E27FC236}">
                <a16:creationId xmlns:a16="http://schemas.microsoft.com/office/drawing/2014/main" id="{A0CAB883-325F-DFB3-64AB-EEE6858C3BE5}"/>
              </a:ext>
            </a:extLst>
          </p:cNvPr>
          <p:cNvPicPr preferRelativeResize="0"/>
          <p:nvPr/>
        </p:nvPicPr>
        <p:blipFill>
          <a:blip r:embed="rId4">
            <a:alphaModFix/>
          </a:blip>
          <a:stretch>
            <a:fillRect/>
          </a:stretch>
        </p:blipFill>
        <p:spPr>
          <a:xfrm rot="10800000" flipH="1">
            <a:off x="-2055400" y="-1736361"/>
            <a:ext cx="4156304" cy="3827653"/>
          </a:xfrm>
          <a:prstGeom prst="rect">
            <a:avLst/>
          </a:prstGeom>
          <a:noFill/>
          <a:ln>
            <a:noFill/>
          </a:ln>
        </p:spPr>
      </p:pic>
      <p:sp>
        <p:nvSpPr>
          <p:cNvPr id="3" name="Google Shape;45;p4">
            <a:extLst>
              <a:ext uri="{FF2B5EF4-FFF2-40B4-BE49-F238E27FC236}">
                <a16:creationId xmlns:a16="http://schemas.microsoft.com/office/drawing/2014/main" id="{7915E610-F891-78C1-965D-768249E1A07E}"/>
              </a:ext>
            </a:extLst>
          </p:cNvPr>
          <p:cNvSpPr txBox="1">
            <a:spLocks noGrp="1"/>
          </p:cNvSpPr>
          <p:nvPr>
            <p:ph type="body" idx="1"/>
          </p:nvPr>
        </p:nvSpPr>
        <p:spPr>
          <a:xfrm>
            <a:off x="959999" y="1884867"/>
            <a:ext cx="10271999"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1200"/>
              </a:spcAft>
              <a:buSzPts val="1200"/>
              <a:buChar char="●"/>
              <a:defRPr sz="2400"/>
            </a:lvl1pPr>
            <a:lvl2pPr marL="1219170" lvl="1" indent="-406390" rtl="0">
              <a:lnSpc>
                <a:spcPct val="100000"/>
              </a:lnSpc>
              <a:spcBef>
                <a:spcPts val="0"/>
              </a:spcBef>
              <a:spcAft>
                <a:spcPts val="1200"/>
              </a:spcAft>
              <a:buSzPts val="1200"/>
              <a:buChar char="○"/>
              <a:defRPr sz="2200"/>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dirty="0"/>
              <a:t>Clique para editar os estilos de texto Mestres</a:t>
            </a:r>
          </a:p>
          <a:p>
            <a:pPr lvl="1"/>
            <a:r>
              <a:rPr lang="pt-BR" dirty="0" err="1"/>
              <a:t>aaa</a:t>
            </a:r>
            <a:endParaRPr lang="pt-BR" dirty="0"/>
          </a:p>
        </p:txBody>
      </p:sp>
    </p:spTree>
    <p:extLst>
      <p:ext uri="{BB962C8B-B14F-4D97-AF65-F5344CB8AC3E}">
        <p14:creationId xmlns:p14="http://schemas.microsoft.com/office/powerpoint/2010/main" val="62813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reserve="1">
  <p:cSld name="1_Title only 1">
    <p:spTree>
      <p:nvGrpSpPr>
        <p:cNvPr id="1" name="Shape 149"/>
        <p:cNvGrpSpPr/>
        <p:nvPr/>
      </p:nvGrpSpPr>
      <p:grpSpPr>
        <a:xfrm>
          <a:off x="0" y="0"/>
          <a:ext cx="0" cy="0"/>
          <a:chOff x="0" y="0"/>
          <a:chExt cx="0" cy="0"/>
        </a:xfrm>
      </p:grpSpPr>
      <p:pic>
        <p:nvPicPr>
          <p:cNvPr id="151" name="Google Shape;151;p14"/>
          <p:cNvPicPr preferRelativeResize="0"/>
          <p:nvPr/>
        </p:nvPicPr>
        <p:blipFill>
          <a:blip r:embed="rId2">
            <a:alphaModFix/>
          </a:blip>
          <a:stretch>
            <a:fillRect/>
          </a:stretch>
        </p:blipFill>
        <p:spPr>
          <a:xfrm rot="10800000">
            <a:off x="3768834" y="-4318492"/>
            <a:ext cx="10634364" cy="6272760"/>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3535680" y="713333"/>
            <a:ext cx="769632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dirty="0"/>
          </a:p>
        </p:txBody>
      </p:sp>
      <p:sp>
        <p:nvSpPr>
          <p:cNvPr id="2" name="Google Shape;45;p4">
            <a:extLst>
              <a:ext uri="{FF2B5EF4-FFF2-40B4-BE49-F238E27FC236}">
                <a16:creationId xmlns:a16="http://schemas.microsoft.com/office/drawing/2014/main" id="{DB7B512D-7667-62B6-29D1-2237F57AA733}"/>
              </a:ext>
            </a:extLst>
          </p:cNvPr>
          <p:cNvSpPr txBox="1">
            <a:spLocks noGrp="1"/>
          </p:cNvSpPr>
          <p:nvPr>
            <p:ph type="body" idx="1"/>
          </p:nvPr>
        </p:nvSpPr>
        <p:spPr>
          <a:xfrm>
            <a:off x="3535680" y="1884867"/>
            <a:ext cx="7696317"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2133"/>
            </a:lvl1pPr>
            <a:lvl2pPr marL="1219170" lvl="1" indent="-406390" rtl="0">
              <a:lnSpc>
                <a:spcPct val="100000"/>
              </a:lnSpc>
              <a:spcBef>
                <a:spcPts val="0"/>
              </a:spcBef>
              <a:spcAft>
                <a:spcPts val="0"/>
              </a:spcAft>
              <a:buSzPts val="1200"/>
              <a:buChar char="○"/>
              <a:defRPr/>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a:t>Clique para editar os estilos de texto Mestres</a:t>
            </a:r>
          </a:p>
        </p:txBody>
      </p:sp>
      <p:pic>
        <p:nvPicPr>
          <p:cNvPr id="5" name="Google Shape;48;p5">
            <a:extLst>
              <a:ext uri="{FF2B5EF4-FFF2-40B4-BE49-F238E27FC236}">
                <a16:creationId xmlns:a16="http://schemas.microsoft.com/office/drawing/2014/main" id="{CB358E98-AB9D-6478-6267-3FD0A8BB919D}"/>
              </a:ext>
            </a:extLst>
          </p:cNvPr>
          <p:cNvPicPr preferRelativeResize="0"/>
          <p:nvPr/>
        </p:nvPicPr>
        <p:blipFill>
          <a:blip r:embed="rId3">
            <a:alphaModFix/>
          </a:blip>
          <a:stretch>
            <a:fillRect/>
          </a:stretch>
        </p:blipFill>
        <p:spPr>
          <a:xfrm rot="10800000" flipH="1">
            <a:off x="9829665" y="-404384"/>
            <a:ext cx="2804665" cy="2999035"/>
          </a:xfrm>
          <a:prstGeom prst="rect">
            <a:avLst/>
          </a:prstGeom>
          <a:noFill/>
          <a:ln>
            <a:noFill/>
          </a:ln>
        </p:spPr>
      </p:pic>
      <p:sp>
        <p:nvSpPr>
          <p:cNvPr id="3" name="Google Shape;183;p16">
            <a:extLst>
              <a:ext uri="{FF2B5EF4-FFF2-40B4-BE49-F238E27FC236}">
                <a16:creationId xmlns:a16="http://schemas.microsoft.com/office/drawing/2014/main" id="{92C77C2B-BFCA-3D7D-5D95-97AAE97129BF}"/>
              </a:ext>
            </a:extLst>
          </p:cNvPr>
          <p:cNvSpPr>
            <a:spLocks noGrp="1"/>
          </p:cNvSpPr>
          <p:nvPr>
            <p:ph type="pic" idx="2"/>
          </p:nvPr>
        </p:nvSpPr>
        <p:spPr>
          <a:xfrm>
            <a:off x="894533" y="697797"/>
            <a:ext cx="2248000" cy="5431200"/>
          </a:xfrm>
          <a:prstGeom prst="round1Rect">
            <a:avLst>
              <a:gd name="adj" fmla="val 50000"/>
            </a:avLst>
          </a:prstGeom>
          <a:noFill/>
          <a:ln w="9525" cap="flat" cmpd="sng">
            <a:solidFill>
              <a:schemeClr val="dk1"/>
            </a:solidFill>
            <a:prstDash val="solid"/>
            <a:round/>
            <a:headEnd type="none" w="sm" len="sm"/>
            <a:tailEnd type="none" w="sm" len="sm"/>
          </a:ln>
        </p:spPr>
      </p:sp>
      <p:pic>
        <p:nvPicPr>
          <p:cNvPr id="7" name="Google Shape;22;p3">
            <a:extLst>
              <a:ext uri="{FF2B5EF4-FFF2-40B4-BE49-F238E27FC236}">
                <a16:creationId xmlns:a16="http://schemas.microsoft.com/office/drawing/2014/main" id="{836ECC00-6E0C-64DD-EC13-A9DED019EC3D}"/>
              </a:ext>
            </a:extLst>
          </p:cNvPr>
          <p:cNvPicPr preferRelativeResize="0"/>
          <p:nvPr/>
        </p:nvPicPr>
        <p:blipFill>
          <a:blip r:embed="rId4">
            <a:alphaModFix/>
          </a:blip>
          <a:stretch>
            <a:fillRect/>
          </a:stretch>
        </p:blipFill>
        <p:spPr>
          <a:xfrm rot="-9542695">
            <a:off x="10375291" y="3663692"/>
            <a:ext cx="6661944" cy="6272763"/>
          </a:xfrm>
          <a:prstGeom prst="rect">
            <a:avLst/>
          </a:prstGeom>
          <a:noFill/>
          <a:ln>
            <a:noFill/>
          </a:ln>
        </p:spPr>
      </p:pic>
    </p:spTree>
    <p:extLst>
      <p:ext uri="{BB962C8B-B14F-4D97-AF65-F5344CB8AC3E}">
        <p14:creationId xmlns:p14="http://schemas.microsoft.com/office/powerpoint/2010/main" val="222723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spTree>
      <p:nvGrpSpPr>
        <p:cNvPr id="1" name="Shape 149"/>
        <p:cNvGrpSpPr/>
        <p:nvPr/>
      </p:nvGrpSpPr>
      <p:grpSpPr>
        <a:xfrm>
          <a:off x="0" y="0"/>
          <a:ext cx="0" cy="0"/>
          <a:chOff x="0" y="0"/>
          <a:chExt cx="0" cy="0"/>
        </a:xfrm>
      </p:grpSpPr>
      <p:pic>
        <p:nvPicPr>
          <p:cNvPr id="151" name="Google Shape;151;p14"/>
          <p:cNvPicPr preferRelativeResize="0"/>
          <p:nvPr/>
        </p:nvPicPr>
        <p:blipFill>
          <a:blip r:embed="rId2">
            <a:alphaModFix/>
          </a:blip>
          <a:stretch>
            <a:fillRect/>
          </a:stretch>
        </p:blipFill>
        <p:spPr>
          <a:xfrm rot="10800000">
            <a:off x="-6479794" y="4648548"/>
            <a:ext cx="8580700" cy="5298605"/>
          </a:xfrm>
          <a:prstGeom prst="rect">
            <a:avLst/>
          </a:prstGeom>
          <a:noFill/>
          <a:ln>
            <a:noFill/>
          </a:ln>
        </p:spPr>
      </p:pic>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pic>
        <p:nvPicPr>
          <p:cNvPr id="5" name="Google Shape;48;p5">
            <a:extLst>
              <a:ext uri="{FF2B5EF4-FFF2-40B4-BE49-F238E27FC236}">
                <a16:creationId xmlns:a16="http://schemas.microsoft.com/office/drawing/2014/main" id="{CB358E98-AB9D-6478-6267-3FD0A8BB919D}"/>
              </a:ext>
            </a:extLst>
          </p:cNvPr>
          <p:cNvPicPr preferRelativeResize="0"/>
          <p:nvPr/>
        </p:nvPicPr>
        <p:blipFill>
          <a:blip r:embed="rId3">
            <a:alphaModFix/>
          </a:blip>
          <a:stretch>
            <a:fillRect/>
          </a:stretch>
        </p:blipFill>
        <p:spPr>
          <a:xfrm rot="10800000" flipH="1">
            <a:off x="9668658" y="-396484"/>
            <a:ext cx="2804665" cy="2999035"/>
          </a:xfrm>
          <a:prstGeom prst="rect">
            <a:avLst/>
          </a:prstGeom>
          <a:noFill/>
          <a:ln>
            <a:noFill/>
          </a:ln>
        </p:spPr>
      </p:pic>
      <p:pic>
        <p:nvPicPr>
          <p:cNvPr id="6" name="Google Shape;49;p5">
            <a:extLst>
              <a:ext uri="{FF2B5EF4-FFF2-40B4-BE49-F238E27FC236}">
                <a16:creationId xmlns:a16="http://schemas.microsoft.com/office/drawing/2014/main" id="{A0CAB883-325F-DFB3-64AB-EEE6858C3BE5}"/>
              </a:ext>
            </a:extLst>
          </p:cNvPr>
          <p:cNvPicPr preferRelativeResize="0"/>
          <p:nvPr/>
        </p:nvPicPr>
        <p:blipFill>
          <a:blip r:embed="rId4">
            <a:alphaModFix/>
          </a:blip>
          <a:stretch>
            <a:fillRect/>
          </a:stretch>
        </p:blipFill>
        <p:spPr>
          <a:xfrm rot="16512570" flipH="1">
            <a:off x="10395045" y="5789988"/>
            <a:ext cx="4156304" cy="3827653"/>
          </a:xfrm>
          <a:prstGeom prst="rect">
            <a:avLst/>
          </a:prstGeom>
          <a:noFill/>
          <a:ln>
            <a:noFill/>
          </a:ln>
        </p:spPr>
      </p:pic>
      <p:sp>
        <p:nvSpPr>
          <p:cNvPr id="3" name="Google Shape;45;p4">
            <a:extLst>
              <a:ext uri="{FF2B5EF4-FFF2-40B4-BE49-F238E27FC236}">
                <a16:creationId xmlns:a16="http://schemas.microsoft.com/office/drawing/2014/main" id="{2B392A7E-1636-1236-09A2-C849FE28DC8B}"/>
              </a:ext>
            </a:extLst>
          </p:cNvPr>
          <p:cNvSpPr txBox="1">
            <a:spLocks noGrp="1"/>
          </p:cNvSpPr>
          <p:nvPr>
            <p:ph type="body" idx="1"/>
          </p:nvPr>
        </p:nvSpPr>
        <p:spPr>
          <a:xfrm>
            <a:off x="959999" y="1884867"/>
            <a:ext cx="10271999"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1200"/>
              </a:spcAft>
              <a:buSzPts val="1200"/>
              <a:buChar char="●"/>
              <a:defRPr sz="2400"/>
            </a:lvl1pPr>
            <a:lvl2pPr marL="1219170" lvl="1" indent="-406390" rtl="0">
              <a:lnSpc>
                <a:spcPct val="100000"/>
              </a:lnSpc>
              <a:spcBef>
                <a:spcPts val="0"/>
              </a:spcBef>
              <a:spcAft>
                <a:spcPts val="1200"/>
              </a:spcAft>
              <a:buSzPts val="1200"/>
              <a:buChar char="○"/>
              <a:defRPr sz="2200"/>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dirty="0"/>
              <a:t>Clique para editar os estilos de texto Mestres</a:t>
            </a:r>
          </a:p>
          <a:p>
            <a:pPr lvl="1"/>
            <a:r>
              <a:rPr lang="pt-BR" dirty="0" err="1"/>
              <a:t>aaa</a:t>
            </a:r>
            <a:endParaRPr lang="pt-BR" dirty="0"/>
          </a:p>
        </p:txBody>
      </p:sp>
    </p:spTree>
    <p:extLst>
      <p:ext uri="{BB962C8B-B14F-4D97-AF65-F5344CB8AC3E}">
        <p14:creationId xmlns:p14="http://schemas.microsoft.com/office/powerpoint/2010/main" val="202628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spTree>
      <p:nvGrpSpPr>
        <p:cNvPr id="1" name="Shape 149"/>
        <p:cNvGrpSpPr/>
        <p:nvPr/>
      </p:nvGrpSpPr>
      <p:grpSpPr>
        <a:xfrm>
          <a:off x="0" y="0"/>
          <a:ext cx="0" cy="0"/>
          <a:chOff x="0" y="0"/>
          <a:chExt cx="0" cy="0"/>
        </a:xfrm>
      </p:grpSpPr>
      <p:sp>
        <p:nvSpPr>
          <p:cNvPr id="153" name="Google Shape;153;p14"/>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154" name="Google Shape;154;p1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pic>
        <p:nvPicPr>
          <p:cNvPr id="5" name="Google Shape;48;p5">
            <a:extLst>
              <a:ext uri="{FF2B5EF4-FFF2-40B4-BE49-F238E27FC236}">
                <a16:creationId xmlns:a16="http://schemas.microsoft.com/office/drawing/2014/main" id="{CB358E98-AB9D-6478-6267-3FD0A8BB919D}"/>
              </a:ext>
            </a:extLst>
          </p:cNvPr>
          <p:cNvPicPr preferRelativeResize="0"/>
          <p:nvPr/>
        </p:nvPicPr>
        <p:blipFill>
          <a:blip r:embed="rId2">
            <a:alphaModFix/>
          </a:blip>
          <a:stretch>
            <a:fillRect/>
          </a:stretch>
        </p:blipFill>
        <p:spPr>
          <a:xfrm rot="10800000" flipH="1">
            <a:off x="9668658" y="-396484"/>
            <a:ext cx="2804665" cy="2999035"/>
          </a:xfrm>
          <a:prstGeom prst="rect">
            <a:avLst/>
          </a:prstGeom>
          <a:noFill/>
          <a:ln>
            <a:noFill/>
          </a:ln>
        </p:spPr>
      </p:pic>
      <p:pic>
        <p:nvPicPr>
          <p:cNvPr id="6" name="Google Shape;49;p5">
            <a:extLst>
              <a:ext uri="{FF2B5EF4-FFF2-40B4-BE49-F238E27FC236}">
                <a16:creationId xmlns:a16="http://schemas.microsoft.com/office/drawing/2014/main" id="{A0CAB883-325F-DFB3-64AB-EEE6858C3BE5}"/>
              </a:ext>
            </a:extLst>
          </p:cNvPr>
          <p:cNvPicPr preferRelativeResize="0"/>
          <p:nvPr/>
        </p:nvPicPr>
        <p:blipFill>
          <a:blip r:embed="rId3">
            <a:alphaModFix/>
          </a:blip>
          <a:stretch>
            <a:fillRect/>
          </a:stretch>
        </p:blipFill>
        <p:spPr>
          <a:xfrm rot="5630590" flipH="1">
            <a:off x="-2491435" y="-387803"/>
            <a:ext cx="4156304" cy="3827653"/>
          </a:xfrm>
          <a:prstGeom prst="rect">
            <a:avLst/>
          </a:prstGeom>
          <a:noFill/>
          <a:ln>
            <a:noFill/>
          </a:ln>
        </p:spPr>
      </p:pic>
      <p:pic>
        <p:nvPicPr>
          <p:cNvPr id="3" name="Google Shape;22;p3">
            <a:extLst>
              <a:ext uri="{FF2B5EF4-FFF2-40B4-BE49-F238E27FC236}">
                <a16:creationId xmlns:a16="http://schemas.microsoft.com/office/drawing/2014/main" id="{81A3015A-3B2E-EF42-3D39-6485F8E03EF0}"/>
              </a:ext>
            </a:extLst>
          </p:cNvPr>
          <p:cNvPicPr preferRelativeResize="0"/>
          <p:nvPr/>
        </p:nvPicPr>
        <p:blipFill>
          <a:blip r:embed="rId4">
            <a:alphaModFix/>
          </a:blip>
          <a:stretch>
            <a:fillRect/>
          </a:stretch>
        </p:blipFill>
        <p:spPr>
          <a:xfrm rot="16200000">
            <a:off x="-3203744" y="5445589"/>
            <a:ext cx="6661944" cy="6272763"/>
          </a:xfrm>
          <a:prstGeom prst="rect">
            <a:avLst/>
          </a:prstGeom>
          <a:noFill/>
          <a:ln>
            <a:noFill/>
          </a:ln>
        </p:spPr>
      </p:pic>
      <p:sp>
        <p:nvSpPr>
          <p:cNvPr id="4" name="Google Shape;45;p4">
            <a:extLst>
              <a:ext uri="{FF2B5EF4-FFF2-40B4-BE49-F238E27FC236}">
                <a16:creationId xmlns:a16="http://schemas.microsoft.com/office/drawing/2014/main" id="{94DB48D3-3A65-F879-E616-EE6E829F57F1}"/>
              </a:ext>
            </a:extLst>
          </p:cNvPr>
          <p:cNvSpPr txBox="1">
            <a:spLocks noGrp="1"/>
          </p:cNvSpPr>
          <p:nvPr>
            <p:ph type="body" idx="1"/>
          </p:nvPr>
        </p:nvSpPr>
        <p:spPr>
          <a:xfrm>
            <a:off x="959999" y="1884867"/>
            <a:ext cx="10271999" cy="4259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1200"/>
              </a:spcAft>
              <a:buSzPts val="1200"/>
              <a:buChar char="●"/>
              <a:defRPr sz="2400"/>
            </a:lvl1pPr>
            <a:lvl2pPr marL="1219170" lvl="1" indent="-406390" rtl="0">
              <a:lnSpc>
                <a:spcPct val="100000"/>
              </a:lnSpc>
              <a:spcBef>
                <a:spcPts val="0"/>
              </a:spcBef>
              <a:spcAft>
                <a:spcPts val="1200"/>
              </a:spcAft>
              <a:buSzPts val="1200"/>
              <a:buChar char="○"/>
              <a:defRPr sz="2200"/>
            </a:lvl2pPr>
            <a:lvl3pPr marL="1828754" lvl="2" indent="-406390" rtl="0">
              <a:lnSpc>
                <a:spcPct val="100000"/>
              </a:lnSpc>
              <a:spcBef>
                <a:spcPts val="0"/>
              </a:spcBef>
              <a:spcAft>
                <a:spcPts val="0"/>
              </a:spcAft>
              <a:buSzPts val="1200"/>
              <a:buChar char="■"/>
              <a:defRPr/>
            </a:lvl3pPr>
            <a:lvl4pPr marL="2438339" lvl="3" indent="-406390" rtl="0">
              <a:lnSpc>
                <a:spcPct val="100000"/>
              </a:lnSpc>
              <a:spcBef>
                <a:spcPts val="0"/>
              </a:spcBef>
              <a:spcAft>
                <a:spcPts val="0"/>
              </a:spcAft>
              <a:buSzPts val="1200"/>
              <a:buChar char="●"/>
              <a:defRPr/>
            </a:lvl4pPr>
            <a:lvl5pPr marL="3047924" lvl="4" indent="-406390" rtl="0">
              <a:lnSpc>
                <a:spcPct val="100000"/>
              </a:lnSpc>
              <a:spcBef>
                <a:spcPts val="0"/>
              </a:spcBef>
              <a:spcAft>
                <a:spcPts val="0"/>
              </a:spcAft>
              <a:buSzPts val="1200"/>
              <a:buChar char="○"/>
              <a:defRPr/>
            </a:lvl5pPr>
            <a:lvl6pPr marL="3657509" lvl="5" indent="-406390" rtl="0">
              <a:lnSpc>
                <a:spcPct val="100000"/>
              </a:lnSpc>
              <a:spcBef>
                <a:spcPts val="0"/>
              </a:spcBef>
              <a:spcAft>
                <a:spcPts val="0"/>
              </a:spcAft>
              <a:buSzPts val="1200"/>
              <a:buChar char="■"/>
              <a:defRPr/>
            </a:lvl6pPr>
            <a:lvl7pPr marL="4267093" lvl="6" indent="-406390" rtl="0">
              <a:lnSpc>
                <a:spcPct val="100000"/>
              </a:lnSpc>
              <a:spcBef>
                <a:spcPts val="0"/>
              </a:spcBef>
              <a:spcAft>
                <a:spcPts val="0"/>
              </a:spcAft>
              <a:buSzPts val="1200"/>
              <a:buChar char="●"/>
              <a:defRPr/>
            </a:lvl7pPr>
            <a:lvl8pPr marL="4876678" lvl="7" indent="-406390" rtl="0">
              <a:lnSpc>
                <a:spcPct val="100000"/>
              </a:lnSpc>
              <a:spcBef>
                <a:spcPts val="0"/>
              </a:spcBef>
              <a:spcAft>
                <a:spcPts val="0"/>
              </a:spcAft>
              <a:buSzPts val="1200"/>
              <a:buChar char="○"/>
              <a:defRPr/>
            </a:lvl8pPr>
            <a:lvl9pPr marL="5486263" lvl="8" indent="-406390" rtl="0">
              <a:lnSpc>
                <a:spcPct val="100000"/>
              </a:lnSpc>
              <a:spcBef>
                <a:spcPts val="0"/>
              </a:spcBef>
              <a:spcAft>
                <a:spcPts val="0"/>
              </a:spcAft>
              <a:buSzPts val="1200"/>
              <a:buChar char="■"/>
              <a:defRPr/>
            </a:lvl9pPr>
          </a:lstStyle>
          <a:p>
            <a:pPr lvl="0"/>
            <a:r>
              <a:rPr lang="pt-BR" dirty="0"/>
              <a:t>Clique para editar os estilos de texto Mestres</a:t>
            </a:r>
          </a:p>
          <a:p>
            <a:pPr lvl="1"/>
            <a:r>
              <a:rPr lang="pt-BR" dirty="0" err="1"/>
              <a:t>aaa</a:t>
            </a:r>
            <a:endParaRPr lang="pt-BR" dirty="0"/>
          </a:p>
        </p:txBody>
      </p:sp>
    </p:spTree>
    <p:extLst>
      <p:ext uri="{BB962C8B-B14F-4D97-AF65-F5344CB8AC3E}">
        <p14:creationId xmlns:p14="http://schemas.microsoft.com/office/powerpoint/2010/main" val="178489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rot="10800000">
            <a:off x="6798707" y="-2067528"/>
            <a:ext cx="4156304" cy="3827653"/>
          </a:xfrm>
          <a:prstGeom prst="rect">
            <a:avLst/>
          </a:prstGeom>
          <a:noFill/>
          <a:ln>
            <a:noFill/>
          </a:ln>
        </p:spPr>
      </p:pic>
      <p:pic>
        <p:nvPicPr>
          <p:cNvPr id="22" name="Google Shape;22;p3"/>
          <p:cNvPicPr preferRelativeResize="0"/>
          <p:nvPr/>
        </p:nvPicPr>
        <p:blipFill>
          <a:blip r:embed="rId3">
            <a:alphaModFix/>
          </a:blip>
          <a:stretch>
            <a:fillRect/>
          </a:stretch>
        </p:blipFill>
        <p:spPr>
          <a:xfrm rot="-9542695">
            <a:off x="10222889" y="1865155"/>
            <a:ext cx="6661944" cy="6272763"/>
          </a:xfrm>
          <a:prstGeom prst="rect">
            <a:avLst/>
          </a:prstGeom>
          <a:noFill/>
          <a:ln>
            <a:noFill/>
          </a:ln>
        </p:spPr>
      </p:pic>
      <p:pic>
        <p:nvPicPr>
          <p:cNvPr id="23" name="Google Shape;23;p3"/>
          <p:cNvPicPr preferRelativeResize="0"/>
          <p:nvPr/>
        </p:nvPicPr>
        <p:blipFill>
          <a:blip r:embed="rId4">
            <a:alphaModFix/>
          </a:blip>
          <a:stretch>
            <a:fillRect/>
          </a:stretch>
        </p:blipFill>
        <p:spPr>
          <a:xfrm rot="10800000">
            <a:off x="-1087266" y="4500575"/>
            <a:ext cx="10634364" cy="6272760"/>
          </a:xfrm>
          <a:prstGeom prst="rect">
            <a:avLst/>
          </a:prstGeom>
          <a:noFill/>
          <a:ln>
            <a:noFill/>
          </a:ln>
        </p:spPr>
      </p:pic>
      <p:pic>
        <p:nvPicPr>
          <p:cNvPr id="24" name="Google Shape;24;p3"/>
          <p:cNvPicPr preferRelativeResize="0"/>
          <p:nvPr/>
        </p:nvPicPr>
        <p:blipFill>
          <a:blip r:embed="rId5">
            <a:alphaModFix/>
          </a:blip>
          <a:stretch>
            <a:fillRect/>
          </a:stretch>
        </p:blipFill>
        <p:spPr>
          <a:xfrm rot="10800000">
            <a:off x="3" y="-1"/>
            <a:ext cx="3962765" cy="4237401"/>
          </a:xfrm>
          <a:prstGeom prst="rect">
            <a:avLst/>
          </a:prstGeom>
          <a:noFill/>
          <a:ln>
            <a:noFill/>
          </a:ln>
        </p:spPr>
      </p:pic>
      <p:sp>
        <p:nvSpPr>
          <p:cNvPr id="25" name="Google Shape;25;p3"/>
          <p:cNvSpPr txBox="1">
            <a:spLocks noGrp="1"/>
          </p:cNvSpPr>
          <p:nvPr>
            <p:ph type="title"/>
          </p:nvPr>
        </p:nvSpPr>
        <p:spPr>
          <a:xfrm>
            <a:off x="3733500" y="4591168"/>
            <a:ext cx="5813600" cy="13580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6667"/>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r>
              <a:rPr lang="pt-BR"/>
              <a:t>Clique para editar o título Mestre</a:t>
            </a:r>
            <a:endParaRPr/>
          </a:p>
        </p:txBody>
      </p:sp>
      <p:sp>
        <p:nvSpPr>
          <p:cNvPr id="26" name="Google Shape;26;p3"/>
          <p:cNvSpPr txBox="1">
            <a:spLocks noGrp="1"/>
          </p:cNvSpPr>
          <p:nvPr>
            <p:ph type="title" idx="2" hasCustomPrompt="1"/>
          </p:nvPr>
        </p:nvSpPr>
        <p:spPr>
          <a:xfrm>
            <a:off x="3733500" y="1311603"/>
            <a:ext cx="2446000" cy="192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96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 name="Google Shape;27;p3"/>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nvGrpSpPr>
          <p:cNvPr id="28" name="Google Shape;28;p3"/>
          <p:cNvGrpSpPr/>
          <p:nvPr/>
        </p:nvGrpSpPr>
        <p:grpSpPr>
          <a:xfrm>
            <a:off x="10634533" y="554533"/>
            <a:ext cx="915000" cy="158800"/>
            <a:chOff x="7052175" y="3816250"/>
            <a:chExt cx="686250" cy="119100"/>
          </a:xfrm>
        </p:grpSpPr>
        <p:sp>
          <p:nvSpPr>
            <p:cNvPr id="29" name="Google Shape;29;p3"/>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30" name="Google Shape;30;p3"/>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31" name="Google Shape;31;p3"/>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32" name="Google Shape;32;p3"/>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
        <p:nvSpPr>
          <p:cNvPr id="33" name="Google Shape;33;p3"/>
          <p:cNvSpPr>
            <a:spLocks noGrp="1"/>
          </p:cNvSpPr>
          <p:nvPr>
            <p:ph type="pic" idx="3"/>
          </p:nvPr>
        </p:nvSpPr>
        <p:spPr>
          <a:xfrm>
            <a:off x="668733" y="704167"/>
            <a:ext cx="2248000" cy="5431200"/>
          </a:xfrm>
          <a:prstGeom prst="round1Rect">
            <a:avLst>
              <a:gd name="adj" fmla="val 50000"/>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74986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pic>
        <p:nvPicPr>
          <p:cNvPr id="62" name="Google Shape;62;p6"/>
          <p:cNvPicPr preferRelativeResize="0"/>
          <p:nvPr/>
        </p:nvPicPr>
        <p:blipFill>
          <a:blip r:embed="rId2">
            <a:alphaModFix/>
          </a:blip>
          <a:stretch>
            <a:fillRect/>
          </a:stretch>
        </p:blipFill>
        <p:spPr>
          <a:xfrm rot="-7566557">
            <a:off x="7593947" y="-3723199"/>
            <a:ext cx="7446845" cy="6858001"/>
          </a:xfrm>
          <a:prstGeom prst="rect">
            <a:avLst/>
          </a:prstGeom>
          <a:noFill/>
          <a:ln>
            <a:noFill/>
          </a:ln>
        </p:spPr>
      </p:pic>
      <p:pic>
        <p:nvPicPr>
          <p:cNvPr id="63" name="Google Shape;63;p6"/>
          <p:cNvPicPr preferRelativeResize="0"/>
          <p:nvPr/>
        </p:nvPicPr>
        <p:blipFill>
          <a:blip r:embed="rId3">
            <a:alphaModFix/>
          </a:blip>
          <a:stretch>
            <a:fillRect/>
          </a:stretch>
        </p:blipFill>
        <p:spPr>
          <a:xfrm>
            <a:off x="8010453" y="2715668"/>
            <a:ext cx="7283497" cy="6858001"/>
          </a:xfrm>
          <a:prstGeom prst="rect">
            <a:avLst/>
          </a:prstGeom>
          <a:noFill/>
          <a:ln>
            <a:noFill/>
          </a:ln>
        </p:spPr>
      </p:pic>
      <p:pic>
        <p:nvPicPr>
          <p:cNvPr id="64" name="Google Shape;64;p6"/>
          <p:cNvPicPr preferRelativeResize="0"/>
          <p:nvPr/>
        </p:nvPicPr>
        <p:blipFill>
          <a:blip r:embed="rId4">
            <a:alphaModFix/>
          </a:blip>
          <a:stretch>
            <a:fillRect/>
          </a:stretch>
        </p:blipFill>
        <p:spPr>
          <a:xfrm>
            <a:off x="-5055171" y="4155167"/>
            <a:ext cx="11626541" cy="6857999"/>
          </a:xfrm>
          <a:prstGeom prst="rect">
            <a:avLst/>
          </a:prstGeom>
          <a:noFill/>
          <a:ln>
            <a:noFill/>
          </a:ln>
        </p:spPr>
      </p:pic>
      <p:sp>
        <p:nvSpPr>
          <p:cNvPr id="65" name="Google Shape;65;p6"/>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66" name="Google Shape;66;p6"/>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pt-BR"/>
              <a:t>Clique para editar o título Mestre</a:t>
            </a:r>
            <a:endParaRPr/>
          </a:p>
        </p:txBody>
      </p:sp>
      <p:grpSp>
        <p:nvGrpSpPr>
          <p:cNvPr id="67" name="Google Shape;67;p6"/>
          <p:cNvGrpSpPr/>
          <p:nvPr/>
        </p:nvGrpSpPr>
        <p:grpSpPr>
          <a:xfrm>
            <a:off x="10634533" y="554533"/>
            <a:ext cx="915000" cy="158800"/>
            <a:chOff x="7052175" y="3816250"/>
            <a:chExt cx="686250" cy="119100"/>
          </a:xfrm>
        </p:grpSpPr>
        <p:sp>
          <p:nvSpPr>
            <p:cNvPr id="68" name="Google Shape;68;p6"/>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69" name="Google Shape;69;p6"/>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70" name="Google Shape;70;p6"/>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71" name="Google Shape;71;p6"/>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Tree>
    <p:extLst>
      <p:ext uri="{BB962C8B-B14F-4D97-AF65-F5344CB8AC3E}">
        <p14:creationId xmlns:p14="http://schemas.microsoft.com/office/powerpoint/2010/main" val="87402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2"/>
        <p:cNvGrpSpPr/>
        <p:nvPr/>
      </p:nvGrpSpPr>
      <p:grpSpPr>
        <a:xfrm>
          <a:off x="0" y="0"/>
          <a:ext cx="0" cy="0"/>
          <a:chOff x="0" y="0"/>
          <a:chExt cx="0" cy="0"/>
        </a:xfrm>
      </p:grpSpPr>
      <p:pic>
        <p:nvPicPr>
          <p:cNvPr id="73" name="Google Shape;73;p7"/>
          <p:cNvPicPr preferRelativeResize="0"/>
          <p:nvPr/>
        </p:nvPicPr>
        <p:blipFill>
          <a:blip r:embed="rId2">
            <a:alphaModFix/>
          </a:blip>
          <a:stretch>
            <a:fillRect/>
          </a:stretch>
        </p:blipFill>
        <p:spPr>
          <a:xfrm rot="-9930549">
            <a:off x="-4544150" y="4011742"/>
            <a:ext cx="10634364" cy="6272761"/>
          </a:xfrm>
          <a:prstGeom prst="rect">
            <a:avLst/>
          </a:prstGeom>
          <a:noFill/>
          <a:ln>
            <a:noFill/>
          </a:ln>
        </p:spPr>
      </p:pic>
      <p:pic>
        <p:nvPicPr>
          <p:cNvPr id="74" name="Google Shape;74;p7"/>
          <p:cNvPicPr preferRelativeResize="0"/>
          <p:nvPr/>
        </p:nvPicPr>
        <p:blipFill>
          <a:blip r:embed="rId3">
            <a:alphaModFix/>
          </a:blip>
          <a:stretch>
            <a:fillRect/>
          </a:stretch>
        </p:blipFill>
        <p:spPr>
          <a:xfrm>
            <a:off x="8229236" y="2620600"/>
            <a:ext cx="3962765" cy="4237401"/>
          </a:xfrm>
          <a:prstGeom prst="rect">
            <a:avLst/>
          </a:prstGeom>
          <a:noFill/>
          <a:ln>
            <a:noFill/>
          </a:ln>
        </p:spPr>
      </p:pic>
      <p:pic>
        <p:nvPicPr>
          <p:cNvPr id="75" name="Google Shape;75;p7"/>
          <p:cNvPicPr preferRelativeResize="0"/>
          <p:nvPr/>
        </p:nvPicPr>
        <p:blipFill>
          <a:blip r:embed="rId4">
            <a:alphaModFix/>
          </a:blip>
          <a:stretch>
            <a:fillRect/>
          </a:stretch>
        </p:blipFill>
        <p:spPr>
          <a:xfrm rot="-9542695">
            <a:off x="5418289" y="-3934012"/>
            <a:ext cx="6661944" cy="6272763"/>
          </a:xfrm>
          <a:prstGeom prst="rect">
            <a:avLst/>
          </a:prstGeom>
          <a:noFill/>
          <a:ln>
            <a:noFill/>
          </a:ln>
        </p:spPr>
      </p:pic>
      <p:sp>
        <p:nvSpPr>
          <p:cNvPr id="76" name="Google Shape;76;p7"/>
          <p:cNvSpPr/>
          <p:nvPr/>
        </p:nvSpPr>
        <p:spPr>
          <a:xfrm>
            <a:off x="339400" y="321200"/>
            <a:ext cx="11513200" cy="6215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77" name="Google Shape;77;p7"/>
          <p:cNvSpPr txBox="1">
            <a:spLocks noGrp="1"/>
          </p:cNvSpPr>
          <p:nvPr>
            <p:ph type="title"/>
          </p:nvPr>
        </p:nvSpPr>
        <p:spPr>
          <a:xfrm>
            <a:off x="960000" y="713333"/>
            <a:ext cx="10278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r>
              <a:rPr lang="pt-BR"/>
              <a:t>Clique para editar o título Mestre</a:t>
            </a:r>
            <a:endParaRPr/>
          </a:p>
        </p:txBody>
      </p:sp>
      <p:sp>
        <p:nvSpPr>
          <p:cNvPr id="78" name="Google Shape;78;p7"/>
          <p:cNvSpPr txBox="1">
            <a:spLocks noGrp="1"/>
          </p:cNvSpPr>
          <p:nvPr>
            <p:ph type="body" idx="1"/>
          </p:nvPr>
        </p:nvSpPr>
        <p:spPr>
          <a:xfrm>
            <a:off x="960000" y="2605933"/>
            <a:ext cx="7766400" cy="24004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Open Sans Light"/>
              <a:buChar char="●"/>
              <a:defRPr/>
            </a:lvl1pPr>
            <a:lvl2pPr marL="1219170" lvl="1" indent="-406390" rtl="0">
              <a:lnSpc>
                <a:spcPct val="100000"/>
              </a:lnSpc>
              <a:spcBef>
                <a:spcPts val="0"/>
              </a:spcBef>
              <a:spcAft>
                <a:spcPts val="0"/>
              </a:spcAft>
              <a:buSzPts val="1200"/>
              <a:buFont typeface="Open Sans Light"/>
              <a:buChar char="○"/>
              <a:defRPr/>
            </a:lvl2pPr>
            <a:lvl3pPr marL="1828754" lvl="2" indent="-406390" rtl="0">
              <a:lnSpc>
                <a:spcPct val="100000"/>
              </a:lnSpc>
              <a:spcBef>
                <a:spcPts val="0"/>
              </a:spcBef>
              <a:spcAft>
                <a:spcPts val="0"/>
              </a:spcAft>
              <a:buSzPts val="1200"/>
              <a:buFont typeface="Open Sans Light"/>
              <a:buChar char="■"/>
              <a:defRPr/>
            </a:lvl3pPr>
            <a:lvl4pPr marL="2438339" lvl="3" indent="-406390" rtl="0">
              <a:lnSpc>
                <a:spcPct val="100000"/>
              </a:lnSpc>
              <a:spcBef>
                <a:spcPts val="0"/>
              </a:spcBef>
              <a:spcAft>
                <a:spcPts val="0"/>
              </a:spcAft>
              <a:buSzPts val="1200"/>
              <a:buFont typeface="Open Sans Light"/>
              <a:buChar char="●"/>
              <a:defRPr/>
            </a:lvl4pPr>
            <a:lvl5pPr marL="3047924" lvl="4" indent="-406390" rtl="0">
              <a:lnSpc>
                <a:spcPct val="100000"/>
              </a:lnSpc>
              <a:spcBef>
                <a:spcPts val="0"/>
              </a:spcBef>
              <a:spcAft>
                <a:spcPts val="0"/>
              </a:spcAft>
              <a:buSzPts val="1200"/>
              <a:buFont typeface="Open Sans Light"/>
              <a:buChar char="○"/>
              <a:defRPr/>
            </a:lvl5pPr>
            <a:lvl6pPr marL="3657509" lvl="5" indent="-406390" rtl="0">
              <a:lnSpc>
                <a:spcPct val="100000"/>
              </a:lnSpc>
              <a:spcBef>
                <a:spcPts val="0"/>
              </a:spcBef>
              <a:spcAft>
                <a:spcPts val="0"/>
              </a:spcAft>
              <a:buSzPts val="1200"/>
              <a:buFont typeface="Open Sans Light"/>
              <a:buChar char="■"/>
              <a:defRPr/>
            </a:lvl6pPr>
            <a:lvl7pPr marL="4267093" lvl="6" indent="-406390" rtl="0">
              <a:lnSpc>
                <a:spcPct val="100000"/>
              </a:lnSpc>
              <a:spcBef>
                <a:spcPts val="0"/>
              </a:spcBef>
              <a:spcAft>
                <a:spcPts val="0"/>
              </a:spcAft>
              <a:buSzPts val="1200"/>
              <a:buFont typeface="Open Sans Light"/>
              <a:buChar char="●"/>
              <a:defRPr/>
            </a:lvl7pPr>
            <a:lvl8pPr marL="4876678" lvl="7" indent="-406390" rtl="0">
              <a:lnSpc>
                <a:spcPct val="100000"/>
              </a:lnSpc>
              <a:spcBef>
                <a:spcPts val="0"/>
              </a:spcBef>
              <a:spcAft>
                <a:spcPts val="0"/>
              </a:spcAft>
              <a:buSzPts val="1200"/>
              <a:buFont typeface="Open Sans Light"/>
              <a:buChar char="○"/>
              <a:defRPr/>
            </a:lvl8pPr>
            <a:lvl9pPr marL="5486263" lvl="8" indent="-406390" rtl="0">
              <a:lnSpc>
                <a:spcPct val="100000"/>
              </a:lnSpc>
              <a:spcBef>
                <a:spcPts val="0"/>
              </a:spcBef>
              <a:spcAft>
                <a:spcPts val="0"/>
              </a:spcAft>
              <a:buSzPts val="1200"/>
              <a:buFont typeface="Open Sans Light"/>
              <a:buChar char="■"/>
              <a:defRPr/>
            </a:lvl9pPr>
          </a:lstStyle>
          <a:p>
            <a:pPr lvl="0"/>
            <a:r>
              <a:rPr lang="pt-BR"/>
              <a:t>Clique para editar os estilos de texto Mestres</a:t>
            </a:r>
          </a:p>
        </p:txBody>
      </p:sp>
      <p:sp>
        <p:nvSpPr>
          <p:cNvPr id="79" name="Google Shape;79;p7"/>
          <p:cNvSpPr>
            <a:spLocks noGrp="1"/>
          </p:cNvSpPr>
          <p:nvPr>
            <p:ph type="pic" idx="2"/>
          </p:nvPr>
        </p:nvSpPr>
        <p:spPr>
          <a:xfrm>
            <a:off x="9503267" y="1476933"/>
            <a:ext cx="1928000" cy="4658400"/>
          </a:xfrm>
          <a:prstGeom prst="round1Rect">
            <a:avLst>
              <a:gd name="adj" fmla="val 50000"/>
            </a:avLst>
          </a:prstGeom>
          <a:noFill/>
          <a:ln w="9525" cap="flat" cmpd="sng">
            <a:solidFill>
              <a:schemeClr val="dk1"/>
            </a:solidFill>
            <a:prstDash val="solid"/>
            <a:round/>
            <a:headEnd type="none" w="sm" len="sm"/>
            <a:tailEnd type="none" w="sm" len="sm"/>
          </a:ln>
        </p:spPr>
      </p:sp>
      <p:grpSp>
        <p:nvGrpSpPr>
          <p:cNvPr id="80" name="Google Shape;80;p7"/>
          <p:cNvGrpSpPr/>
          <p:nvPr/>
        </p:nvGrpSpPr>
        <p:grpSpPr>
          <a:xfrm>
            <a:off x="10634533" y="554533"/>
            <a:ext cx="915000" cy="158800"/>
            <a:chOff x="7052175" y="3816250"/>
            <a:chExt cx="686250" cy="119100"/>
          </a:xfrm>
        </p:grpSpPr>
        <p:sp>
          <p:nvSpPr>
            <p:cNvPr id="81" name="Google Shape;81;p7"/>
            <p:cNvSpPr/>
            <p:nvPr/>
          </p:nvSpPr>
          <p:spPr>
            <a:xfrm>
              <a:off x="7052175" y="3816250"/>
              <a:ext cx="119100" cy="119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82" name="Google Shape;82;p7"/>
            <p:cNvSpPr/>
            <p:nvPr/>
          </p:nvSpPr>
          <p:spPr>
            <a:xfrm>
              <a:off x="72412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83" name="Google Shape;83;p7"/>
            <p:cNvSpPr/>
            <p:nvPr/>
          </p:nvSpPr>
          <p:spPr>
            <a:xfrm>
              <a:off x="743027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sp>
          <p:nvSpPr>
            <p:cNvPr id="84" name="Google Shape;84;p7"/>
            <p:cNvSpPr/>
            <p:nvPr/>
          </p:nvSpPr>
          <p:spPr>
            <a:xfrm>
              <a:off x="7619325" y="3816250"/>
              <a:ext cx="119100" cy="1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Karla"/>
                <a:ea typeface="Karla"/>
                <a:cs typeface="Karla"/>
                <a:sym typeface="Karla"/>
              </a:endParaRPr>
            </a:p>
          </p:txBody>
        </p:sp>
      </p:grpSp>
    </p:spTree>
    <p:extLst>
      <p:ext uri="{BB962C8B-B14F-4D97-AF65-F5344CB8AC3E}">
        <p14:creationId xmlns:p14="http://schemas.microsoft.com/office/powerpoint/2010/main" val="109789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3333"/>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1pPr>
            <a:lvl2pPr lvl="1"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2pPr>
            <a:lvl3pPr lvl="2"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3pPr>
            <a:lvl4pPr lvl="3"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4pPr>
            <a:lvl5pPr lvl="4"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5pPr>
            <a:lvl6pPr lvl="5"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6pPr>
            <a:lvl7pPr lvl="6"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7pPr>
            <a:lvl8pPr lvl="7"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8pPr>
            <a:lvl9pPr lvl="8" rtl="0">
              <a:spcBef>
                <a:spcPts val="0"/>
              </a:spcBef>
              <a:spcAft>
                <a:spcPts val="0"/>
              </a:spcAft>
              <a:buClr>
                <a:schemeClr val="dk1"/>
              </a:buClr>
              <a:buSzPts val="3500"/>
              <a:buFont typeface="Kaisei Decol Medium"/>
              <a:buNone/>
              <a:defRPr sz="3500">
                <a:solidFill>
                  <a:schemeClr val="dk1"/>
                </a:solidFill>
                <a:latin typeface="Kaisei Decol Medium"/>
                <a:ea typeface="Kaisei Decol Medium"/>
                <a:cs typeface="Kaisei Decol Medium"/>
                <a:sym typeface="Kaisei Decol Medium"/>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1pPr>
            <a:lvl2pPr marL="914400" lvl="1"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2pPr>
            <a:lvl3pPr marL="1371600" lvl="2"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3pPr>
            <a:lvl4pPr marL="1828800" lvl="3"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4pPr>
            <a:lvl5pPr marL="2286000" lvl="4"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5pPr>
            <a:lvl6pPr marL="2743200" lvl="5"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6pPr>
            <a:lvl7pPr marL="3200400" lvl="6"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7pPr>
            <a:lvl8pPr marL="3657600" lvl="7"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8pPr>
            <a:lvl9pPr marL="4114800" lvl="8" indent="-304800">
              <a:lnSpc>
                <a:spcPct val="100000"/>
              </a:lnSpc>
              <a:spcBef>
                <a:spcPts val="0"/>
              </a:spcBef>
              <a:spcAft>
                <a:spcPts val="0"/>
              </a:spcAft>
              <a:buClr>
                <a:schemeClr val="dk1"/>
              </a:buClr>
              <a:buSzPts val="1200"/>
              <a:buFont typeface="Karla"/>
              <a:buChar char="■"/>
              <a:defRPr sz="1200">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32580032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7"/>
          <p:cNvPicPr preferRelativeResize="0"/>
          <p:nvPr/>
        </p:nvPicPr>
        <p:blipFill>
          <a:blip r:embed="rId3">
            <a:extLst>
              <a:ext uri="{28A0092B-C50C-407E-A947-70E740481C1C}">
                <a14:useLocalDpi xmlns:a14="http://schemas.microsoft.com/office/drawing/2010/main" val="0"/>
              </a:ext>
            </a:extLst>
          </a:blip>
          <a:srcRect l="24016" r="24016"/>
          <a:stretch/>
        </p:blipFill>
        <p:spPr>
          <a:xfrm>
            <a:off x="668736" y="713333"/>
            <a:ext cx="2248000" cy="5431200"/>
          </a:xfrm>
          <a:prstGeom prst="round1Rect">
            <a:avLst>
              <a:gd name="adj" fmla="val 50000"/>
            </a:avLst>
          </a:prstGeom>
          <a:noFill/>
          <a:ln w="9525" cap="sq" cmpd="sng">
            <a:solidFill>
              <a:schemeClr val="dk1"/>
            </a:solidFill>
            <a:prstDash val="solid"/>
            <a:miter lim="8000"/>
            <a:headEnd type="none" w="sm" len="sm"/>
            <a:tailEnd type="none" w="sm" len="sm"/>
          </a:ln>
        </p:spPr>
      </p:pic>
      <p:sp>
        <p:nvSpPr>
          <p:cNvPr id="310" name="Google Shape;310;p27"/>
          <p:cNvSpPr txBox="1">
            <a:spLocks noGrp="1"/>
          </p:cNvSpPr>
          <p:nvPr>
            <p:ph type="ctrTitle"/>
          </p:nvPr>
        </p:nvSpPr>
        <p:spPr>
          <a:xfrm>
            <a:off x="3733500" y="1557384"/>
            <a:ext cx="7183600" cy="2302400"/>
          </a:xfrm>
          <a:prstGeom prst="rect">
            <a:avLst/>
          </a:prstGeom>
        </p:spPr>
        <p:txBody>
          <a:bodyPr spcFirstLastPara="1" wrap="square" lIns="121900" tIns="121900" rIns="121900" bIns="121900" anchor="b" anchorCtr="0">
            <a:noAutofit/>
          </a:bodyPr>
          <a:lstStyle/>
          <a:p>
            <a:r>
              <a:rPr lang="en" dirty="0"/>
              <a:t>Insônia </a:t>
            </a:r>
            <a:br>
              <a:rPr lang="en" dirty="0"/>
            </a:br>
            <a:r>
              <a:rPr lang="en" sz="2533" dirty="0"/>
              <a:t>e o uso indiscriminado de benzodiazepínicos</a:t>
            </a:r>
            <a:endParaRPr sz="2533" dirty="0"/>
          </a:p>
        </p:txBody>
      </p:sp>
      <p:sp>
        <p:nvSpPr>
          <p:cNvPr id="311" name="Google Shape;311;p27"/>
          <p:cNvSpPr txBox="1">
            <a:spLocks noGrp="1"/>
          </p:cNvSpPr>
          <p:nvPr>
            <p:ph type="subTitle" idx="1"/>
          </p:nvPr>
        </p:nvSpPr>
        <p:spPr>
          <a:xfrm>
            <a:off x="3733500" y="4351016"/>
            <a:ext cx="6893612" cy="1949421"/>
          </a:xfrm>
          <a:prstGeom prst="rect">
            <a:avLst/>
          </a:prstGeom>
        </p:spPr>
        <p:txBody>
          <a:bodyPr spcFirstLastPara="1" wrap="square" lIns="121900" tIns="121900" rIns="121900" bIns="121900" anchor="t" anchorCtr="0">
            <a:noAutofit/>
          </a:bodyPr>
          <a:lstStyle/>
          <a:p>
            <a:pPr marL="0" indent="0"/>
            <a:r>
              <a:rPr lang="en" dirty="0"/>
              <a:t>Guilherme Monteiro Constant</a:t>
            </a:r>
          </a:p>
          <a:p>
            <a:pPr marL="0" indent="0"/>
            <a:endParaRPr lang="pt-BR" sz="800" dirty="0"/>
          </a:p>
          <a:p>
            <a:pPr marL="0" indent="0"/>
            <a:r>
              <a:rPr lang="pt-BR" sz="2000" dirty="0">
                <a:latin typeface="Karla ExtraLight" panose="020B0004030503030003" pitchFamily="34" charset="0"/>
              </a:rPr>
              <a:t>Psiquiatra (CRM-AL 7657 | RQE: 5235)</a:t>
            </a:r>
          </a:p>
          <a:p>
            <a:pPr marL="0" indent="0"/>
            <a:r>
              <a:rPr lang="pt-BR" sz="2000" dirty="0">
                <a:latin typeface="Karla ExtraLight" panose="020B0004030503030003" pitchFamily="34" charset="0"/>
              </a:rPr>
              <a:t>Preceptor - residências de psiquiatria UFAL/</a:t>
            </a:r>
            <a:r>
              <a:rPr lang="pt-BR" sz="2000" dirty="0" err="1">
                <a:latin typeface="Karla ExtraLight" panose="020B0004030503030003" pitchFamily="34" charset="0"/>
              </a:rPr>
              <a:t>Uncisal</a:t>
            </a:r>
            <a:endParaRPr lang="pt-BR" sz="2000" dirty="0">
              <a:latin typeface="Karla ExtraLight" panose="020B0004030503030003" pitchFamily="34" charset="0"/>
            </a:endParaRPr>
          </a:p>
          <a:p>
            <a:pPr marL="0" indent="0"/>
            <a:r>
              <a:rPr lang="pt-BR" sz="2000" dirty="0">
                <a:latin typeface="Karla ExtraLight" panose="020B0004030503030003" pitchFamily="34" charset="0"/>
              </a:rPr>
              <a:t>Psiquiatra – SIASS UFAL (Arapiraca)</a:t>
            </a:r>
          </a:p>
          <a:p>
            <a:pPr marL="0" indent="0"/>
            <a:endParaRPr dirty="0">
              <a:latin typeface="Karla ExtraLight" panose="020B0004030503030003" pitchFamily="34" charset="0"/>
            </a:endParaRPr>
          </a:p>
        </p:txBody>
      </p:sp>
      <p:cxnSp>
        <p:nvCxnSpPr>
          <p:cNvPr id="312" name="Google Shape;312;p27"/>
          <p:cNvCxnSpPr/>
          <p:nvPr/>
        </p:nvCxnSpPr>
        <p:spPr>
          <a:xfrm>
            <a:off x="3733500" y="3929717"/>
            <a:ext cx="7183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CFBFC-1FAE-96DD-0112-70139E33DA81}"/>
              </a:ext>
            </a:extLst>
          </p:cNvPr>
          <p:cNvSpPr>
            <a:spLocks noGrp="1"/>
          </p:cNvSpPr>
          <p:nvPr>
            <p:ph type="title"/>
          </p:nvPr>
        </p:nvSpPr>
        <p:spPr/>
        <p:txBody>
          <a:bodyPr/>
          <a:lstStyle/>
          <a:p>
            <a:r>
              <a:rPr lang="pt-BR" sz="4000" dirty="0"/>
              <a:t>Etiologia</a:t>
            </a:r>
          </a:p>
        </p:txBody>
      </p:sp>
      <p:sp>
        <p:nvSpPr>
          <p:cNvPr id="3" name="Espaço Reservado para Texto 2">
            <a:extLst>
              <a:ext uri="{FF2B5EF4-FFF2-40B4-BE49-F238E27FC236}">
                <a16:creationId xmlns:a16="http://schemas.microsoft.com/office/drawing/2014/main" id="{4028BF7C-82BB-D8E0-EE53-25806F2E1130}"/>
              </a:ext>
            </a:extLst>
          </p:cNvPr>
          <p:cNvSpPr>
            <a:spLocks noGrp="1"/>
          </p:cNvSpPr>
          <p:nvPr>
            <p:ph type="body" idx="1"/>
          </p:nvPr>
        </p:nvSpPr>
        <p:spPr>
          <a:xfrm>
            <a:off x="959999" y="1691640"/>
            <a:ext cx="10271999" cy="4373017"/>
          </a:xfrm>
        </p:spPr>
        <p:txBody>
          <a:bodyPr/>
          <a:lstStyle/>
          <a:p>
            <a:r>
              <a:rPr lang="pt-BR" sz="2000" dirty="0"/>
              <a:t>Insônia associada a </a:t>
            </a:r>
            <a:r>
              <a:rPr lang="pt-BR" sz="2000" b="1" dirty="0"/>
              <a:t>transtornos mentais </a:t>
            </a:r>
          </a:p>
          <a:p>
            <a:pPr lvl="1"/>
            <a:r>
              <a:rPr lang="pt-BR" sz="1800" dirty="0"/>
              <a:t>Transtornos de humor e ansiedade</a:t>
            </a:r>
          </a:p>
          <a:p>
            <a:pPr lvl="1"/>
            <a:endParaRPr lang="pt-BR" sz="200" dirty="0"/>
          </a:p>
          <a:p>
            <a:r>
              <a:rPr lang="pt-BR" sz="2000" dirty="0"/>
              <a:t>Insônia associada a </a:t>
            </a:r>
            <a:r>
              <a:rPr lang="pt-BR" sz="2000" b="1" dirty="0"/>
              <a:t>condições clínicas</a:t>
            </a:r>
          </a:p>
          <a:p>
            <a:pPr lvl="1"/>
            <a:r>
              <a:rPr lang="pt-BR" sz="1800" dirty="0"/>
              <a:t>Hipertireoidismo, síndromes álgicas, doenças neurológicas, asma, ICC, gravidez, menopausa...</a:t>
            </a:r>
          </a:p>
          <a:p>
            <a:endParaRPr lang="pt-BR" sz="300" dirty="0"/>
          </a:p>
          <a:p>
            <a:r>
              <a:rPr lang="pt-BR" sz="2000" dirty="0"/>
              <a:t>Insônia associada a </a:t>
            </a:r>
            <a:r>
              <a:rPr lang="pt-BR" sz="2000" b="1" dirty="0"/>
              <a:t>medicamentos ou substâncias</a:t>
            </a:r>
          </a:p>
          <a:p>
            <a:pPr lvl="1"/>
            <a:r>
              <a:rPr lang="pt-BR" sz="1800" dirty="0"/>
              <a:t>Psicotrópicos, cafeína, álcool</a:t>
            </a:r>
          </a:p>
          <a:p>
            <a:pPr lvl="1"/>
            <a:endParaRPr lang="pt-BR" sz="200" dirty="0"/>
          </a:p>
          <a:p>
            <a:r>
              <a:rPr lang="pt-BR" sz="2000" dirty="0"/>
              <a:t>Insônia associada a </a:t>
            </a:r>
            <a:r>
              <a:rPr lang="pt-BR" sz="2000" b="1" dirty="0"/>
              <a:t>má higiene do sono</a:t>
            </a:r>
          </a:p>
          <a:p>
            <a:pPr lvl="1"/>
            <a:endParaRPr lang="pt-BR" sz="200" dirty="0"/>
          </a:p>
          <a:p>
            <a:r>
              <a:rPr lang="pt-BR" sz="2000" dirty="0"/>
              <a:t>Insônia </a:t>
            </a:r>
            <a:r>
              <a:rPr lang="pt-BR" sz="2000" b="1" dirty="0"/>
              <a:t>idiopática</a:t>
            </a:r>
          </a:p>
        </p:txBody>
      </p:sp>
      <p:pic>
        <p:nvPicPr>
          <p:cNvPr id="6" name="Espaço Reservado para Imagem 2">
            <a:extLst>
              <a:ext uri="{FF2B5EF4-FFF2-40B4-BE49-F238E27FC236}">
                <a16:creationId xmlns:a16="http://schemas.microsoft.com/office/drawing/2014/main" id="{CD6484A9-FC0A-0528-4F79-2FE16E5F1194}"/>
              </a:ext>
            </a:extLst>
          </p:cNvPr>
          <p:cNvPicPr>
            <a:picLocks noChangeAspect="1"/>
          </p:cNvPicPr>
          <p:nvPr/>
        </p:nvPicPr>
        <p:blipFill>
          <a:blip r:embed="rId3">
            <a:extLst>
              <a:ext uri="{28A0092B-C50C-407E-A947-70E740481C1C}">
                <a14:useLocalDpi xmlns:a14="http://schemas.microsoft.com/office/drawing/2010/main" val="0"/>
              </a:ext>
            </a:extLst>
          </a:blip>
          <a:srcRect t="2777" b="2777"/>
          <a:stretch>
            <a:fillRect/>
          </a:stretch>
        </p:blipFill>
        <p:spPr>
          <a:xfrm>
            <a:off x="7672589" y="836726"/>
            <a:ext cx="3559409" cy="1869847"/>
          </a:xfrm>
          <a:prstGeom prst="round1Rect">
            <a:avLst>
              <a:gd name="adj" fmla="val 50000"/>
            </a:avLst>
          </a:prstGeom>
          <a:ln>
            <a:solidFill>
              <a:schemeClr val="tx1"/>
            </a:solidFill>
          </a:ln>
        </p:spPr>
      </p:pic>
      <p:sp>
        <p:nvSpPr>
          <p:cNvPr id="7" name="CaixaDeTexto 6">
            <a:extLst>
              <a:ext uri="{FF2B5EF4-FFF2-40B4-BE49-F238E27FC236}">
                <a16:creationId xmlns:a16="http://schemas.microsoft.com/office/drawing/2014/main" id="{55F7695D-A620-2E87-161A-925103034B49}"/>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spTree>
    <p:extLst>
      <p:ext uri="{BB962C8B-B14F-4D97-AF65-F5344CB8AC3E}">
        <p14:creationId xmlns:p14="http://schemas.microsoft.com/office/powerpoint/2010/main" val="17137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12625D-0120-3A7D-2CAF-17D454F5A237}"/>
              </a:ext>
            </a:extLst>
          </p:cNvPr>
          <p:cNvSpPr>
            <a:spLocks noGrp="1"/>
          </p:cNvSpPr>
          <p:nvPr>
            <p:ph type="title"/>
          </p:nvPr>
        </p:nvSpPr>
        <p:spPr>
          <a:xfrm>
            <a:off x="1587642" y="3047200"/>
            <a:ext cx="4772668" cy="763600"/>
          </a:xfrm>
        </p:spPr>
        <p:txBody>
          <a:bodyPr/>
          <a:lstStyle/>
          <a:p>
            <a:pPr algn="ctr"/>
            <a:r>
              <a:rPr lang="pt-BR" sz="5400" dirty="0"/>
              <a:t>Tratamento</a:t>
            </a:r>
            <a:endParaRPr lang="pt-BR" sz="4400" dirty="0"/>
          </a:p>
        </p:txBody>
      </p:sp>
      <p:pic>
        <p:nvPicPr>
          <p:cNvPr id="10" name="Espaço Reservado para Imagem 9">
            <a:extLst>
              <a:ext uri="{FF2B5EF4-FFF2-40B4-BE49-F238E27FC236}">
                <a16:creationId xmlns:a16="http://schemas.microsoft.com/office/drawing/2014/main" id="{64397AD2-E20C-6064-EF15-4E95B07A8B14}"/>
              </a:ext>
            </a:extLst>
          </p:cNvPr>
          <p:cNvPicPr>
            <a:picLocks noGrp="1" noChangeAspect="1"/>
          </p:cNvPicPr>
          <p:nvPr>
            <p:ph type="pic" idx="2"/>
          </p:nvPr>
        </p:nvPicPr>
        <p:blipFill>
          <a:blip r:embed="rId2">
            <a:extLst>
              <a:ext uri="{28A0092B-C50C-407E-A947-70E740481C1C}">
                <a14:useLocalDpi xmlns:a14="http://schemas.microsoft.com/office/drawing/2010/main" val="0"/>
              </a:ext>
            </a:extLst>
          </a:blip>
          <a:srcRect l="22050" r="22050"/>
          <a:stretch>
            <a:fillRect/>
          </a:stretch>
        </p:blipFill>
        <p:spPr>
          <a:xfrm>
            <a:off x="7339013" y="1233488"/>
            <a:ext cx="3906837" cy="4659312"/>
          </a:xfrm>
        </p:spPr>
      </p:pic>
    </p:spTree>
    <p:extLst>
      <p:ext uri="{BB962C8B-B14F-4D97-AF65-F5344CB8AC3E}">
        <p14:creationId xmlns:p14="http://schemas.microsoft.com/office/powerpoint/2010/main" val="332751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A6C4A-DF8B-0D9A-885D-9C76ADF40E0E}"/>
              </a:ext>
            </a:extLst>
          </p:cNvPr>
          <p:cNvSpPr>
            <a:spLocks noGrp="1"/>
          </p:cNvSpPr>
          <p:nvPr>
            <p:ph type="title"/>
          </p:nvPr>
        </p:nvSpPr>
        <p:spPr/>
        <p:txBody>
          <a:bodyPr/>
          <a:lstStyle/>
          <a:p>
            <a:r>
              <a:rPr lang="pt-BR" dirty="0"/>
              <a:t>Tratamento</a:t>
            </a:r>
          </a:p>
        </p:txBody>
      </p:sp>
      <p:sp>
        <p:nvSpPr>
          <p:cNvPr id="3" name="Espaço Reservado para Texto 2">
            <a:extLst>
              <a:ext uri="{FF2B5EF4-FFF2-40B4-BE49-F238E27FC236}">
                <a16:creationId xmlns:a16="http://schemas.microsoft.com/office/drawing/2014/main" id="{DBD0F46F-CA42-5C49-262D-16EEFDB9D276}"/>
              </a:ext>
            </a:extLst>
          </p:cNvPr>
          <p:cNvSpPr>
            <a:spLocks noGrp="1"/>
          </p:cNvSpPr>
          <p:nvPr>
            <p:ph type="body" idx="1"/>
          </p:nvPr>
        </p:nvSpPr>
        <p:spPr/>
        <p:txBody>
          <a:bodyPr/>
          <a:lstStyle/>
          <a:p>
            <a:pPr algn="just"/>
            <a:r>
              <a:rPr lang="pt-BR" sz="2200" dirty="0"/>
              <a:t>Diretrizes das sociedades americana (AASM) e europeia de sono (ESRS)</a:t>
            </a:r>
            <a:r>
              <a:rPr lang="pt-BR" dirty="0"/>
              <a:t>:</a:t>
            </a:r>
          </a:p>
          <a:p>
            <a:pPr algn="just"/>
            <a:endParaRPr lang="pt-BR" dirty="0"/>
          </a:p>
          <a:p>
            <a:pPr lvl="1" algn="just"/>
            <a:endParaRPr lang="pt-BR" dirty="0"/>
          </a:p>
          <a:p>
            <a:pPr algn="just"/>
            <a:endParaRPr lang="pt-BR" sz="1000" dirty="0"/>
          </a:p>
          <a:p>
            <a:pPr algn="just"/>
            <a:r>
              <a:rPr lang="pt-BR" dirty="0"/>
              <a:t>Primeira linha: melhores resultados a médio-longo prazo, menos efeitos adversos</a:t>
            </a:r>
          </a:p>
          <a:p>
            <a:pPr algn="just"/>
            <a:endParaRPr lang="pt-BR" sz="1050" dirty="0"/>
          </a:p>
          <a:p>
            <a:pPr algn="just"/>
            <a:r>
              <a:rPr lang="pt-BR" dirty="0"/>
              <a:t>Tratamento farmacológico deve ser a escolha principal se houver falha ou impossibilidade de acesso à psicoterapia, </a:t>
            </a:r>
            <a:r>
              <a:rPr lang="pt-BR" b="1" dirty="0"/>
              <a:t>associado à higiene do sono</a:t>
            </a:r>
          </a:p>
          <a:p>
            <a:pPr algn="just"/>
            <a:endParaRPr lang="pt-BR" dirty="0"/>
          </a:p>
          <a:p>
            <a:pPr algn="just"/>
            <a:endParaRPr lang="pt-BR" dirty="0"/>
          </a:p>
        </p:txBody>
      </p:sp>
      <p:sp>
        <p:nvSpPr>
          <p:cNvPr id="4" name="Retângulo 3">
            <a:extLst>
              <a:ext uri="{FF2B5EF4-FFF2-40B4-BE49-F238E27FC236}">
                <a16:creationId xmlns:a16="http://schemas.microsoft.com/office/drawing/2014/main" id="{B8029007-5EEC-8E76-FD8A-1EE8B61A74D8}"/>
              </a:ext>
            </a:extLst>
          </p:cNvPr>
          <p:cNvSpPr/>
          <p:nvPr/>
        </p:nvSpPr>
        <p:spPr>
          <a:xfrm>
            <a:off x="1654054" y="2650889"/>
            <a:ext cx="3928499" cy="6062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latin typeface="Kaisei Decol" pitchFamily="2" charset="-128"/>
                <a:ea typeface="Kaisei Decol" pitchFamily="2" charset="-128"/>
              </a:rPr>
              <a:t>Farmacoterapia</a:t>
            </a:r>
          </a:p>
        </p:txBody>
      </p:sp>
      <p:sp>
        <p:nvSpPr>
          <p:cNvPr id="5" name="Retângulo 4">
            <a:extLst>
              <a:ext uri="{FF2B5EF4-FFF2-40B4-BE49-F238E27FC236}">
                <a16:creationId xmlns:a16="http://schemas.microsoft.com/office/drawing/2014/main" id="{2C43374D-059F-CF05-7E66-2293FF1C7CFC}"/>
              </a:ext>
            </a:extLst>
          </p:cNvPr>
          <p:cNvSpPr/>
          <p:nvPr/>
        </p:nvSpPr>
        <p:spPr>
          <a:xfrm>
            <a:off x="6558163" y="2650889"/>
            <a:ext cx="3928499" cy="6062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latin typeface="Kaisei Decol" pitchFamily="2" charset="-128"/>
                <a:ea typeface="Kaisei Decol" pitchFamily="2" charset="-128"/>
              </a:rPr>
              <a:t>Psicoterapia (TCC-I)</a:t>
            </a:r>
          </a:p>
        </p:txBody>
      </p:sp>
      <p:pic>
        <p:nvPicPr>
          <p:cNvPr id="7" name="Imagem 6">
            <a:extLst>
              <a:ext uri="{FF2B5EF4-FFF2-40B4-BE49-F238E27FC236}">
                <a16:creationId xmlns:a16="http://schemas.microsoft.com/office/drawing/2014/main" id="{E38D7F87-8FBA-0657-6248-9E9CA0463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55" y="2605836"/>
            <a:ext cx="695910" cy="695910"/>
          </a:xfrm>
          <a:prstGeom prst="rect">
            <a:avLst/>
          </a:prstGeom>
        </p:spPr>
      </p:pic>
      <p:pic>
        <p:nvPicPr>
          <p:cNvPr id="8" name="Espaço Reservado para Imagem 2">
            <a:extLst>
              <a:ext uri="{FF2B5EF4-FFF2-40B4-BE49-F238E27FC236}">
                <a16:creationId xmlns:a16="http://schemas.microsoft.com/office/drawing/2014/main" id="{01298D84-2361-C90E-2748-61F09DE493B5}"/>
              </a:ext>
            </a:extLst>
          </p:cNvPr>
          <p:cNvPicPr>
            <a:picLocks noChangeAspect="1"/>
          </p:cNvPicPr>
          <p:nvPr/>
        </p:nvPicPr>
        <p:blipFill>
          <a:blip r:embed="rId4">
            <a:extLst>
              <a:ext uri="{28A0092B-C50C-407E-A947-70E740481C1C}">
                <a14:useLocalDpi xmlns:a14="http://schemas.microsoft.com/office/drawing/2010/main" val="0"/>
              </a:ext>
            </a:extLst>
          </a:blip>
          <a:srcRect t="8019" b="8019"/>
          <a:stretch/>
        </p:blipFill>
        <p:spPr>
          <a:xfrm>
            <a:off x="4930317" y="550532"/>
            <a:ext cx="2073384" cy="1089201"/>
          </a:xfrm>
          <a:prstGeom prst="round1Rect">
            <a:avLst>
              <a:gd name="adj" fmla="val 50000"/>
            </a:avLst>
          </a:prstGeom>
          <a:ln>
            <a:solidFill>
              <a:schemeClr val="tx1"/>
            </a:solidFill>
          </a:ln>
        </p:spPr>
      </p:pic>
      <p:sp>
        <p:nvSpPr>
          <p:cNvPr id="6" name="CaixaDeTexto 5">
            <a:extLst>
              <a:ext uri="{FF2B5EF4-FFF2-40B4-BE49-F238E27FC236}">
                <a16:creationId xmlns:a16="http://schemas.microsoft.com/office/drawing/2014/main" id="{B915C9B0-A813-1D8C-8D3D-640E41ABC005}"/>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spTree>
    <p:extLst>
      <p:ext uri="{BB962C8B-B14F-4D97-AF65-F5344CB8AC3E}">
        <p14:creationId xmlns:p14="http://schemas.microsoft.com/office/powerpoint/2010/main" val="22384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30769F7-0283-53E8-B66A-624AD440879A}"/>
              </a:ext>
            </a:extLst>
          </p:cNvPr>
          <p:cNvSpPr>
            <a:spLocks noGrp="1"/>
          </p:cNvSpPr>
          <p:nvPr>
            <p:ph type="title"/>
          </p:nvPr>
        </p:nvSpPr>
        <p:spPr/>
        <p:txBody>
          <a:bodyPr/>
          <a:lstStyle/>
          <a:p>
            <a:r>
              <a:rPr lang="pt-BR" dirty="0"/>
              <a:t>Higiene do sono</a:t>
            </a:r>
          </a:p>
        </p:txBody>
      </p:sp>
      <p:sp>
        <p:nvSpPr>
          <p:cNvPr id="6" name="Espaço Reservado para Texto 5">
            <a:extLst>
              <a:ext uri="{FF2B5EF4-FFF2-40B4-BE49-F238E27FC236}">
                <a16:creationId xmlns:a16="http://schemas.microsoft.com/office/drawing/2014/main" id="{D335E697-4F0D-2114-C80A-255510EA724D}"/>
              </a:ext>
            </a:extLst>
          </p:cNvPr>
          <p:cNvSpPr>
            <a:spLocks noGrp="1"/>
          </p:cNvSpPr>
          <p:nvPr>
            <p:ph type="body" idx="1"/>
          </p:nvPr>
        </p:nvSpPr>
        <p:spPr>
          <a:xfrm>
            <a:off x="837336" y="1884867"/>
            <a:ext cx="10715328" cy="4259800"/>
          </a:xfrm>
        </p:spPr>
        <p:txBody>
          <a:bodyPr/>
          <a:lstStyle/>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Estabelecer um horário regular para dormir e acordar. </a:t>
            </a:r>
          </a:p>
          <a:p>
            <a:pPr marL="342900" lvl="0" indent="-342900" algn="just">
              <a:lnSpc>
                <a:spcPct val="115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Dormir somente o necessário e não permanecer na cama após acordar</a:t>
            </a:r>
          </a:p>
          <a:p>
            <a:pPr marL="34290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Não tomar café, energéticos, chá preto, chá verde, chá mate, Coca-Cola ou comer chocolate após as 17h</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Evitar assistir à televisão ou usar o celular antes de dormir.</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latin typeface="Karla" panose="020B0004030503030003" pitchFamily="34" charset="0"/>
                <a:ea typeface="Arial" panose="020B0604020202020204" pitchFamily="34" charset="0"/>
              </a:rPr>
              <a:t>Se não conseguir dormir após 20-30 minutos, se levantar e distrair-se até sentir sono</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Utilizar a cama somente para dormir ou ter relações sexuais</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Não cochilar durante o dia por mais que 30 minutos.</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Evitar exercícios físicos próximo à hora de dormir. </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Procurar relaxar a mente de antes de ir para a cama. Nunca tentar resolver problemas antes de dormir.</a:t>
            </a:r>
          </a:p>
          <a:p>
            <a:pPr marL="342900" lvl="0" indent="-342900" algn="just">
              <a:lnSpc>
                <a:spcPct val="106000"/>
              </a:lnSpc>
              <a:spcAft>
                <a:spcPts val="1200"/>
              </a:spcAft>
              <a:buFont typeface="Symbol" panose="05050102010706020507" pitchFamily="18" charset="2"/>
              <a:buChar char=""/>
            </a:pPr>
            <a:r>
              <a:rPr lang="pt-BR" sz="1600" dirty="0">
                <a:solidFill>
                  <a:srgbClr val="000000"/>
                </a:solidFill>
                <a:effectLst/>
                <a:latin typeface="Karla" panose="020B0004030503030003" pitchFamily="34" charset="0"/>
                <a:ea typeface="Arial" panose="020B0604020202020204" pitchFamily="34" charset="0"/>
              </a:rPr>
              <a:t>Evitar cigarro </a:t>
            </a:r>
            <a:r>
              <a:rPr lang="pt-BR" sz="1600" dirty="0">
                <a:solidFill>
                  <a:srgbClr val="000000"/>
                </a:solidFill>
                <a:latin typeface="Karla" panose="020B0004030503030003" pitchFamily="34" charset="0"/>
                <a:ea typeface="Arial" panose="020B0604020202020204" pitchFamily="34" charset="0"/>
              </a:rPr>
              <a:t>e b</a:t>
            </a:r>
            <a:r>
              <a:rPr lang="pt-BR" sz="1600" dirty="0">
                <a:solidFill>
                  <a:srgbClr val="000000"/>
                </a:solidFill>
                <a:effectLst/>
                <a:latin typeface="Karla" panose="020B0004030503030003" pitchFamily="34" charset="0"/>
                <a:ea typeface="Arial" panose="020B0604020202020204" pitchFamily="34" charset="0"/>
              </a:rPr>
              <a:t>ebidas alcoólicas antes de deitar</a:t>
            </a:r>
          </a:p>
        </p:txBody>
      </p:sp>
      <p:pic>
        <p:nvPicPr>
          <p:cNvPr id="4" name="Espaço Reservado para Imagem 2">
            <a:extLst>
              <a:ext uri="{FF2B5EF4-FFF2-40B4-BE49-F238E27FC236}">
                <a16:creationId xmlns:a16="http://schemas.microsoft.com/office/drawing/2014/main" id="{5CCCB508-8DD9-C98D-F1D1-67586EB7DB5E}"/>
              </a:ext>
            </a:extLst>
          </p:cNvPr>
          <p:cNvPicPr>
            <a:picLocks noChangeAspect="1"/>
          </p:cNvPicPr>
          <p:nvPr/>
        </p:nvPicPr>
        <p:blipFill>
          <a:blip r:embed="rId3">
            <a:extLst>
              <a:ext uri="{28A0092B-C50C-407E-A947-70E740481C1C}">
                <a14:useLocalDpi xmlns:a14="http://schemas.microsoft.com/office/drawing/2010/main" val="0"/>
              </a:ext>
            </a:extLst>
          </a:blip>
          <a:srcRect t="8019" b="8019"/>
          <a:stretch/>
        </p:blipFill>
        <p:spPr>
          <a:xfrm>
            <a:off x="8638159" y="609600"/>
            <a:ext cx="2427576" cy="1275267"/>
          </a:xfrm>
          <a:prstGeom prst="round1Rect">
            <a:avLst>
              <a:gd name="adj" fmla="val 50000"/>
            </a:avLst>
          </a:prstGeom>
          <a:ln>
            <a:solidFill>
              <a:schemeClr val="tx1"/>
            </a:solidFill>
          </a:ln>
        </p:spPr>
      </p:pic>
    </p:spTree>
    <p:extLst>
      <p:ext uri="{BB962C8B-B14F-4D97-AF65-F5344CB8AC3E}">
        <p14:creationId xmlns:p14="http://schemas.microsoft.com/office/powerpoint/2010/main" val="2235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9FD99-FADD-CA67-3398-D92F6C21CC6E}"/>
              </a:ext>
            </a:extLst>
          </p:cNvPr>
          <p:cNvSpPr>
            <a:spLocks noGrp="1"/>
          </p:cNvSpPr>
          <p:nvPr>
            <p:ph type="title"/>
          </p:nvPr>
        </p:nvSpPr>
        <p:spPr/>
        <p:txBody>
          <a:bodyPr/>
          <a:lstStyle/>
          <a:p>
            <a:r>
              <a:rPr lang="pt-BR" dirty="0"/>
              <a:t>Tratamento farmacológico</a:t>
            </a:r>
          </a:p>
        </p:txBody>
      </p:sp>
      <p:sp>
        <p:nvSpPr>
          <p:cNvPr id="3" name="Espaço Reservado para Texto 2">
            <a:extLst>
              <a:ext uri="{FF2B5EF4-FFF2-40B4-BE49-F238E27FC236}">
                <a16:creationId xmlns:a16="http://schemas.microsoft.com/office/drawing/2014/main" id="{375886A2-17D5-36D0-C702-61EB4EBDAD7D}"/>
              </a:ext>
            </a:extLst>
          </p:cNvPr>
          <p:cNvSpPr>
            <a:spLocks noGrp="1"/>
          </p:cNvSpPr>
          <p:nvPr>
            <p:ph type="body" idx="1"/>
          </p:nvPr>
        </p:nvSpPr>
        <p:spPr>
          <a:xfrm>
            <a:off x="960000" y="1822483"/>
            <a:ext cx="10271999" cy="4259800"/>
          </a:xfrm>
        </p:spPr>
        <p:txBody>
          <a:bodyPr/>
          <a:lstStyle/>
          <a:p>
            <a:pPr>
              <a:lnSpc>
                <a:spcPct val="150000"/>
              </a:lnSpc>
            </a:pPr>
            <a:r>
              <a:rPr lang="pt-BR" sz="2200" b="1" dirty="0"/>
              <a:t>Trazodona: </a:t>
            </a:r>
            <a:r>
              <a:rPr lang="pt-BR" sz="2200" dirty="0"/>
              <a:t>50-150mg</a:t>
            </a:r>
          </a:p>
          <a:p>
            <a:pPr lvl="1">
              <a:lnSpc>
                <a:spcPct val="150000"/>
              </a:lnSpc>
            </a:pPr>
            <a:r>
              <a:rPr lang="pt-BR" sz="2200" dirty="0"/>
              <a:t>30 minutos antes de deitar</a:t>
            </a:r>
          </a:p>
          <a:p>
            <a:pPr lvl="1">
              <a:lnSpc>
                <a:spcPct val="150000"/>
              </a:lnSpc>
            </a:pPr>
            <a:r>
              <a:rPr lang="pt-BR" sz="2200" dirty="0"/>
              <a:t>Meia-vida 3-6h: baixo risco de sonolência diurna</a:t>
            </a:r>
          </a:p>
          <a:p>
            <a:pPr lvl="1">
              <a:lnSpc>
                <a:spcPct val="150000"/>
              </a:lnSpc>
            </a:pPr>
            <a:r>
              <a:rPr lang="pt-BR" sz="2200" dirty="0"/>
              <a:t>Não causa dependência</a:t>
            </a:r>
          </a:p>
          <a:p>
            <a:pPr lvl="1">
              <a:lnSpc>
                <a:spcPct val="150000"/>
              </a:lnSpc>
            </a:pPr>
            <a:r>
              <a:rPr lang="pt-BR" sz="2200" dirty="0"/>
              <a:t>Poucos efeitos adversos</a:t>
            </a:r>
          </a:p>
          <a:p>
            <a:pPr lvl="1">
              <a:lnSpc>
                <a:spcPct val="150000"/>
              </a:lnSpc>
            </a:pPr>
            <a:endParaRPr lang="pt-BR" sz="1100" dirty="0"/>
          </a:p>
          <a:p>
            <a:pPr lvl="1">
              <a:lnSpc>
                <a:spcPct val="150000"/>
              </a:lnSpc>
            </a:pPr>
            <a:endParaRPr lang="pt-BR" sz="1100" dirty="0"/>
          </a:p>
        </p:txBody>
      </p:sp>
      <p:sp>
        <p:nvSpPr>
          <p:cNvPr id="4" name="Subtítulo 7">
            <a:extLst>
              <a:ext uri="{FF2B5EF4-FFF2-40B4-BE49-F238E27FC236}">
                <a16:creationId xmlns:a16="http://schemas.microsoft.com/office/drawing/2014/main" id="{845F8AC0-E18C-E9F8-EF3A-2DFD1A8FBF0F}"/>
              </a:ext>
            </a:extLst>
          </p:cNvPr>
          <p:cNvSpPr txBox="1">
            <a:spLocks/>
          </p:cNvSpPr>
          <p:nvPr/>
        </p:nvSpPr>
        <p:spPr>
          <a:xfrm>
            <a:off x="1822929" y="4720722"/>
            <a:ext cx="3410142" cy="1204784"/>
          </a:xfrm>
          <a:prstGeom prst="rect">
            <a:avLst/>
          </a:prstGeom>
          <a:solidFill>
            <a:schemeClr val="accent2"/>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Sedação, tontura, náuseas, cefaleia nas primeiras semanas</a:t>
            </a:r>
          </a:p>
        </p:txBody>
      </p:sp>
      <p:sp>
        <p:nvSpPr>
          <p:cNvPr id="5" name="Subtítulo 7">
            <a:extLst>
              <a:ext uri="{FF2B5EF4-FFF2-40B4-BE49-F238E27FC236}">
                <a16:creationId xmlns:a16="http://schemas.microsoft.com/office/drawing/2014/main" id="{BF2B5459-0F3F-78DD-1E7C-0B7BCC225AFC}"/>
              </a:ext>
            </a:extLst>
          </p:cNvPr>
          <p:cNvSpPr txBox="1">
            <a:spLocks/>
          </p:cNvSpPr>
          <p:nvPr/>
        </p:nvSpPr>
        <p:spPr>
          <a:xfrm>
            <a:off x="5483057" y="4720722"/>
            <a:ext cx="2999206" cy="1204784"/>
          </a:xfrm>
          <a:prstGeom prst="rect">
            <a:avLst/>
          </a:prstGeom>
          <a:solidFill>
            <a:schemeClr val="accent2"/>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Raramente priapismo (suspender)</a:t>
            </a:r>
          </a:p>
        </p:txBody>
      </p:sp>
      <p:sp>
        <p:nvSpPr>
          <p:cNvPr id="6" name="CaixaDeTexto 5">
            <a:extLst>
              <a:ext uri="{FF2B5EF4-FFF2-40B4-BE49-F238E27FC236}">
                <a16:creationId xmlns:a16="http://schemas.microsoft.com/office/drawing/2014/main" id="{7564C9C9-7BD8-AA45-35C9-6146D0FA71B3}"/>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pic>
        <p:nvPicPr>
          <p:cNvPr id="7" name="Espaço Reservado para Imagem 2">
            <a:extLst>
              <a:ext uri="{FF2B5EF4-FFF2-40B4-BE49-F238E27FC236}">
                <a16:creationId xmlns:a16="http://schemas.microsoft.com/office/drawing/2014/main" id="{9ABE681D-9CE3-F37D-6783-04EACDDB2FEA}"/>
              </a:ext>
            </a:extLst>
          </p:cNvPr>
          <p:cNvPicPr>
            <a:picLocks noChangeAspect="1"/>
          </p:cNvPicPr>
          <p:nvPr/>
        </p:nvPicPr>
        <p:blipFill>
          <a:blip r:embed="rId2">
            <a:extLst>
              <a:ext uri="{28A0092B-C50C-407E-A947-70E740481C1C}">
                <a14:useLocalDpi xmlns:a14="http://schemas.microsoft.com/office/drawing/2010/main" val="0"/>
              </a:ext>
            </a:extLst>
          </a:blip>
          <a:srcRect t="3276" b="3276"/>
          <a:stretch/>
        </p:blipFill>
        <p:spPr>
          <a:xfrm>
            <a:off x="9501801" y="589422"/>
            <a:ext cx="2129989" cy="1118937"/>
          </a:xfrm>
          <a:prstGeom prst="round1Rect">
            <a:avLst>
              <a:gd name="adj" fmla="val 50000"/>
            </a:avLst>
          </a:prstGeom>
          <a:ln>
            <a:solidFill>
              <a:schemeClr val="tx1"/>
            </a:solidFill>
          </a:ln>
        </p:spPr>
      </p:pic>
      <p:pic>
        <p:nvPicPr>
          <p:cNvPr id="19" name="Imagem 18">
            <a:extLst>
              <a:ext uri="{FF2B5EF4-FFF2-40B4-BE49-F238E27FC236}">
                <a16:creationId xmlns:a16="http://schemas.microsoft.com/office/drawing/2014/main" id="{EE5480D2-3A5A-0533-B56D-644CC6AA7273}"/>
              </a:ext>
            </a:extLst>
          </p:cNvPr>
          <p:cNvPicPr>
            <a:picLocks noChangeAspect="1"/>
          </p:cNvPicPr>
          <p:nvPr/>
        </p:nvPicPr>
        <p:blipFill>
          <a:blip r:embed="rId3"/>
          <a:stretch>
            <a:fillRect/>
          </a:stretch>
        </p:blipFill>
        <p:spPr>
          <a:xfrm>
            <a:off x="9501801" y="1884867"/>
            <a:ext cx="2129989" cy="25058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74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0E313-EFF4-1DBA-5D0E-95F55338B1BE}"/>
              </a:ext>
            </a:extLst>
          </p:cNvPr>
          <p:cNvSpPr>
            <a:spLocks noGrp="1"/>
          </p:cNvSpPr>
          <p:nvPr>
            <p:ph type="title"/>
          </p:nvPr>
        </p:nvSpPr>
        <p:spPr/>
        <p:txBody>
          <a:bodyPr/>
          <a:lstStyle/>
          <a:p>
            <a:r>
              <a:rPr lang="pt-BR" dirty="0"/>
              <a:t>Tratamento farmacológico</a:t>
            </a:r>
          </a:p>
        </p:txBody>
      </p:sp>
      <p:sp>
        <p:nvSpPr>
          <p:cNvPr id="3" name="Espaço Reservado para Texto 2">
            <a:extLst>
              <a:ext uri="{FF2B5EF4-FFF2-40B4-BE49-F238E27FC236}">
                <a16:creationId xmlns:a16="http://schemas.microsoft.com/office/drawing/2014/main" id="{0BDC0EE9-2917-3C53-27E3-54B437F86ABF}"/>
              </a:ext>
            </a:extLst>
          </p:cNvPr>
          <p:cNvSpPr>
            <a:spLocks noGrp="1"/>
          </p:cNvSpPr>
          <p:nvPr>
            <p:ph type="body" idx="1"/>
          </p:nvPr>
        </p:nvSpPr>
        <p:spPr>
          <a:xfrm>
            <a:off x="560210" y="1884867"/>
            <a:ext cx="11071580" cy="4259800"/>
          </a:xfrm>
        </p:spPr>
        <p:txBody>
          <a:bodyPr/>
          <a:lstStyle/>
          <a:p>
            <a:r>
              <a:rPr lang="pt-BR" b="1" dirty="0" err="1"/>
              <a:t>Quetiapina</a:t>
            </a:r>
            <a:r>
              <a:rPr lang="pt-BR" b="1" dirty="0"/>
              <a:t>:</a:t>
            </a:r>
            <a:r>
              <a:rPr lang="pt-BR" dirty="0"/>
              <a:t> 25-100mg</a:t>
            </a:r>
          </a:p>
          <a:p>
            <a:pPr lvl="1"/>
            <a:r>
              <a:rPr lang="pt-BR" dirty="0"/>
              <a:t>Ganho de peso, síndrome metabólica (mesmo em doses baixas)</a:t>
            </a:r>
          </a:p>
          <a:p>
            <a:pPr lvl="1"/>
            <a:r>
              <a:rPr lang="pt-BR" dirty="0"/>
              <a:t>Pode ser apropriado para pacientes que falharam com outros tratamentos</a:t>
            </a:r>
          </a:p>
          <a:p>
            <a:pPr lvl="1"/>
            <a:endParaRPr lang="pt-BR" dirty="0"/>
          </a:p>
          <a:p>
            <a:r>
              <a:rPr lang="pt-BR" b="1" dirty="0"/>
              <a:t>Amitriptilina</a:t>
            </a:r>
            <a:r>
              <a:rPr lang="pt-BR" dirty="0"/>
              <a:t>: 12,5 – 50mg</a:t>
            </a:r>
          </a:p>
          <a:p>
            <a:pPr lvl="1"/>
            <a:r>
              <a:rPr lang="pt-BR" dirty="0"/>
              <a:t>Meia-vida longa (12-24h): sedação diurna</a:t>
            </a:r>
          </a:p>
          <a:p>
            <a:pPr lvl="1"/>
            <a:r>
              <a:rPr lang="pt-BR" dirty="0"/>
              <a:t>Ganho de peso, efeitos anticolinérgicos (boca seca, constipação, hipotensão postural...)</a:t>
            </a:r>
          </a:p>
          <a:p>
            <a:pPr lvl="1"/>
            <a:endParaRPr lang="pt-BR" dirty="0"/>
          </a:p>
        </p:txBody>
      </p:sp>
      <p:sp>
        <p:nvSpPr>
          <p:cNvPr id="5" name="CaixaDeTexto 4">
            <a:extLst>
              <a:ext uri="{FF2B5EF4-FFF2-40B4-BE49-F238E27FC236}">
                <a16:creationId xmlns:a16="http://schemas.microsoft.com/office/drawing/2014/main" id="{BADFDB67-BBC5-7114-671E-2CF4BFE8522B}"/>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pic>
        <p:nvPicPr>
          <p:cNvPr id="6" name="Espaço Reservado para Imagem 2">
            <a:extLst>
              <a:ext uri="{FF2B5EF4-FFF2-40B4-BE49-F238E27FC236}">
                <a16:creationId xmlns:a16="http://schemas.microsoft.com/office/drawing/2014/main" id="{7DA52CB4-128B-2282-5D0F-07B1289EE879}"/>
              </a:ext>
            </a:extLst>
          </p:cNvPr>
          <p:cNvPicPr>
            <a:picLocks noChangeAspect="1"/>
          </p:cNvPicPr>
          <p:nvPr/>
        </p:nvPicPr>
        <p:blipFill>
          <a:blip r:embed="rId3">
            <a:extLst>
              <a:ext uri="{28A0092B-C50C-407E-A947-70E740481C1C}">
                <a14:useLocalDpi xmlns:a14="http://schemas.microsoft.com/office/drawing/2010/main" val="0"/>
              </a:ext>
            </a:extLst>
          </a:blip>
          <a:srcRect t="3276" b="3276"/>
          <a:stretch/>
        </p:blipFill>
        <p:spPr>
          <a:xfrm>
            <a:off x="9501801" y="589422"/>
            <a:ext cx="2129989" cy="1118937"/>
          </a:xfrm>
          <a:prstGeom prst="round1Rect">
            <a:avLst>
              <a:gd name="adj" fmla="val 50000"/>
            </a:avLst>
          </a:prstGeom>
          <a:ln>
            <a:solidFill>
              <a:schemeClr val="tx1"/>
            </a:solidFill>
          </a:ln>
        </p:spPr>
      </p:pic>
      <p:pic>
        <p:nvPicPr>
          <p:cNvPr id="4" name="Imagem 3">
            <a:extLst>
              <a:ext uri="{FF2B5EF4-FFF2-40B4-BE49-F238E27FC236}">
                <a16:creationId xmlns:a16="http://schemas.microsoft.com/office/drawing/2014/main" id="{A589C62A-E088-46ED-3C7F-036FE24D9F5E}"/>
              </a:ext>
            </a:extLst>
          </p:cNvPr>
          <p:cNvPicPr>
            <a:picLocks noChangeAspect="1"/>
          </p:cNvPicPr>
          <p:nvPr/>
        </p:nvPicPr>
        <p:blipFill>
          <a:blip r:embed="rId4"/>
          <a:stretch>
            <a:fillRect/>
          </a:stretch>
        </p:blipFill>
        <p:spPr>
          <a:xfrm>
            <a:off x="4631929" y="1708359"/>
            <a:ext cx="1197943" cy="612282"/>
          </a:xfrm>
          <a:prstGeom prst="rect">
            <a:avLst/>
          </a:prstGeom>
          <a:effectLst>
            <a:outerShdw blurRad="50800" dist="38100" dir="2700000" algn="tl" rotWithShape="0">
              <a:prstClr val="black">
                <a:alpha val="40000"/>
              </a:prstClr>
            </a:outerShdw>
          </a:effectLst>
        </p:spPr>
      </p:pic>
      <p:sp>
        <p:nvSpPr>
          <p:cNvPr id="7" name="Retângulo: Cantos Arredondados 6">
            <a:extLst>
              <a:ext uri="{FF2B5EF4-FFF2-40B4-BE49-F238E27FC236}">
                <a16:creationId xmlns:a16="http://schemas.microsoft.com/office/drawing/2014/main" id="{3A2DC385-81E8-92CE-B677-659E366935EB}"/>
              </a:ext>
            </a:extLst>
          </p:cNvPr>
          <p:cNvSpPr/>
          <p:nvPr/>
        </p:nvSpPr>
        <p:spPr>
          <a:xfrm>
            <a:off x="6019500" y="1708359"/>
            <a:ext cx="894080" cy="64119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1400" dirty="0">
                <a:latin typeface="Montserrat" pitchFamily="2" charset="0"/>
              </a:rPr>
              <a:t>25mg</a:t>
            </a:r>
          </a:p>
          <a:p>
            <a:pPr algn="ctr"/>
            <a:r>
              <a:rPr lang="pt-BR" sz="1400" dirty="0">
                <a:latin typeface="Montserrat" pitchFamily="2" charset="0"/>
              </a:rPr>
              <a:t>30cp</a:t>
            </a:r>
          </a:p>
        </p:txBody>
      </p:sp>
    </p:spTree>
    <p:extLst>
      <p:ext uri="{BB962C8B-B14F-4D97-AF65-F5344CB8AC3E}">
        <p14:creationId xmlns:p14="http://schemas.microsoft.com/office/powerpoint/2010/main" val="41816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DDE2B-B2B6-4813-1D99-B89E6F2D863F}"/>
              </a:ext>
            </a:extLst>
          </p:cNvPr>
          <p:cNvSpPr>
            <a:spLocks noGrp="1"/>
          </p:cNvSpPr>
          <p:nvPr>
            <p:ph type="title"/>
          </p:nvPr>
        </p:nvSpPr>
        <p:spPr/>
        <p:txBody>
          <a:bodyPr/>
          <a:lstStyle/>
          <a:p>
            <a:r>
              <a:rPr lang="pt-BR" dirty="0"/>
              <a:t>Tratamento farmacológico</a:t>
            </a:r>
          </a:p>
        </p:txBody>
      </p:sp>
      <p:sp>
        <p:nvSpPr>
          <p:cNvPr id="4" name="Espaço Reservado para Texto 3">
            <a:extLst>
              <a:ext uri="{FF2B5EF4-FFF2-40B4-BE49-F238E27FC236}">
                <a16:creationId xmlns:a16="http://schemas.microsoft.com/office/drawing/2014/main" id="{F9DFEAA8-C4CC-67EA-8F7F-7B5E13A7AC53}"/>
              </a:ext>
            </a:extLst>
          </p:cNvPr>
          <p:cNvSpPr>
            <a:spLocks noGrp="1"/>
          </p:cNvSpPr>
          <p:nvPr>
            <p:ph type="body" idx="1"/>
          </p:nvPr>
        </p:nvSpPr>
        <p:spPr/>
        <p:txBody>
          <a:bodyPr/>
          <a:lstStyle/>
          <a:p>
            <a:r>
              <a:rPr lang="pt-BR" b="1" dirty="0" err="1"/>
              <a:t>Zolpidem</a:t>
            </a:r>
            <a:r>
              <a:rPr lang="pt-BR" b="1" dirty="0"/>
              <a:t>: </a:t>
            </a:r>
            <a:r>
              <a:rPr lang="pt-BR" dirty="0"/>
              <a:t>5-10mg</a:t>
            </a:r>
          </a:p>
          <a:p>
            <a:endParaRPr lang="pt-BR" sz="1000" dirty="0"/>
          </a:p>
          <a:p>
            <a:pPr lvl="1"/>
            <a:r>
              <a:rPr lang="pt-BR" sz="2000" dirty="0"/>
              <a:t>Atua nos mesmos receptores que os benzodiazepínicos (GABA-A), mas é seletivo (subunidade </a:t>
            </a:r>
            <a:r>
              <a:rPr lang="pt-BR" sz="2000" b="0" i="0" dirty="0">
                <a:solidFill>
                  <a:srgbClr val="59595B"/>
                </a:solidFill>
                <a:effectLst/>
                <a:latin typeface="ArnoPro-Regular"/>
              </a:rPr>
              <a:t>α</a:t>
            </a:r>
            <a:r>
              <a:rPr lang="pt-BR" sz="2000" b="0" i="0" dirty="0">
                <a:solidFill>
                  <a:srgbClr val="59595B"/>
                </a:solidFill>
                <a:effectLst/>
                <a:latin typeface="Karla" panose="020B0004030503030003" pitchFamily="34" charset="0"/>
              </a:rPr>
              <a:t>1)</a:t>
            </a:r>
          </a:p>
          <a:p>
            <a:pPr lvl="1"/>
            <a:endParaRPr lang="pt-BR" sz="1100" dirty="0">
              <a:latin typeface="Karla" panose="020B0004030503030003" pitchFamily="34" charset="0"/>
            </a:endParaRPr>
          </a:p>
          <a:p>
            <a:pPr lvl="1"/>
            <a:r>
              <a:rPr lang="pt-BR" sz="2000" dirty="0">
                <a:latin typeface="Karla" panose="020B0004030503030003" pitchFamily="34" charset="0"/>
              </a:rPr>
              <a:t>Efeito unicamente hipnótico</a:t>
            </a:r>
          </a:p>
          <a:p>
            <a:pPr lvl="1"/>
            <a:endParaRPr lang="pt-BR" sz="1100" dirty="0">
              <a:solidFill>
                <a:srgbClr val="59595B"/>
              </a:solidFill>
              <a:latin typeface="Karla" panose="020B0004030503030003" pitchFamily="34" charset="0"/>
            </a:endParaRPr>
          </a:p>
          <a:p>
            <a:pPr lvl="1"/>
            <a:r>
              <a:rPr lang="pt-BR" sz="2000" dirty="0">
                <a:solidFill>
                  <a:srgbClr val="59595B"/>
                </a:solidFill>
                <a:latin typeface="Karla" panose="020B0004030503030003" pitchFamily="34" charset="0"/>
              </a:rPr>
              <a:t>Meia-vida de 0,5-3,5h</a:t>
            </a:r>
          </a:p>
          <a:p>
            <a:pPr lvl="1"/>
            <a:endParaRPr lang="pt-BR" sz="1100" dirty="0">
              <a:solidFill>
                <a:srgbClr val="59595B"/>
              </a:solidFill>
              <a:latin typeface="Karla" panose="020B0004030503030003" pitchFamily="34" charset="0"/>
            </a:endParaRPr>
          </a:p>
          <a:p>
            <a:pPr lvl="1"/>
            <a:r>
              <a:rPr lang="pt-BR" sz="2000" dirty="0">
                <a:solidFill>
                  <a:srgbClr val="59595B"/>
                </a:solidFill>
                <a:latin typeface="Karla" panose="020B0004030503030003" pitchFamily="34" charset="0"/>
              </a:rPr>
              <a:t>Efeitos adversos: sonolência (5%), tontura (5%), confusão mental (1-2%), sonambulismo (1%), </a:t>
            </a:r>
          </a:p>
        </p:txBody>
      </p:sp>
      <p:pic>
        <p:nvPicPr>
          <p:cNvPr id="5" name="Espaço Reservado para Imagem 2">
            <a:extLst>
              <a:ext uri="{FF2B5EF4-FFF2-40B4-BE49-F238E27FC236}">
                <a16:creationId xmlns:a16="http://schemas.microsoft.com/office/drawing/2014/main" id="{A0827BB1-E5DA-B1AF-49C5-141A4DB2B661}"/>
              </a:ext>
            </a:extLst>
          </p:cNvPr>
          <p:cNvPicPr>
            <a:picLocks noChangeAspect="1"/>
          </p:cNvPicPr>
          <p:nvPr/>
        </p:nvPicPr>
        <p:blipFill>
          <a:blip r:embed="rId3">
            <a:extLst>
              <a:ext uri="{28A0092B-C50C-407E-A947-70E740481C1C}">
                <a14:useLocalDpi xmlns:a14="http://schemas.microsoft.com/office/drawing/2010/main" val="0"/>
              </a:ext>
            </a:extLst>
          </a:blip>
          <a:srcRect t="3276" b="3276"/>
          <a:stretch/>
        </p:blipFill>
        <p:spPr>
          <a:xfrm>
            <a:off x="9501801" y="589422"/>
            <a:ext cx="2129989" cy="1118937"/>
          </a:xfrm>
          <a:prstGeom prst="round1Rect">
            <a:avLst>
              <a:gd name="adj" fmla="val 50000"/>
            </a:avLst>
          </a:prstGeom>
          <a:ln>
            <a:solidFill>
              <a:schemeClr val="tx1"/>
            </a:solidFill>
          </a:ln>
        </p:spPr>
      </p:pic>
      <p:sp>
        <p:nvSpPr>
          <p:cNvPr id="6" name="Subtítulo 7">
            <a:extLst>
              <a:ext uri="{FF2B5EF4-FFF2-40B4-BE49-F238E27FC236}">
                <a16:creationId xmlns:a16="http://schemas.microsoft.com/office/drawing/2014/main" id="{1AB2AF6D-D0D4-E610-A1EA-C8E2FA79756B}"/>
              </a:ext>
            </a:extLst>
          </p:cNvPr>
          <p:cNvSpPr txBox="1">
            <a:spLocks/>
          </p:cNvSpPr>
          <p:nvPr/>
        </p:nvSpPr>
        <p:spPr>
          <a:xfrm>
            <a:off x="2039814" y="5212964"/>
            <a:ext cx="9192183" cy="803411"/>
          </a:xfrm>
          <a:prstGeom prst="rect">
            <a:avLst/>
          </a:prstGeom>
          <a:solidFill>
            <a:schemeClr val="accent2"/>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1800" dirty="0">
                <a:latin typeface="Karla" panose="020B0004030503030003" pitchFamily="34" charset="0"/>
              </a:rPr>
              <a:t>Potencial de uso abusivo e dependência: baixo no uso de curto prazo, cuidado em    uso prolongado, doses elevadas, histórico de abuso de drogas</a:t>
            </a:r>
          </a:p>
        </p:txBody>
      </p:sp>
      <p:pic>
        <p:nvPicPr>
          <p:cNvPr id="7" name="Imagem 6">
            <a:extLst>
              <a:ext uri="{FF2B5EF4-FFF2-40B4-BE49-F238E27FC236}">
                <a16:creationId xmlns:a16="http://schemas.microsoft.com/office/drawing/2014/main" id="{266C214D-C3F1-2861-E7A2-ACF9B3566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02" y="4977291"/>
            <a:ext cx="1274756" cy="1274756"/>
          </a:xfrm>
          <a:prstGeom prst="rect">
            <a:avLst/>
          </a:prstGeom>
        </p:spPr>
      </p:pic>
      <p:sp>
        <p:nvSpPr>
          <p:cNvPr id="8" name="CaixaDeTexto 7">
            <a:extLst>
              <a:ext uri="{FF2B5EF4-FFF2-40B4-BE49-F238E27FC236}">
                <a16:creationId xmlns:a16="http://schemas.microsoft.com/office/drawing/2014/main" id="{FF3C2EEC-2510-A5EA-E758-2F371F9BEFDE}"/>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pic>
        <p:nvPicPr>
          <p:cNvPr id="3" name="Imagem 2">
            <a:extLst>
              <a:ext uri="{FF2B5EF4-FFF2-40B4-BE49-F238E27FC236}">
                <a16:creationId xmlns:a16="http://schemas.microsoft.com/office/drawing/2014/main" id="{B411F7BF-AAB6-8D0C-32BB-66A5F0A5CD6F}"/>
              </a:ext>
            </a:extLst>
          </p:cNvPr>
          <p:cNvPicPr>
            <a:picLocks noChangeAspect="1"/>
          </p:cNvPicPr>
          <p:nvPr/>
        </p:nvPicPr>
        <p:blipFill>
          <a:blip r:embed="rId5"/>
          <a:stretch>
            <a:fillRect/>
          </a:stretch>
        </p:blipFill>
        <p:spPr>
          <a:xfrm>
            <a:off x="4269490" y="1708359"/>
            <a:ext cx="1197943" cy="612282"/>
          </a:xfrm>
          <a:prstGeom prst="rect">
            <a:avLst/>
          </a:prstGeom>
          <a:effectLst>
            <a:outerShdw blurRad="50800" dist="38100" dir="2700000" algn="tl" rotWithShape="0">
              <a:prstClr val="black">
                <a:alpha val="40000"/>
              </a:prstClr>
            </a:outerShdw>
          </a:effectLst>
        </p:spPr>
      </p:pic>
      <p:sp>
        <p:nvSpPr>
          <p:cNvPr id="9" name="Retângulo: Cantos Arredondados 8">
            <a:extLst>
              <a:ext uri="{FF2B5EF4-FFF2-40B4-BE49-F238E27FC236}">
                <a16:creationId xmlns:a16="http://schemas.microsoft.com/office/drawing/2014/main" id="{9C91D0F1-D537-90A8-2BF4-B5BD1FE3F090}"/>
              </a:ext>
            </a:extLst>
          </p:cNvPr>
          <p:cNvSpPr/>
          <p:nvPr/>
        </p:nvSpPr>
        <p:spPr>
          <a:xfrm>
            <a:off x="5648958" y="1708359"/>
            <a:ext cx="894080" cy="64119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1400" dirty="0">
                <a:latin typeface="Montserrat" pitchFamily="2" charset="0"/>
              </a:rPr>
              <a:t>10mg</a:t>
            </a:r>
          </a:p>
          <a:p>
            <a:pPr algn="ctr"/>
            <a:r>
              <a:rPr lang="pt-BR" sz="1400" dirty="0">
                <a:latin typeface="Montserrat" pitchFamily="2" charset="0"/>
              </a:rPr>
              <a:t>30cp</a:t>
            </a:r>
          </a:p>
        </p:txBody>
      </p:sp>
    </p:spTree>
    <p:extLst>
      <p:ext uri="{BB962C8B-B14F-4D97-AF65-F5344CB8AC3E}">
        <p14:creationId xmlns:p14="http://schemas.microsoft.com/office/powerpoint/2010/main" val="3362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17495-D027-EF9B-1C1F-F6FAA1893777}"/>
              </a:ext>
            </a:extLst>
          </p:cNvPr>
          <p:cNvSpPr>
            <a:spLocks noGrp="1"/>
          </p:cNvSpPr>
          <p:nvPr>
            <p:ph type="title"/>
          </p:nvPr>
        </p:nvSpPr>
        <p:spPr/>
        <p:txBody>
          <a:bodyPr/>
          <a:lstStyle/>
          <a:p>
            <a:r>
              <a:rPr lang="pt-BR" dirty="0"/>
              <a:t>Tratamento farmacológico</a:t>
            </a:r>
          </a:p>
        </p:txBody>
      </p:sp>
      <p:sp>
        <p:nvSpPr>
          <p:cNvPr id="3" name="Espaço Reservado para Texto 2">
            <a:extLst>
              <a:ext uri="{FF2B5EF4-FFF2-40B4-BE49-F238E27FC236}">
                <a16:creationId xmlns:a16="http://schemas.microsoft.com/office/drawing/2014/main" id="{3690501F-F7E5-2ADC-9CBD-EB77B5DB85F6}"/>
              </a:ext>
            </a:extLst>
          </p:cNvPr>
          <p:cNvSpPr>
            <a:spLocks noGrp="1"/>
          </p:cNvSpPr>
          <p:nvPr>
            <p:ph type="body" idx="1"/>
          </p:nvPr>
        </p:nvSpPr>
        <p:spPr>
          <a:xfrm>
            <a:off x="713260" y="1884867"/>
            <a:ext cx="8430739" cy="4259800"/>
          </a:xfrm>
        </p:spPr>
        <p:txBody>
          <a:bodyPr/>
          <a:lstStyle/>
          <a:p>
            <a:pPr algn="just"/>
            <a:r>
              <a:rPr lang="pt-BR" sz="2200" b="1" dirty="0"/>
              <a:t>Benzodiazepínicos (Clonazepam, Diazepam, </a:t>
            </a:r>
            <a:r>
              <a:rPr lang="pt-BR" sz="2200" b="1" dirty="0" err="1"/>
              <a:t>Alprazolam</a:t>
            </a:r>
            <a:r>
              <a:rPr lang="pt-BR" sz="2200" b="1" dirty="0"/>
              <a:t>, Bromazepam...)</a:t>
            </a:r>
            <a:r>
              <a:rPr lang="pt-BR" sz="2200" dirty="0"/>
              <a:t>: Ação ansiolítica, relaxante muscular e anticonvulsivante. Reduzem latência do sono, despertares noturnos, melhoram a qualidade do sono. </a:t>
            </a:r>
          </a:p>
          <a:p>
            <a:endParaRPr lang="pt-BR" dirty="0"/>
          </a:p>
        </p:txBody>
      </p:sp>
      <p:pic>
        <p:nvPicPr>
          <p:cNvPr id="5" name="Espaço Reservado para Conteúdo 5">
            <a:extLst>
              <a:ext uri="{FF2B5EF4-FFF2-40B4-BE49-F238E27FC236}">
                <a16:creationId xmlns:a16="http://schemas.microsoft.com/office/drawing/2014/main" id="{EDFD4937-16EB-F102-6FC9-1FC947AAB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657" y="1836739"/>
            <a:ext cx="2309102" cy="1530048"/>
          </a:xfrm>
          <a:prstGeom prst="rect">
            <a:avLst/>
          </a:prstGeom>
          <a:noFill/>
          <a:ln>
            <a:noFill/>
          </a:ln>
          <a:effectLst>
            <a:outerShdw blurRad="50800" dist="38100" dir="2700000" algn="tl" rotWithShape="0">
              <a:prstClr val="black">
                <a:alpha val="40000"/>
              </a:prstClr>
            </a:outerShdw>
          </a:effectLst>
        </p:spPr>
      </p:pic>
      <p:sp>
        <p:nvSpPr>
          <p:cNvPr id="6" name="Espaço Reservado para Texto 2">
            <a:extLst>
              <a:ext uri="{FF2B5EF4-FFF2-40B4-BE49-F238E27FC236}">
                <a16:creationId xmlns:a16="http://schemas.microsoft.com/office/drawing/2014/main" id="{C349ACB6-A500-554A-222C-31D9EF5DF656}"/>
              </a:ext>
            </a:extLst>
          </p:cNvPr>
          <p:cNvSpPr txBox="1">
            <a:spLocks/>
          </p:cNvSpPr>
          <p:nvPr/>
        </p:nvSpPr>
        <p:spPr>
          <a:xfrm>
            <a:off x="579241" y="3049163"/>
            <a:ext cx="10899499" cy="42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1200"/>
              </a:spcAft>
              <a:buClr>
                <a:schemeClr val="dk1"/>
              </a:buClr>
              <a:buSzPts val="1200"/>
              <a:buFont typeface="Karla"/>
              <a:buChar char="●"/>
              <a:defRPr sz="2400" b="0" i="0" u="none" strike="noStrike" cap="none">
                <a:solidFill>
                  <a:schemeClr val="dk1"/>
                </a:solidFill>
                <a:latin typeface="Karla"/>
                <a:ea typeface="Karla"/>
                <a:cs typeface="Karla"/>
                <a:sym typeface="Karla"/>
              </a:defRPr>
            </a:lvl1pPr>
            <a:lvl2pPr marL="1219170" marR="0" lvl="1" indent="-406390" algn="l" rtl="0" eaLnBrk="1" hangingPunct="1">
              <a:lnSpc>
                <a:spcPct val="100000"/>
              </a:lnSpc>
              <a:spcBef>
                <a:spcPts val="0"/>
              </a:spcBef>
              <a:spcAft>
                <a:spcPts val="1200"/>
              </a:spcAft>
              <a:buClr>
                <a:schemeClr val="dk1"/>
              </a:buClr>
              <a:buSzPts val="1200"/>
              <a:buFont typeface="Karla"/>
              <a:buChar char="○"/>
              <a:defRPr sz="2200" b="0" i="0" u="none" strike="noStrike" cap="none">
                <a:solidFill>
                  <a:schemeClr val="dk1"/>
                </a:solidFill>
                <a:latin typeface="Karla"/>
                <a:ea typeface="Karla"/>
                <a:cs typeface="Karla"/>
                <a:sym typeface="Karla"/>
              </a:defRPr>
            </a:lvl2pPr>
            <a:lvl3pPr marL="1828754" marR="0" lvl="2"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3pPr>
            <a:lvl4pPr marL="2438339" marR="0" lvl="3"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4pPr>
            <a:lvl5pPr marL="3047924" marR="0" lvl="4"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5pPr>
            <a:lvl6pPr marL="3657509" marR="0" lvl="5"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6pPr>
            <a:lvl7pPr marL="4267093" marR="0" lvl="6"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7pPr>
            <a:lvl8pPr marL="4876678" marR="0" lvl="7"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8pPr>
            <a:lvl9pPr marL="5486263" marR="0" lvl="8"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9pPr>
          </a:lstStyle>
          <a:p>
            <a:pPr algn="just"/>
            <a:endParaRPr lang="pt-BR" dirty="0"/>
          </a:p>
          <a:p>
            <a:pPr algn="just"/>
            <a:r>
              <a:rPr lang="pt-BR" b="1" dirty="0"/>
              <a:t>Não recomendados para tratamento de longo prazo da insônia</a:t>
            </a:r>
          </a:p>
          <a:p>
            <a:pPr lvl="1" algn="just"/>
            <a:r>
              <a:rPr lang="pt-BR" sz="2000" dirty="0"/>
              <a:t>Efeitos adversos</a:t>
            </a:r>
            <a:r>
              <a:rPr lang="pt-BR" dirty="0"/>
              <a:t> </a:t>
            </a:r>
            <a:r>
              <a:rPr lang="pt-BR" sz="2000" dirty="0"/>
              <a:t>(tontura, quedas, sedação diurna, prejuízo cognitivo/memória) sobretudo em idosos</a:t>
            </a:r>
          </a:p>
          <a:p>
            <a:pPr lvl="1" algn="just"/>
            <a:r>
              <a:rPr lang="pt-BR" sz="2000" dirty="0"/>
              <a:t>Uso contínuo: potencial de dependência (tolerância + abstinência)</a:t>
            </a:r>
          </a:p>
          <a:p>
            <a:pPr lvl="1" algn="just"/>
            <a:r>
              <a:rPr lang="pt-BR" sz="2000" dirty="0"/>
              <a:t>Rápida perda da eficácia hipnótica (~4 semanas) e persistência de efeitos adversos</a:t>
            </a:r>
          </a:p>
        </p:txBody>
      </p:sp>
    </p:spTree>
    <p:extLst>
      <p:ext uri="{BB962C8B-B14F-4D97-AF65-F5344CB8AC3E}">
        <p14:creationId xmlns:p14="http://schemas.microsoft.com/office/powerpoint/2010/main" val="381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FBF3E-1B7F-0580-3133-7D63D8A22B71}"/>
              </a:ext>
            </a:extLst>
          </p:cNvPr>
          <p:cNvSpPr>
            <a:spLocks noGrp="1"/>
          </p:cNvSpPr>
          <p:nvPr>
            <p:ph type="title"/>
          </p:nvPr>
        </p:nvSpPr>
        <p:spPr/>
        <p:txBody>
          <a:bodyPr/>
          <a:lstStyle/>
          <a:p>
            <a:r>
              <a:rPr lang="pt-BR" dirty="0"/>
              <a:t>Benzodiazepínicos</a:t>
            </a:r>
          </a:p>
        </p:txBody>
      </p:sp>
      <p:sp>
        <p:nvSpPr>
          <p:cNvPr id="3" name="Espaço Reservado para Texto 2">
            <a:extLst>
              <a:ext uri="{FF2B5EF4-FFF2-40B4-BE49-F238E27FC236}">
                <a16:creationId xmlns:a16="http://schemas.microsoft.com/office/drawing/2014/main" id="{79753339-BF67-DEC2-4982-D2811D15AE86}"/>
              </a:ext>
            </a:extLst>
          </p:cNvPr>
          <p:cNvSpPr>
            <a:spLocks noGrp="1"/>
          </p:cNvSpPr>
          <p:nvPr>
            <p:ph type="body" idx="1"/>
          </p:nvPr>
        </p:nvSpPr>
        <p:spPr/>
        <p:txBody>
          <a:bodyPr/>
          <a:lstStyle/>
          <a:p>
            <a:r>
              <a:rPr lang="pt-BR" dirty="0"/>
              <a:t>Amplamente utilizados na insônia</a:t>
            </a:r>
          </a:p>
          <a:p>
            <a:pPr lvl="1"/>
            <a:r>
              <a:rPr lang="pt-BR" dirty="0"/>
              <a:t>Brasil: 2-21% da população é usuária crônica, especialmente mulheres e </a:t>
            </a:r>
            <a:r>
              <a:rPr lang="pt-BR" b="1" dirty="0"/>
              <a:t>idosos</a:t>
            </a:r>
          </a:p>
          <a:p>
            <a:pPr lvl="1"/>
            <a:endParaRPr lang="pt-BR" b="1" dirty="0"/>
          </a:p>
          <a:p>
            <a:r>
              <a:rPr lang="pt-BR" b="1" dirty="0"/>
              <a:t>Desmame de benzodiazepínico?</a:t>
            </a:r>
          </a:p>
          <a:p>
            <a:pPr lvl="1"/>
            <a:r>
              <a:rPr lang="pt-BR" dirty="0"/>
              <a:t>Em pacientes com insônia idiopática ou insônia com comorbidades controladas: benefícios superam os riscos, sobretudo em idosos</a:t>
            </a:r>
          </a:p>
          <a:p>
            <a:pPr lvl="1"/>
            <a:r>
              <a:rPr lang="pt-BR" dirty="0"/>
              <a:t>Taxa de sucesso: 25-80%</a:t>
            </a:r>
          </a:p>
          <a:p>
            <a:pPr lvl="1"/>
            <a:r>
              <a:rPr lang="pt-BR" dirty="0"/>
              <a:t>Substituir por outra droga não é sempre necessário</a:t>
            </a:r>
          </a:p>
          <a:p>
            <a:endParaRPr lang="pt-BR" b="1" dirty="0"/>
          </a:p>
          <a:p>
            <a:pPr lvl="1"/>
            <a:endParaRPr lang="pt-BR" b="1" dirty="0"/>
          </a:p>
          <a:p>
            <a:pPr lvl="1"/>
            <a:endParaRPr lang="pt-BR" b="1" dirty="0"/>
          </a:p>
          <a:p>
            <a:endParaRPr lang="pt-BR" b="1" dirty="0"/>
          </a:p>
          <a:p>
            <a:pPr lvl="1"/>
            <a:endParaRPr lang="pt-BR" b="1" dirty="0"/>
          </a:p>
          <a:p>
            <a:pPr lvl="1"/>
            <a:endParaRPr lang="pt-BR" dirty="0"/>
          </a:p>
          <a:p>
            <a:pPr lvl="1"/>
            <a:endParaRPr lang="pt-BR" dirty="0"/>
          </a:p>
          <a:p>
            <a:endParaRPr lang="pt-BR" dirty="0"/>
          </a:p>
        </p:txBody>
      </p:sp>
      <p:sp>
        <p:nvSpPr>
          <p:cNvPr id="6" name="CaixaDeTexto 5">
            <a:extLst>
              <a:ext uri="{FF2B5EF4-FFF2-40B4-BE49-F238E27FC236}">
                <a16:creationId xmlns:a16="http://schemas.microsoft.com/office/drawing/2014/main" id="{C9B2C605-5C14-3E5C-4EEF-8A1631C2835C}"/>
              </a:ext>
            </a:extLst>
          </p:cNvPr>
          <p:cNvSpPr txBox="1"/>
          <p:nvPr/>
        </p:nvSpPr>
        <p:spPr>
          <a:xfrm>
            <a:off x="2646947" y="6321175"/>
            <a:ext cx="9225461" cy="415498"/>
          </a:xfrm>
          <a:prstGeom prst="rect">
            <a:avLst/>
          </a:prstGeom>
          <a:noFill/>
        </p:spPr>
        <p:txBody>
          <a:bodyPr wrap="square" rtlCol="0">
            <a:spAutoFit/>
          </a:bodyPr>
          <a:lstStyle/>
          <a:p>
            <a:pPr algn="r"/>
            <a:r>
              <a:rPr lang="pt-BR" sz="1050" dirty="0">
                <a:latin typeface="Karla" panose="020B0004030503030003" pitchFamily="34" charset="0"/>
              </a:rPr>
              <a:t>POTTIE, K. et al. </a:t>
            </a:r>
            <a:r>
              <a:rPr lang="pt-BR" sz="1050" dirty="0" err="1">
                <a:latin typeface="Karla" panose="020B0004030503030003" pitchFamily="34" charset="0"/>
              </a:rPr>
              <a:t>Deprescribing</a:t>
            </a:r>
            <a:r>
              <a:rPr lang="pt-BR" sz="1050" dirty="0">
                <a:latin typeface="Karla" panose="020B0004030503030003" pitchFamily="34" charset="0"/>
              </a:rPr>
              <a:t> </a:t>
            </a:r>
            <a:r>
              <a:rPr lang="pt-BR" sz="1050" dirty="0" err="1">
                <a:latin typeface="Karla" panose="020B0004030503030003" pitchFamily="34" charset="0"/>
              </a:rPr>
              <a:t>benzodiazepine</a:t>
            </a:r>
            <a:r>
              <a:rPr lang="pt-BR" sz="1050" dirty="0">
                <a:latin typeface="Karla" panose="020B0004030503030003" pitchFamily="34" charset="0"/>
              </a:rPr>
              <a:t> receptor </a:t>
            </a:r>
            <a:r>
              <a:rPr lang="pt-BR" sz="1050" dirty="0" err="1">
                <a:latin typeface="Karla" panose="020B0004030503030003" pitchFamily="34" charset="0"/>
              </a:rPr>
              <a:t>agonists</a:t>
            </a:r>
            <a:r>
              <a:rPr lang="pt-BR" sz="1050" dirty="0">
                <a:latin typeface="Karla" panose="020B0004030503030003" pitchFamily="34" charset="0"/>
              </a:rPr>
              <a:t>: </a:t>
            </a:r>
            <a:r>
              <a:rPr lang="pt-BR" sz="1050" dirty="0" err="1">
                <a:latin typeface="Karla" panose="020B0004030503030003" pitchFamily="34" charset="0"/>
              </a:rPr>
              <a:t>evidence-based</a:t>
            </a:r>
            <a:r>
              <a:rPr lang="pt-BR" sz="1050" dirty="0">
                <a:latin typeface="Karla" panose="020B0004030503030003" pitchFamily="34" charset="0"/>
              </a:rPr>
              <a:t> </a:t>
            </a:r>
            <a:r>
              <a:rPr lang="pt-BR" sz="1050" dirty="0" err="1">
                <a:latin typeface="Karla" panose="020B0004030503030003" pitchFamily="34" charset="0"/>
              </a:rPr>
              <a:t>clinical</a:t>
            </a:r>
            <a:r>
              <a:rPr lang="pt-BR" sz="1050" dirty="0">
                <a:latin typeface="Karla" panose="020B0004030503030003" pitchFamily="34" charset="0"/>
              </a:rPr>
              <a:t> </a:t>
            </a:r>
            <a:r>
              <a:rPr lang="pt-BR" sz="1050" dirty="0" err="1">
                <a:latin typeface="Karla" panose="020B0004030503030003" pitchFamily="34" charset="0"/>
              </a:rPr>
              <a:t>practice</a:t>
            </a:r>
            <a:r>
              <a:rPr lang="pt-BR" sz="1050" dirty="0">
                <a:latin typeface="Karla" panose="020B0004030503030003" pitchFamily="34" charset="0"/>
              </a:rPr>
              <a:t> </a:t>
            </a:r>
            <a:r>
              <a:rPr lang="pt-BR" sz="1050" dirty="0" err="1">
                <a:latin typeface="Karla" panose="020B0004030503030003" pitchFamily="34" charset="0"/>
              </a:rPr>
              <a:t>guideline</a:t>
            </a:r>
            <a:r>
              <a:rPr lang="pt-BR" sz="1050" dirty="0">
                <a:latin typeface="Karla" panose="020B0004030503030003" pitchFamily="34" charset="0"/>
              </a:rPr>
              <a:t>. Canadian Family </a:t>
            </a:r>
            <a:r>
              <a:rPr lang="pt-BR" sz="1050" dirty="0" err="1">
                <a:latin typeface="Karla" panose="020B0004030503030003" pitchFamily="34" charset="0"/>
              </a:rPr>
              <a:t>Physician</a:t>
            </a:r>
            <a:r>
              <a:rPr lang="pt-BR" sz="1050" dirty="0">
                <a:latin typeface="Karla" panose="020B0004030503030003" pitchFamily="34" charset="0"/>
              </a:rPr>
              <a:t> – MAI/2018</a:t>
            </a:r>
            <a:br>
              <a:rPr lang="pt-BR" sz="1050" dirty="0">
                <a:latin typeface="Karla" panose="020B0004030503030003" pitchFamily="34" charset="0"/>
              </a:rPr>
            </a:br>
            <a:endParaRPr lang="pt-BR" sz="1050" dirty="0">
              <a:latin typeface="Karla" panose="020B0004030503030003" pitchFamily="34" charset="0"/>
            </a:endParaRPr>
          </a:p>
        </p:txBody>
      </p:sp>
      <p:pic>
        <p:nvPicPr>
          <p:cNvPr id="7" name="Imagem 6">
            <a:extLst>
              <a:ext uri="{FF2B5EF4-FFF2-40B4-BE49-F238E27FC236}">
                <a16:creationId xmlns:a16="http://schemas.microsoft.com/office/drawing/2014/main" id="{09200F44-D0F9-732C-6E49-EBE5CB300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183" y="590439"/>
            <a:ext cx="1009387" cy="1009387"/>
          </a:xfrm>
          <a:prstGeom prst="rect">
            <a:avLst/>
          </a:prstGeom>
        </p:spPr>
      </p:pic>
    </p:spTree>
    <p:extLst>
      <p:ext uri="{BB962C8B-B14F-4D97-AF65-F5344CB8AC3E}">
        <p14:creationId xmlns:p14="http://schemas.microsoft.com/office/powerpoint/2010/main" val="377695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B3052-F674-C414-495F-EE70AE7B9D91}"/>
              </a:ext>
            </a:extLst>
          </p:cNvPr>
          <p:cNvSpPr>
            <a:spLocks noGrp="1"/>
          </p:cNvSpPr>
          <p:nvPr>
            <p:ph type="title"/>
          </p:nvPr>
        </p:nvSpPr>
        <p:spPr/>
        <p:txBody>
          <a:bodyPr/>
          <a:lstStyle/>
          <a:p>
            <a:r>
              <a:rPr lang="pt-BR" dirty="0"/>
              <a:t>Desmame de benzodiazepínicos</a:t>
            </a:r>
          </a:p>
        </p:txBody>
      </p:sp>
      <p:sp>
        <p:nvSpPr>
          <p:cNvPr id="3" name="Espaço Reservado para Texto 2">
            <a:extLst>
              <a:ext uri="{FF2B5EF4-FFF2-40B4-BE49-F238E27FC236}">
                <a16:creationId xmlns:a16="http://schemas.microsoft.com/office/drawing/2014/main" id="{4A1D2E04-8A39-15F2-F108-71074B4229C5}"/>
              </a:ext>
            </a:extLst>
          </p:cNvPr>
          <p:cNvSpPr>
            <a:spLocks noGrp="1"/>
          </p:cNvSpPr>
          <p:nvPr>
            <p:ph type="body" idx="1"/>
          </p:nvPr>
        </p:nvSpPr>
        <p:spPr/>
        <p:txBody>
          <a:bodyPr/>
          <a:lstStyle/>
          <a:p>
            <a:pPr algn="just"/>
            <a:r>
              <a:rPr lang="pt-BR" dirty="0"/>
              <a:t>Controlar comorbidades causadoras de insônia antes de desmamar</a:t>
            </a:r>
          </a:p>
          <a:p>
            <a:pPr algn="just"/>
            <a:endParaRPr lang="pt-BR" sz="500" dirty="0"/>
          </a:p>
          <a:p>
            <a:pPr algn="just"/>
            <a:endParaRPr lang="pt-BR" sz="500" dirty="0"/>
          </a:p>
          <a:p>
            <a:pPr algn="just"/>
            <a:endParaRPr lang="pt-BR" sz="500" dirty="0"/>
          </a:p>
          <a:p>
            <a:pPr algn="just"/>
            <a:endParaRPr lang="pt-BR" sz="500" dirty="0"/>
          </a:p>
          <a:p>
            <a:pPr algn="just"/>
            <a:endParaRPr lang="pt-BR" sz="900" dirty="0"/>
          </a:p>
          <a:p>
            <a:pPr algn="just"/>
            <a:r>
              <a:rPr lang="pt-BR" dirty="0"/>
              <a:t>Engajar o paciente:</a:t>
            </a:r>
          </a:p>
          <a:p>
            <a:pPr lvl="1" algn="just"/>
            <a:endParaRPr lang="pt-BR" sz="1050" dirty="0"/>
          </a:p>
          <a:p>
            <a:pPr lvl="1" algn="just"/>
            <a:r>
              <a:rPr lang="pt-BR" sz="2000" dirty="0"/>
              <a:t>Explicar sobre perda de efeito terapêutico com o tempo</a:t>
            </a:r>
          </a:p>
          <a:p>
            <a:pPr lvl="1" algn="just"/>
            <a:endParaRPr lang="pt-BR" sz="1600" dirty="0"/>
          </a:p>
          <a:p>
            <a:pPr lvl="1" algn="just"/>
            <a:r>
              <a:rPr lang="pt-BR" sz="2000" dirty="0"/>
              <a:t>Explicar sobre persistência de efeitos adversos e riscos associados ao uso contínuo </a:t>
            </a:r>
          </a:p>
          <a:p>
            <a:pPr lvl="1" algn="just"/>
            <a:endParaRPr lang="pt-BR" sz="900" dirty="0"/>
          </a:p>
          <a:p>
            <a:pPr lvl="1" algn="just"/>
            <a:r>
              <a:rPr lang="pt-BR" sz="2000" dirty="0"/>
              <a:t>Orientar sobre sintomas de retirada (insônia, ansiedade, irritabilidade): podem ocorrer durante o desmame, geralmente leves e transitórios (de poucos dias até 4 semanas). </a:t>
            </a:r>
          </a:p>
          <a:p>
            <a:pPr lvl="1" algn="just"/>
            <a:endParaRPr lang="pt-BR" sz="1400" dirty="0"/>
          </a:p>
          <a:p>
            <a:pPr lvl="1" algn="just"/>
            <a:r>
              <a:rPr lang="pt-BR" sz="2000" dirty="0"/>
              <a:t>Compartilhar o plano de desmame e tomar a decisão em conjunto</a:t>
            </a:r>
          </a:p>
        </p:txBody>
      </p:sp>
      <p:sp>
        <p:nvSpPr>
          <p:cNvPr id="4" name="CaixaDeTexto 3">
            <a:extLst>
              <a:ext uri="{FF2B5EF4-FFF2-40B4-BE49-F238E27FC236}">
                <a16:creationId xmlns:a16="http://schemas.microsoft.com/office/drawing/2014/main" id="{47A5CDE2-60BD-0DAA-B79E-22E54EF678BF}"/>
              </a:ext>
            </a:extLst>
          </p:cNvPr>
          <p:cNvSpPr txBox="1"/>
          <p:nvPr/>
        </p:nvSpPr>
        <p:spPr>
          <a:xfrm>
            <a:off x="2646947" y="6321175"/>
            <a:ext cx="9225461" cy="415498"/>
          </a:xfrm>
          <a:prstGeom prst="rect">
            <a:avLst/>
          </a:prstGeom>
          <a:noFill/>
        </p:spPr>
        <p:txBody>
          <a:bodyPr wrap="square" rtlCol="0">
            <a:spAutoFit/>
          </a:bodyPr>
          <a:lstStyle/>
          <a:p>
            <a:pPr algn="r"/>
            <a:r>
              <a:rPr lang="pt-BR" sz="1050" dirty="0">
                <a:latin typeface="Karla" panose="020B0004030503030003" pitchFamily="34" charset="0"/>
              </a:rPr>
              <a:t>POTTIE, K. et al. </a:t>
            </a:r>
            <a:r>
              <a:rPr lang="pt-BR" sz="1050" dirty="0" err="1">
                <a:latin typeface="Karla" panose="020B0004030503030003" pitchFamily="34" charset="0"/>
              </a:rPr>
              <a:t>Deprescribing</a:t>
            </a:r>
            <a:r>
              <a:rPr lang="pt-BR" sz="1050" dirty="0">
                <a:latin typeface="Karla" panose="020B0004030503030003" pitchFamily="34" charset="0"/>
              </a:rPr>
              <a:t> </a:t>
            </a:r>
            <a:r>
              <a:rPr lang="pt-BR" sz="1050" dirty="0" err="1">
                <a:latin typeface="Karla" panose="020B0004030503030003" pitchFamily="34" charset="0"/>
              </a:rPr>
              <a:t>benzodiazepine</a:t>
            </a:r>
            <a:r>
              <a:rPr lang="pt-BR" sz="1050" dirty="0">
                <a:latin typeface="Karla" panose="020B0004030503030003" pitchFamily="34" charset="0"/>
              </a:rPr>
              <a:t> receptor </a:t>
            </a:r>
            <a:r>
              <a:rPr lang="pt-BR" sz="1050" dirty="0" err="1">
                <a:latin typeface="Karla" panose="020B0004030503030003" pitchFamily="34" charset="0"/>
              </a:rPr>
              <a:t>agonists</a:t>
            </a:r>
            <a:r>
              <a:rPr lang="pt-BR" sz="1050" dirty="0">
                <a:latin typeface="Karla" panose="020B0004030503030003" pitchFamily="34" charset="0"/>
              </a:rPr>
              <a:t>: </a:t>
            </a:r>
            <a:r>
              <a:rPr lang="pt-BR" sz="1050" dirty="0" err="1">
                <a:latin typeface="Karla" panose="020B0004030503030003" pitchFamily="34" charset="0"/>
              </a:rPr>
              <a:t>evidence-based</a:t>
            </a:r>
            <a:r>
              <a:rPr lang="pt-BR" sz="1050" dirty="0">
                <a:latin typeface="Karla" panose="020B0004030503030003" pitchFamily="34" charset="0"/>
              </a:rPr>
              <a:t> </a:t>
            </a:r>
            <a:r>
              <a:rPr lang="pt-BR" sz="1050" dirty="0" err="1">
                <a:latin typeface="Karla" panose="020B0004030503030003" pitchFamily="34" charset="0"/>
              </a:rPr>
              <a:t>clinical</a:t>
            </a:r>
            <a:r>
              <a:rPr lang="pt-BR" sz="1050" dirty="0">
                <a:latin typeface="Karla" panose="020B0004030503030003" pitchFamily="34" charset="0"/>
              </a:rPr>
              <a:t> </a:t>
            </a:r>
            <a:r>
              <a:rPr lang="pt-BR" sz="1050" dirty="0" err="1">
                <a:latin typeface="Karla" panose="020B0004030503030003" pitchFamily="34" charset="0"/>
              </a:rPr>
              <a:t>practice</a:t>
            </a:r>
            <a:r>
              <a:rPr lang="pt-BR" sz="1050" dirty="0">
                <a:latin typeface="Karla" panose="020B0004030503030003" pitchFamily="34" charset="0"/>
              </a:rPr>
              <a:t> </a:t>
            </a:r>
            <a:r>
              <a:rPr lang="pt-BR" sz="1050" dirty="0" err="1">
                <a:latin typeface="Karla" panose="020B0004030503030003" pitchFamily="34" charset="0"/>
              </a:rPr>
              <a:t>guideline</a:t>
            </a:r>
            <a:r>
              <a:rPr lang="pt-BR" sz="1050" dirty="0">
                <a:latin typeface="Karla" panose="020B0004030503030003" pitchFamily="34" charset="0"/>
              </a:rPr>
              <a:t>. Canadian Family </a:t>
            </a:r>
            <a:r>
              <a:rPr lang="pt-BR" sz="1050" dirty="0" err="1">
                <a:latin typeface="Karla" panose="020B0004030503030003" pitchFamily="34" charset="0"/>
              </a:rPr>
              <a:t>Physician</a:t>
            </a:r>
            <a:r>
              <a:rPr lang="pt-BR" sz="1050" dirty="0">
                <a:latin typeface="Karla" panose="020B0004030503030003" pitchFamily="34" charset="0"/>
              </a:rPr>
              <a:t> – MAI/2018</a:t>
            </a:r>
            <a:br>
              <a:rPr lang="pt-BR" sz="1050" dirty="0">
                <a:latin typeface="Karla" panose="020B0004030503030003" pitchFamily="34" charset="0"/>
              </a:rPr>
            </a:br>
            <a:endParaRPr lang="pt-BR" sz="1050" dirty="0">
              <a:latin typeface="Karla" panose="020B0004030503030003" pitchFamily="34" charset="0"/>
            </a:endParaRPr>
          </a:p>
        </p:txBody>
      </p:sp>
      <p:pic>
        <p:nvPicPr>
          <p:cNvPr id="7" name="Imagem 6">
            <a:extLst>
              <a:ext uri="{FF2B5EF4-FFF2-40B4-BE49-F238E27FC236}">
                <a16:creationId xmlns:a16="http://schemas.microsoft.com/office/drawing/2014/main" id="{F4EFDF6B-5250-99AB-E60C-9126D04FF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352" y="587039"/>
            <a:ext cx="1016187" cy="1016187"/>
          </a:xfrm>
          <a:prstGeom prst="rect">
            <a:avLst/>
          </a:prstGeom>
        </p:spPr>
      </p:pic>
      <p:sp>
        <p:nvSpPr>
          <p:cNvPr id="11" name="Elipse 10">
            <a:extLst>
              <a:ext uri="{FF2B5EF4-FFF2-40B4-BE49-F238E27FC236}">
                <a16:creationId xmlns:a16="http://schemas.microsoft.com/office/drawing/2014/main" id="{275FD199-74E0-2C51-01F1-AF7B65961ECB}"/>
              </a:ext>
            </a:extLst>
          </p:cNvPr>
          <p:cNvSpPr/>
          <p:nvPr/>
        </p:nvSpPr>
        <p:spPr>
          <a:xfrm>
            <a:off x="1085850" y="1953447"/>
            <a:ext cx="468630" cy="4572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C7FFEC0A-D1D1-DA4B-1F2E-26F6827F0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07" y="1997189"/>
            <a:ext cx="349396" cy="349396"/>
          </a:xfrm>
          <a:prstGeom prst="rect">
            <a:avLst/>
          </a:prstGeom>
        </p:spPr>
      </p:pic>
      <p:sp>
        <p:nvSpPr>
          <p:cNvPr id="14" name="Elipse 13">
            <a:extLst>
              <a:ext uri="{FF2B5EF4-FFF2-40B4-BE49-F238E27FC236}">
                <a16:creationId xmlns:a16="http://schemas.microsoft.com/office/drawing/2014/main" id="{6D9248FF-6F08-6318-F501-0069BD1B5403}"/>
              </a:ext>
            </a:extLst>
          </p:cNvPr>
          <p:cNvSpPr/>
          <p:nvPr/>
        </p:nvSpPr>
        <p:spPr>
          <a:xfrm>
            <a:off x="1085850" y="2692288"/>
            <a:ext cx="468630" cy="4572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BFF74154-C4B9-000B-CE55-53EAA2F237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168" y="2764785"/>
            <a:ext cx="349396" cy="302604"/>
          </a:xfrm>
          <a:prstGeom prst="rect">
            <a:avLst/>
          </a:prstGeom>
        </p:spPr>
      </p:pic>
    </p:spTree>
    <p:extLst>
      <p:ext uri="{BB962C8B-B14F-4D97-AF65-F5344CB8AC3E}">
        <p14:creationId xmlns:p14="http://schemas.microsoft.com/office/powerpoint/2010/main" val="32423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Effect transition="in" filter="fade">
                                      <p:cBhvr>
                                        <p:cTn id="23" dur="500"/>
                                        <p:tgtEl>
                                          <p:spTgt spid="3">
                                            <p:txEl>
                                              <p:pRg st="12" end="1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Effect transition="in" filter="fade">
                                      <p:cBhvr>
                                        <p:cTn id="26" dur="500"/>
                                        <p:tgtEl>
                                          <p:spTgt spid="3">
                                            <p:txEl>
                                              <p:pRg st="14" end="1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4CF2B9-1E59-F7E4-1239-031E4965F542}"/>
              </a:ext>
            </a:extLst>
          </p:cNvPr>
          <p:cNvSpPr>
            <a:spLocks noGrp="1"/>
          </p:cNvSpPr>
          <p:nvPr>
            <p:ph type="title"/>
          </p:nvPr>
        </p:nvSpPr>
        <p:spPr>
          <a:xfrm>
            <a:off x="902850" y="713333"/>
            <a:ext cx="10272000" cy="763600"/>
          </a:xfrm>
        </p:spPr>
        <p:txBody>
          <a:bodyPr/>
          <a:lstStyle/>
          <a:p>
            <a:r>
              <a:rPr lang="pt-BR" sz="3600" dirty="0"/>
              <a:t>Insônia – definição e epidemiologia</a:t>
            </a:r>
          </a:p>
        </p:txBody>
      </p:sp>
      <p:sp>
        <p:nvSpPr>
          <p:cNvPr id="5" name="Espaço Reservado para Texto 4">
            <a:extLst>
              <a:ext uri="{FF2B5EF4-FFF2-40B4-BE49-F238E27FC236}">
                <a16:creationId xmlns:a16="http://schemas.microsoft.com/office/drawing/2014/main" id="{2824B5EE-9BE7-E2F5-50CA-1E2929CE9228}"/>
              </a:ext>
            </a:extLst>
          </p:cNvPr>
          <p:cNvSpPr>
            <a:spLocks noGrp="1"/>
          </p:cNvSpPr>
          <p:nvPr>
            <p:ph type="body" idx="1"/>
          </p:nvPr>
        </p:nvSpPr>
        <p:spPr/>
        <p:txBody>
          <a:bodyPr/>
          <a:lstStyle/>
          <a:p>
            <a:r>
              <a:rPr lang="pt-BR" sz="2400" dirty="0"/>
              <a:t>Dificuldade para </a:t>
            </a:r>
            <a:r>
              <a:rPr lang="pt-BR" sz="2400" b="1" dirty="0"/>
              <a:t>iniciar </a:t>
            </a:r>
            <a:r>
              <a:rPr lang="pt-BR" sz="2400" dirty="0"/>
              <a:t>ou </a:t>
            </a:r>
            <a:r>
              <a:rPr lang="pt-BR" sz="2400" b="1" dirty="0"/>
              <a:t>manter </a:t>
            </a:r>
            <a:r>
              <a:rPr lang="pt-BR" sz="2400" dirty="0"/>
              <a:t>o sono</a:t>
            </a:r>
          </a:p>
          <a:p>
            <a:endParaRPr lang="pt-BR" sz="600" dirty="0"/>
          </a:p>
          <a:p>
            <a:r>
              <a:rPr lang="pt-BR" sz="2400" dirty="0"/>
              <a:t>Prevalência em 1 ano: 30-45% dos adultos</a:t>
            </a:r>
          </a:p>
          <a:p>
            <a:endParaRPr lang="pt-BR" sz="600" dirty="0"/>
          </a:p>
          <a:p>
            <a:r>
              <a:rPr lang="pt-BR" sz="2400" dirty="0"/>
              <a:t>Crônica (&gt;3 meses) em 9% da população</a:t>
            </a:r>
          </a:p>
          <a:p>
            <a:endParaRPr lang="pt-BR" dirty="0"/>
          </a:p>
          <a:p>
            <a:endParaRPr lang="pt-BR" dirty="0"/>
          </a:p>
          <a:p>
            <a:endParaRPr lang="pt-BR" dirty="0"/>
          </a:p>
        </p:txBody>
      </p:sp>
      <p:cxnSp>
        <p:nvCxnSpPr>
          <p:cNvPr id="2" name="Google Shape;351;p30">
            <a:extLst>
              <a:ext uri="{FF2B5EF4-FFF2-40B4-BE49-F238E27FC236}">
                <a16:creationId xmlns:a16="http://schemas.microsoft.com/office/drawing/2014/main" id="{837E5058-E3FC-4873-DF72-34728A6B259C}"/>
              </a:ext>
            </a:extLst>
          </p:cNvPr>
          <p:cNvCxnSpPr>
            <a:cxnSpLocks/>
          </p:cNvCxnSpPr>
          <p:nvPr/>
        </p:nvCxnSpPr>
        <p:spPr>
          <a:xfrm>
            <a:off x="1694339" y="3882956"/>
            <a:ext cx="8341021" cy="0"/>
          </a:xfrm>
          <a:prstGeom prst="straightConnector1">
            <a:avLst/>
          </a:prstGeom>
          <a:noFill/>
          <a:ln w="9525" cap="flat" cmpd="sng">
            <a:solidFill>
              <a:schemeClr val="dk1"/>
            </a:solidFill>
            <a:prstDash val="solid"/>
            <a:round/>
            <a:headEnd type="none" w="med" len="med"/>
            <a:tailEnd type="none" w="med" len="med"/>
          </a:ln>
        </p:spPr>
      </p:cxnSp>
      <p:sp>
        <p:nvSpPr>
          <p:cNvPr id="6" name="Google Shape;456;p38">
            <a:extLst>
              <a:ext uri="{FF2B5EF4-FFF2-40B4-BE49-F238E27FC236}">
                <a16:creationId xmlns:a16="http://schemas.microsoft.com/office/drawing/2014/main" id="{E087CEBF-516D-1D73-CD7D-F7ABF8BB61FD}"/>
              </a:ext>
            </a:extLst>
          </p:cNvPr>
          <p:cNvSpPr/>
          <p:nvPr/>
        </p:nvSpPr>
        <p:spPr>
          <a:xfrm>
            <a:off x="2737044" y="4142540"/>
            <a:ext cx="290400" cy="526108"/>
          </a:xfrm>
          <a:prstGeom prst="round1Rect">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Karla"/>
              <a:ea typeface="Karla"/>
              <a:cs typeface="Karla"/>
              <a:sym typeface="Karla"/>
            </a:endParaRPr>
          </a:p>
        </p:txBody>
      </p:sp>
      <p:sp>
        <p:nvSpPr>
          <p:cNvPr id="7" name="Google Shape;457;p38">
            <a:extLst>
              <a:ext uri="{FF2B5EF4-FFF2-40B4-BE49-F238E27FC236}">
                <a16:creationId xmlns:a16="http://schemas.microsoft.com/office/drawing/2014/main" id="{2BCF586F-0400-A84A-42F0-057E3EFE46BF}"/>
              </a:ext>
            </a:extLst>
          </p:cNvPr>
          <p:cNvSpPr/>
          <p:nvPr/>
        </p:nvSpPr>
        <p:spPr>
          <a:xfrm>
            <a:off x="2737044" y="5096211"/>
            <a:ext cx="290400" cy="526108"/>
          </a:xfrm>
          <a:prstGeom prst="round1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Karla"/>
              <a:ea typeface="Karla"/>
              <a:cs typeface="Karla"/>
              <a:sym typeface="Karla"/>
            </a:endParaRPr>
          </a:p>
        </p:txBody>
      </p:sp>
      <p:sp>
        <p:nvSpPr>
          <p:cNvPr id="8" name="Retângulo 7">
            <a:extLst>
              <a:ext uri="{FF2B5EF4-FFF2-40B4-BE49-F238E27FC236}">
                <a16:creationId xmlns:a16="http://schemas.microsoft.com/office/drawing/2014/main" id="{1D1D1B4F-6269-387B-10E0-5D43B8758754}"/>
              </a:ext>
            </a:extLst>
          </p:cNvPr>
          <p:cNvSpPr/>
          <p:nvPr/>
        </p:nvSpPr>
        <p:spPr>
          <a:xfrm>
            <a:off x="3156096" y="4142539"/>
            <a:ext cx="6879264" cy="526108"/>
          </a:xfrm>
          <a:prstGeom prst="rect">
            <a:avLst/>
          </a:prstGeom>
          <a:solidFill>
            <a:schemeClr val="tx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ysClr val="windowText" lastClr="000000"/>
                </a:solidFill>
                <a:latin typeface="Karla" panose="020B0004030503030003" pitchFamily="34" charset="0"/>
              </a:rPr>
              <a:t>Apenas 5% buscam assistência médica</a:t>
            </a:r>
          </a:p>
        </p:txBody>
      </p:sp>
      <p:sp>
        <p:nvSpPr>
          <p:cNvPr id="9" name="Retângulo 8">
            <a:extLst>
              <a:ext uri="{FF2B5EF4-FFF2-40B4-BE49-F238E27FC236}">
                <a16:creationId xmlns:a16="http://schemas.microsoft.com/office/drawing/2014/main" id="{DFB922BE-A6CC-BBD1-EAD3-2084F87EF82A}"/>
              </a:ext>
            </a:extLst>
          </p:cNvPr>
          <p:cNvSpPr/>
          <p:nvPr/>
        </p:nvSpPr>
        <p:spPr>
          <a:xfrm>
            <a:off x="3156096" y="5096211"/>
            <a:ext cx="6879265" cy="5261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chemeClr val="tx1"/>
                </a:solidFill>
                <a:latin typeface="Karla" panose="020B0004030503030003" pitchFamily="34" charset="0"/>
              </a:rPr>
              <a:t>40% se automedicam com fármacos, álcool ou ambos</a:t>
            </a:r>
          </a:p>
        </p:txBody>
      </p:sp>
      <p:sp>
        <p:nvSpPr>
          <p:cNvPr id="3" name="CaixaDeTexto 2">
            <a:extLst>
              <a:ext uri="{FF2B5EF4-FFF2-40B4-BE49-F238E27FC236}">
                <a16:creationId xmlns:a16="http://schemas.microsoft.com/office/drawing/2014/main" id="{039085FF-BAB6-E32C-6740-A9D7E7290226}"/>
              </a:ext>
            </a:extLst>
          </p:cNvPr>
          <p:cNvSpPr txBox="1"/>
          <p:nvPr/>
        </p:nvSpPr>
        <p:spPr>
          <a:xfrm>
            <a:off x="4038601" y="6205283"/>
            <a:ext cx="7956472" cy="261610"/>
          </a:xfrm>
          <a:prstGeom prst="rect">
            <a:avLst/>
          </a:prstGeom>
          <a:noFill/>
        </p:spPr>
        <p:txBody>
          <a:bodyPr wrap="square" rtlCol="0">
            <a:spAutoFit/>
          </a:bodyPr>
          <a:lstStyle/>
          <a:p>
            <a:r>
              <a:rPr lang="pt-BR" sz="1100" dirty="0">
                <a:latin typeface="Karla" panose="020B0004030503030003" pitchFamily="34" charset="0"/>
              </a:rPr>
              <a:t>SADOCK, B.J. </a:t>
            </a:r>
            <a:r>
              <a:rPr lang="pt-BR" sz="1100" i="1" dirty="0">
                <a:latin typeface="Karla" panose="020B0004030503030003" pitchFamily="34" charset="0"/>
              </a:rPr>
              <a:t>et al.</a:t>
            </a:r>
            <a:r>
              <a:rPr lang="pt-BR" sz="1100" dirty="0">
                <a:latin typeface="Karla" panose="020B0004030503030003" pitchFamily="34" charset="0"/>
              </a:rPr>
              <a:t>, Compêndio de psiquiatria: ciência do comportamento e psiquiátrica clínica. 11ª edição. Artmed, 2015</a:t>
            </a:r>
          </a:p>
        </p:txBody>
      </p:sp>
      <p:pic>
        <p:nvPicPr>
          <p:cNvPr id="14" name="Espaço Reservado para Imagem 8">
            <a:extLst>
              <a:ext uri="{FF2B5EF4-FFF2-40B4-BE49-F238E27FC236}">
                <a16:creationId xmlns:a16="http://schemas.microsoft.com/office/drawing/2014/main" id="{4D04D9BD-5A5E-A532-C0C2-2E9753FE8178}"/>
              </a:ext>
            </a:extLst>
          </p:cNvPr>
          <p:cNvPicPr>
            <a:picLocks noChangeAspect="1"/>
          </p:cNvPicPr>
          <p:nvPr/>
        </p:nvPicPr>
        <p:blipFill>
          <a:blip r:embed="rId3">
            <a:extLst>
              <a:ext uri="{28A0092B-C50C-407E-A947-70E740481C1C}">
                <a14:useLocalDpi xmlns:a14="http://schemas.microsoft.com/office/drawing/2010/main" val="0"/>
              </a:ext>
            </a:extLst>
          </a:blip>
          <a:srcRect l="16034" r="16034"/>
          <a:stretch>
            <a:fillRect/>
          </a:stretch>
        </p:blipFill>
        <p:spPr>
          <a:xfrm>
            <a:off x="9175460" y="1666619"/>
            <a:ext cx="1999390" cy="1869293"/>
          </a:xfrm>
          <a:prstGeom prst="round1Rect">
            <a:avLst>
              <a:gd name="adj" fmla="val 50000"/>
            </a:avLst>
          </a:prstGeom>
          <a:ln>
            <a:solidFill>
              <a:schemeClr val="tx1"/>
            </a:solidFill>
          </a:ln>
        </p:spPr>
      </p:pic>
    </p:spTree>
    <p:extLst>
      <p:ext uri="{BB962C8B-B14F-4D97-AF65-F5344CB8AC3E}">
        <p14:creationId xmlns:p14="http://schemas.microsoft.com/office/powerpoint/2010/main" val="1645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51DF-5D5E-9C5E-3B24-08A237C4E2F1}"/>
              </a:ext>
            </a:extLst>
          </p:cNvPr>
          <p:cNvSpPr>
            <a:spLocks noGrp="1"/>
          </p:cNvSpPr>
          <p:nvPr>
            <p:ph type="title"/>
          </p:nvPr>
        </p:nvSpPr>
        <p:spPr/>
        <p:txBody>
          <a:bodyPr/>
          <a:lstStyle/>
          <a:p>
            <a:r>
              <a:rPr lang="pt-BR" dirty="0"/>
              <a:t>Desmame de benzodiazepínicos</a:t>
            </a:r>
          </a:p>
        </p:txBody>
      </p:sp>
      <p:sp>
        <p:nvSpPr>
          <p:cNvPr id="3" name="Espaço Reservado para Texto 2">
            <a:extLst>
              <a:ext uri="{FF2B5EF4-FFF2-40B4-BE49-F238E27FC236}">
                <a16:creationId xmlns:a16="http://schemas.microsoft.com/office/drawing/2014/main" id="{BFA0FE6C-CFC3-6549-9292-213D182C5B62}"/>
              </a:ext>
            </a:extLst>
          </p:cNvPr>
          <p:cNvSpPr>
            <a:spLocks noGrp="1"/>
          </p:cNvSpPr>
          <p:nvPr>
            <p:ph type="body" idx="1"/>
          </p:nvPr>
        </p:nvSpPr>
        <p:spPr>
          <a:xfrm>
            <a:off x="959999" y="1849120"/>
            <a:ext cx="10271999" cy="4295547"/>
          </a:xfrm>
        </p:spPr>
        <p:txBody>
          <a:bodyPr/>
          <a:lstStyle/>
          <a:p>
            <a:r>
              <a:rPr lang="pt-BR" sz="2000" dirty="0"/>
              <a:t>Associar medidas não-farmacológicas para insônia (higiene do sono)</a:t>
            </a:r>
          </a:p>
          <a:p>
            <a:endParaRPr lang="pt-BR" sz="1600" dirty="0"/>
          </a:p>
          <a:p>
            <a:r>
              <a:rPr lang="pt-BR" sz="2000" b="1" dirty="0"/>
              <a:t>Reduzir 25% da dose a cada 1-2 semanas. </a:t>
            </a:r>
          </a:p>
          <a:p>
            <a:pPr lvl="1">
              <a:lnSpc>
                <a:spcPct val="150000"/>
              </a:lnSpc>
            </a:pPr>
            <a:r>
              <a:rPr lang="pt-BR" sz="2000" dirty="0"/>
              <a:t>Considerar reduções mais lentas (ex.: 12,5%) próximo ao final do desmame </a:t>
            </a:r>
          </a:p>
          <a:p>
            <a:pPr lvl="1">
              <a:lnSpc>
                <a:spcPct val="150000"/>
              </a:lnSpc>
            </a:pPr>
            <a:r>
              <a:rPr lang="pt-BR" sz="2000" dirty="0"/>
              <a:t>Quando chegar à menor dose disponível, gradualmente introduzir noites sem a medicação</a:t>
            </a:r>
          </a:p>
          <a:p>
            <a:pPr lvl="1">
              <a:lnSpc>
                <a:spcPct val="150000"/>
              </a:lnSpc>
            </a:pPr>
            <a:r>
              <a:rPr lang="pt-BR" sz="2000" dirty="0"/>
              <a:t>Se houver sintomas de retirada, permanecer na dose eficaz ou realizar desmame mais lentamente</a:t>
            </a:r>
          </a:p>
        </p:txBody>
      </p:sp>
      <p:sp>
        <p:nvSpPr>
          <p:cNvPr id="4" name="CaixaDeTexto 3">
            <a:extLst>
              <a:ext uri="{FF2B5EF4-FFF2-40B4-BE49-F238E27FC236}">
                <a16:creationId xmlns:a16="http://schemas.microsoft.com/office/drawing/2014/main" id="{D9ECC40A-0F60-B41A-64B9-6B425175CC2A}"/>
              </a:ext>
            </a:extLst>
          </p:cNvPr>
          <p:cNvSpPr txBox="1"/>
          <p:nvPr/>
        </p:nvSpPr>
        <p:spPr>
          <a:xfrm>
            <a:off x="2646947" y="6321175"/>
            <a:ext cx="9225461" cy="415498"/>
          </a:xfrm>
          <a:prstGeom prst="rect">
            <a:avLst/>
          </a:prstGeom>
          <a:noFill/>
        </p:spPr>
        <p:txBody>
          <a:bodyPr wrap="square" rtlCol="0">
            <a:spAutoFit/>
          </a:bodyPr>
          <a:lstStyle/>
          <a:p>
            <a:pPr algn="r"/>
            <a:r>
              <a:rPr lang="pt-BR" sz="1050" dirty="0">
                <a:latin typeface="Karla" panose="020B0004030503030003" pitchFamily="34" charset="0"/>
              </a:rPr>
              <a:t>POTTIE, K. et al. </a:t>
            </a:r>
            <a:r>
              <a:rPr lang="pt-BR" sz="1050" dirty="0" err="1">
                <a:latin typeface="Karla" panose="020B0004030503030003" pitchFamily="34" charset="0"/>
              </a:rPr>
              <a:t>Deprescribing</a:t>
            </a:r>
            <a:r>
              <a:rPr lang="pt-BR" sz="1050" dirty="0">
                <a:latin typeface="Karla" panose="020B0004030503030003" pitchFamily="34" charset="0"/>
              </a:rPr>
              <a:t> </a:t>
            </a:r>
            <a:r>
              <a:rPr lang="pt-BR" sz="1050" dirty="0" err="1">
                <a:latin typeface="Karla" panose="020B0004030503030003" pitchFamily="34" charset="0"/>
              </a:rPr>
              <a:t>benzodiazepine</a:t>
            </a:r>
            <a:r>
              <a:rPr lang="pt-BR" sz="1050" dirty="0">
                <a:latin typeface="Karla" panose="020B0004030503030003" pitchFamily="34" charset="0"/>
              </a:rPr>
              <a:t> receptor </a:t>
            </a:r>
            <a:r>
              <a:rPr lang="pt-BR" sz="1050" dirty="0" err="1">
                <a:latin typeface="Karla" panose="020B0004030503030003" pitchFamily="34" charset="0"/>
              </a:rPr>
              <a:t>agonists</a:t>
            </a:r>
            <a:r>
              <a:rPr lang="pt-BR" sz="1050" dirty="0">
                <a:latin typeface="Karla" panose="020B0004030503030003" pitchFamily="34" charset="0"/>
              </a:rPr>
              <a:t>: </a:t>
            </a:r>
            <a:r>
              <a:rPr lang="pt-BR" sz="1050" dirty="0" err="1">
                <a:latin typeface="Karla" panose="020B0004030503030003" pitchFamily="34" charset="0"/>
              </a:rPr>
              <a:t>evidence-based</a:t>
            </a:r>
            <a:r>
              <a:rPr lang="pt-BR" sz="1050" dirty="0">
                <a:latin typeface="Karla" panose="020B0004030503030003" pitchFamily="34" charset="0"/>
              </a:rPr>
              <a:t> </a:t>
            </a:r>
            <a:r>
              <a:rPr lang="pt-BR" sz="1050" dirty="0" err="1">
                <a:latin typeface="Karla" panose="020B0004030503030003" pitchFamily="34" charset="0"/>
              </a:rPr>
              <a:t>clinical</a:t>
            </a:r>
            <a:r>
              <a:rPr lang="pt-BR" sz="1050" dirty="0">
                <a:latin typeface="Karla" panose="020B0004030503030003" pitchFamily="34" charset="0"/>
              </a:rPr>
              <a:t> </a:t>
            </a:r>
            <a:r>
              <a:rPr lang="pt-BR" sz="1050" dirty="0" err="1">
                <a:latin typeface="Karla" panose="020B0004030503030003" pitchFamily="34" charset="0"/>
              </a:rPr>
              <a:t>practice</a:t>
            </a:r>
            <a:r>
              <a:rPr lang="pt-BR" sz="1050" dirty="0">
                <a:latin typeface="Karla" panose="020B0004030503030003" pitchFamily="34" charset="0"/>
              </a:rPr>
              <a:t> </a:t>
            </a:r>
            <a:r>
              <a:rPr lang="pt-BR" sz="1050" dirty="0" err="1">
                <a:latin typeface="Karla" panose="020B0004030503030003" pitchFamily="34" charset="0"/>
              </a:rPr>
              <a:t>guideline</a:t>
            </a:r>
            <a:r>
              <a:rPr lang="pt-BR" sz="1050" dirty="0">
                <a:latin typeface="Karla" panose="020B0004030503030003" pitchFamily="34" charset="0"/>
              </a:rPr>
              <a:t>. Canadian Family </a:t>
            </a:r>
            <a:r>
              <a:rPr lang="pt-BR" sz="1050" dirty="0" err="1">
                <a:latin typeface="Karla" panose="020B0004030503030003" pitchFamily="34" charset="0"/>
              </a:rPr>
              <a:t>Physician</a:t>
            </a:r>
            <a:r>
              <a:rPr lang="pt-BR" sz="1050" dirty="0">
                <a:latin typeface="Karla" panose="020B0004030503030003" pitchFamily="34" charset="0"/>
              </a:rPr>
              <a:t> – MAI/2018</a:t>
            </a:r>
            <a:br>
              <a:rPr lang="pt-BR" sz="1050" dirty="0">
                <a:latin typeface="Karla" panose="020B0004030503030003" pitchFamily="34" charset="0"/>
              </a:rPr>
            </a:br>
            <a:endParaRPr lang="pt-BR" sz="1050" dirty="0">
              <a:latin typeface="Karla" panose="020B0004030503030003" pitchFamily="34" charset="0"/>
            </a:endParaRPr>
          </a:p>
        </p:txBody>
      </p:sp>
      <p:pic>
        <p:nvPicPr>
          <p:cNvPr id="7" name="Imagem 6">
            <a:extLst>
              <a:ext uri="{FF2B5EF4-FFF2-40B4-BE49-F238E27FC236}">
                <a16:creationId xmlns:a16="http://schemas.microsoft.com/office/drawing/2014/main" id="{BDBDFB6F-7F80-5A31-931A-CBE06B3F0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352" y="587039"/>
            <a:ext cx="1016187" cy="1016187"/>
          </a:xfrm>
          <a:prstGeom prst="rect">
            <a:avLst/>
          </a:prstGeom>
        </p:spPr>
      </p:pic>
      <p:sp>
        <p:nvSpPr>
          <p:cNvPr id="10" name="Elipse 9">
            <a:extLst>
              <a:ext uri="{FF2B5EF4-FFF2-40B4-BE49-F238E27FC236}">
                <a16:creationId xmlns:a16="http://schemas.microsoft.com/office/drawing/2014/main" id="{AE3F8602-312B-F7C6-9117-0061832EBCEF}"/>
              </a:ext>
            </a:extLst>
          </p:cNvPr>
          <p:cNvSpPr/>
          <p:nvPr/>
        </p:nvSpPr>
        <p:spPr>
          <a:xfrm>
            <a:off x="1055370" y="1895027"/>
            <a:ext cx="468630" cy="4572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Elipse 10">
            <a:extLst>
              <a:ext uri="{FF2B5EF4-FFF2-40B4-BE49-F238E27FC236}">
                <a16:creationId xmlns:a16="http://schemas.microsoft.com/office/drawing/2014/main" id="{72E5A465-9E0D-6E97-9825-AD80C6FB85AA}"/>
              </a:ext>
            </a:extLst>
          </p:cNvPr>
          <p:cNvSpPr/>
          <p:nvPr/>
        </p:nvSpPr>
        <p:spPr>
          <a:xfrm>
            <a:off x="1055370" y="2735314"/>
            <a:ext cx="468630" cy="4572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3" name="Imagem 12">
            <a:extLst>
              <a:ext uri="{FF2B5EF4-FFF2-40B4-BE49-F238E27FC236}">
                <a16:creationId xmlns:a16="http://schemas.microsoft.com/office/drawing/2014/main" id="{EEA8E7CA-6124-B35D-4076-6D6D5839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14" y="2794413"/>
            <a:ext cx="313278" cy="313278"/>
          </a:xfrm>
          <a:prstGeom prst="rect">
            <a:avLst/>
          </a:prstGeom>
        </p:spPr>
      </p:pic>
      <p:pic>
        <p:nvPicPr>
          <p:cNvPr id="17" name="Imagem 16">
            <a:extLst>
              <a:ext uri="{FF2B5EF4-FFF2-40B4-BE49-F238E27FC236}">
                <a16:creationId xmlns:a16="http://schemas.microsoft.com/office/drawing/2014/main" id="{583C69DB-822B-2B0F-8400-8F1995C7D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4" y="1950244"/>
            <a:ext cx="313278" cy="313278"/>
          </a:xfrm>
          <a:prstGeom prst="rect">
            <a:avLst/>
          </a:prstGeom>
        </p:spPr>
      </p:pic>
    </p:spTree>
    <p:extLst>
      <p:ext uri="{BB962C8B-B14F-4D97-AF65-F5344CB8AC3E}">
        <p14:creationId xmlns:p14="http://schemas.microsoft.com/office/powerpoint/2010/main" val="40994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97B78-44F3-B45C-2CC5-54E0079AE137}"/>
              </a:ext>
            </a:extLst>
          </p:cNvPr>
          <p:cNvSpPr>
            <a:spLocks noGrp="1"/>
          </p:cNvSpPr>
          <p:nvPr>
            <p:ph type="title"/>
          </p:nvPr>
        </p:nvSpPr>
        <p:spPr/>
        <p:txBody>
          <a:bodyPr/>
          <a:lstStyle/>
          <a:p>
            <a:r>
              <a:rPr lang="pt-BR" dirty="0"/>
              <a:t>Caso clínico</a:t>
            </a:r>
          </a:p>
        </p:txBody>
      </p:sp>
      <p:sp>
        <p:nvSpPr>
          <p:cNvPr id="3" name="Espaço Reservado para Texto 2">
            <a:extLst>
              <a:ext uri="{FF2B5EF4-FFF2-40B4-BE49-F238E27FC236}">
                <a16:creationId xmlns:a16="http://schemas.microsoft.com/office/drawing/2014/main" id="{C520F3B1-5328-9F93-6887-3ED264DBD2C7}"/>
              </a:ext>
            </a:extLst>
          </p:cNvPr>
          <p:cNvSpPr>
            <a:spLocks noGrp="1"/>
          </p:cNvSpPr>
          <p:nvPr>
            <p:ph type="body" idx="1"/>
          </p:nvPr>
        </p:nvSpPr>
        <p:spPr/>
        <p:txBody>
          <a:bodyPr/>
          <a:lstStyle/>
          <a:p>
            <a:pPr algn="just"/>
            <a:r>
              <a:rPr lang="pt-BR" sz="2000" dirty="0"/>
              <a:t>Sandra, 62 anos, chega à consulta na USF com queixa de dificuldade para dormir há cerca de dois anos. A paciente vinha fazendo uso de clonazepam 2mg à noite desde o início do quadro, com melhora do sono nos primeiros meses, mas voltando a apresentar insônia com o tempo. </a:t>
            </a:r>
          </a:p>
          <a:p>
            <a:pPr algn="just"/>
            <a:r>
              <a:rPr lang="pt-BR" sz="2000" dirty="0"/>
              <a:t>Ao investigar o caso, o médico de família identifica um quadro de insônia inicial e de manutenção, associado a sensação de tensão constante na maior parte dos dias, preocupações excessivas, irritabilidade, prejuízo de concentração e tensão muscular.</a:t>
            </a:r>
          </a:p>
          <a:p>
            <a:pPr algn="just"/>
            <a:r>
              <a:rPr lang="pt-BR" sz="2000" dirty="0"/>
              <a:t>Assim, ele dá o diagnóstico de transtorno de ansiedade generalizada e inicia citalopram 20mg/dia.</a:t>
            </a:r>
          </a:p>
          <a:p>
            <a:pPr algn="just"/>
            <a:r>
              <a:rPr lang="pt-BR" sz="2000" dirty="0"/>
              <a:t>Após um mês de tratamento, a paciente retorna sem queixas. Neste momento, o médico propõe realizar o desmame de benzodiazepínico.</a:t>
            </a:r>
          </a:p>
        </p:txBody>
      </p:sp>
    </p:spTree>
    <p:extLst>
      <p:ext uri="{BB962C8B-B14F-4D97-AF65-F5344CB8AC3E}">
        <p14:creationId xmlns:p14="http://schemas.microsoft.com/office/powerpoint/2010/main" val="41879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AD5DD-DDEC-CBC4-18C2-827C5965C28C}"/>
              </a:ext>
            </a:extLst>
          </p:cNvPr>
          <p:cNvSpPr>
            <a:spLocks noGrp="1"/>
          </p:cNvSpPr>
          <p:nvPr>
            <p:ph type="title"/>
          </p:nvPr>
        </p:nvSpPr>
        <p:spPr/>
        <p:txBody>
          <a:bodyPr/>
          <a:lstStyle/>
          <a:p>
            <a:r>
              <a:rPr lang="pt-BR" sz="4400" dirty="0"/>
              <a:t>Proposta de desmame</a:t>
            </a:r>
          </a:p>
        </p:txBody>
      </p:sp>
      <p:sp>
        <p:nvSpPr>
          <p:cNvPr id="3" name="Espaço Reservado para Texto 2">
            <a:extLst>
              <a:ext uri="{FF2B5EF4-FFF2-40B4-BE49-F238E27FC236}">
                <a16:creationId xmlns:a16="http://schemas.microsoft.com/office/drawing/2014/main" id="{58F0A268-4BF6-1677-139F-8C6AB53908F7}"/>
              </a:ext>
            </a:extLst>
          </p:cNvPr>
          <p:cNvSpPr>
            <a:spLocks noGrp="1"/>
          </p:cNvSpPr>
          <p:nvPr>
            <p:ph type="body" idx="1"/>
          </p:nvPr>
        </p:nvSpPr>
        <p:spPr/>
        <p:txBody>
          <a:bodyPr/>
          <a:lstStyle/>
          <a:p>
            <a:pPr marL="203195" indent="0" algn="just">
              <a:buNone/>
            </a:pPr>
            <a:r>
              <a:rPr lang="pt-BR" dirty="0"/>
              <a:t>      Conversão para clonazepam: </a:t>
            </a:r>
          </a:p>
          <a:p>
            <a:pPr lvl="1" algn="just"/>
            <a:r>
              <a:rPr lang="pt-BR" dirty="0"/>
              <a:t>Meia-vida longa (favorece desmame?) </a:t>
            </a:r>
          </a:p>
          <a:p>
            <a:pPr lvl="1" algn="just"/>
            <a:r>
              <a:rPr lang="pt-BR" dirty="0"/>
              <a:t>Apresentação em gotas (2,5mg/</a:t>
            </a:r>
            <a:r>
              <a:rPr lang="pt-BR" dirty="0" err="1"/>
              <a:t>mL</a:t>
            </a:r>
            <a:r>
              <a:rPr lang="pt-BR" dirty="0"/>
              <a:t>): 1 gota = 0,1mg</a:t>
            </a:r>
          </a:p>
          <a:p>
            <a:pPr lvl="1" algn="just"/>
            <a:endParaRPr lang="pt-BR" sz="1400" dirty="0"/>
          </a:p>
          <a:p>
            <a:pPr algn="just"/>
            <a:r>
              <a:rPr lang="pt-BR" sz="2200" b="1" dirty="0"/>
              <a:t>Ex.: </a:t>
            </a:r>
            <a:r>
              <a:rPr lang="pt-BR" sz="2200" dirty="0"/>
              <a:t>Paciente toma Clonazepam 2mg à noite: converter para Clonazepam 18 gotas à noite, reduzir 2 gotas a cada semana. Se houver sintomas de abstinência, pode diminuir o ritmo para 1 gota por semana.</a:t>
            </a:r>
          </a:p>
          <a:p>
            <a:pPr algn="just"/>
            <a:endParaRPr lang="pt-BR" sz="800" dirty="0"/>
          </a:p>
          <a:p>
            <a:pPr algn="just"/>
            <a:r>
              <a:rPr lang="pt-BR" sz="2200" b="1" dirty="0"/>
              <a:t>Seguimento:</a:t>
            </a:r>
            <a:r>
              <a:rPr lang="pt-BR" sz="2200" dirty="0"/>
              <a:t> Ajustar ritmo de acordo com a tolerância individual</a:t>
            </a:r>
          </a:p>
          <a:p>
            <a:pPr algn="just"/>
            <a:r>
              <a:rPr lang="pt-BR" sz="2200" dirty="0"/>
              <a:t>Reduzir ritmo quando se aproximar do fim do desmame</a:t>
            </a:r>
          </a:p>
        </p:txBody>
      </p:sp>
      <p:sp>
        <p:nvSpPr>
          <p:cNvPr id="4" name="Subtítulo 7">
            <a:extLst>
              <a:ext uri="{FF2B5EF4-FFF2-40B4-BE49-F238E27FC236}">
                <a16:creationId xmlns:a16="http://schemas.microsoft.com/office/drawing/2014/main" id="{36401A2F-C380-D297-2DC5-917C876AE43F}"/>
              </a:ext>
            </a:extLst>
          </p:cNvPr>
          <p:cNvSpPr txBox="1">
            <a:spLocks/>
          </p:cNvSpPr>
          <p:nvPr/>
        </p:nvSpPr>
        <p:spPr>
          <a:xfrm>
            <a:off x="8923459" y="2808184"/>
            <a:ext cx="2074986" cy="655106"/>
          </a:xfrm>
          <a:prstGeom prst="rect">
            <a:avLst/>
          </a:prstGeom>
          <a:solidFill>
            <a:schemeClr val="accent2"/>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1800" dirty="0">
                <a:latin typeface="Karla" panose="020B0004030503030003" pitchFamily="34" charset="0"/>
              </a:rPr>
              <a:t>0,5mg = 5 gotas</a:t>
            </a:r>
          </a:p>
          <a:p>
            <a:pPr algn="ctr"/>
            <a:r>
              <a:rPr lang="pt-BR" sz="1800" dirty="0">
                <a:latin typeface="Karla" panose="020B0004030503030003" pitchFamily="34" charset="0"/>
              </a:rPr>
              <a:t>2mg = 20 gotas</a:t>
            </a:r>
          </a:p>
        </p:txBody>
      </p:sp>
      <p:pic>
        <p:nvPicPr>
          <p:cNvPr id="6" name="Imagem 5">
            <a:extLst>
              <a:ext uri="{FF2B5EF4-FFF2-40B4-BE49-F238E27FC236}">
                <a16:creationId xmlns:a16="http://schemas.microsoft.com/office/drawing/2014/main" id="{A3971C3B-F753-6D47-D6DD-1321DE495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352" y="587039"/>
            <a:ext cx="1016187" cy="1016187"/>
          </a:xfrm>
          <a:prstGeom prst="rect">
            <a:avLst/>
          </a:prstGeom>
        </p:spPr>
      </p:pic>
      <p:sp>
        <p:nvSpPr>
          <p:cNvPr id="9" name="Elipse 8">
            <a:extLst>
              <a:ext uri="{FF2B5EF4-FFF2-40B4-BE49-F238E27FC236}">
                <a16:creationId xmlns:a16="http://schemas.microsoft.com/office/drawing/2014/main" id="{FD8AB3EF-B4C8-7D38-B041-7BE5416B2DEC}"/>
              </a:ext>
            </a:extLst>
          </p:cNvPr>
          <p:cNvSpPr/>
          <p:nvPr/>
        </p:nvSpPr>
        <p:spPr>
          <a:xfrm>
            <a:off x="1116746" y="1955987"/>
            <a:ext cx="468630" cy="4572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D3D71F45-90B4-7082-EC7A-33C42E29C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992" y="2028198"/>
            <a:ext cx="312777" cy="312777"/>
          </a:xfrm>
          <a:prstGeom prst="rect">
            <a:avLst/>
          </a:prstGeom>
        </p:spPr>
      </p:pic>
    </p:spTree>
    <p:extLst>
      <p:ext uri="{BB962C8B-B14F-4D97-AF65-F5344CB8AC3E}">
        <p14:creationId xmlns:p14="http://schemas.microsoft.com/office/powerpoint/2010/main" val="33587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B0825-3653-ED67-4117-F0E127877C00}"/>
              </a:ext>
            </a:extLst>
          </p:cNvPr>
          <p:cNvSpPr>
            <a:spLocks noGrp="1"/>
          </p:cNvSpPr>
          <p:nvPr>
            <p:ph type="title"/>
          </p:nvPr>
        </p:nvSpPr>
        <p:spPr/>
        <p:txBody>
          <a:bodyPr/>
          <a:lstStyle/>
          <a:p>
            <a:r>
              <a:rPr lang="pt-BR" sz="3600" dirty="0"/>
              <a:t>Benzodiazepínicos: equivalência aproximada</a:t>
            </a:r>
          </a:p>
        </p:txBody>
      </p:sp>
      <p:graphicFrame>
        <p:nvGraphicFramePr>
          <p:cNvPr id="4" name="Tabela 3">
            <a:extLst>
              <a:ext uri="{FF2B5EF4-FFF2-40B4-BE49-F238E27FC236}">
                <a16:creationId xmlns:a16="http://schemas.microsoft.com/office/drawing/2014/main" id="{147F6DCC-EB74-3DE6-A04C-E7D0C23B11B8}"/>
              </a:ext>
            </a:extLst>
          </p:cNvPr>
          <p:cNvGraphicFramePr>
            <a:graphicFrameLocks noGrp="1"/>
          </p:cNvGraphicFramePr>
          <p:nvPr>
            <p:extLst>
              <p:ext uri="{D42A27DB-BD31-4B8C-83A1-F6EECF244321}">
                <p14:modId xmlns:p14="http://schemas.microsoft.com/office/powerpoint/2010/main" val="3554297730"/>
              </p:ext>
            </p:extLst>
          </p:nvPr>
        </p:nvGraphicFramePr>
        <p:xfrm>
          <a:off x="2311398" y="2039430"/>
          <a:ext cx="7956472" cy="3389820"/>
        </p:xfrm>
        <a:graphic>
          <a:graphicData uri="http://schemas.openxmlformats.org/drawingml/2006/table">
            <a:tbl>
              <a:tblPr firstRow="1" bandRow="1">
                <a:tableStyleId>{21E4AEA4-8DFA-4A89-87EB-49C32662AFE0}</a:tableStyleId>
              </a:tblPr>
              <a:tblGrid>
                <a:gridCol w="3978236">
                  <a:extLst>
                    <a:ext uri="{9D8B030D-6E8A-4147-A177-3AD203B41FA5}">
                      <a16:colId xmlns:a16="http://schemas.microsoft.com/office/drawing/2014/main" val="266663006"/>
                    </a:ext>
                  </a:extLst>
                </a:gridCol>
                <a:gridCol w="3978236">
                  <a:extLst>
                    <a:ext uri="{9D8B030D-6E8A-4147-A177-3AD203B41FA5}">
                      <a16:colId xmlns:a16="http://schemas.microsoft.com/office/drawing/2014/main" val="351667019"/>
                    </a:ext>
                  </a:extLst>
                </a:gridCol>
              </a:tblGrid>
              <a:tr h="677964">
                <a:tc>
                  <a:txBody>
                    <a:bodyPr/>
                    <a:lstStyle/>
                    <a:p>
                      <a:r>
                        <a:rPr lang="pt-BR" sz="2800" dirty="0">
                          <a:latin typeface="Karla" panose="020B0004030503030003" pitchFamily="34" charset="0"/>
                        </a:rPr>
                        <a:t>Medicamento</a:t>
                      </a:r>
                    </a:p>
                  </a:txBody>
                  <a:tcPr/>
                </a:tc>
                <a:tc>
                  <a:txBody>
                    <a:bodyPr/>
                    <a:lstStyle/>
                    <a:p>
                      <a:r>
                        <a:rPr lang="pt-BR" sz="2800" dirty="0">
                          <a:latin typeface="Karla" panose="020B0004030503030003" pitchFamily="34" charset="0"/>
                        </a:rPr>
                        <a:t>Dose equivalente</a:t>
                      </a:r>
                    </a:p>
                  </a:txBody>
                  <a:tcPr/>
                </a:tc>
                <a:extLst>
                  <a:ext uri="{0D108BD9-81ED-4DB2-BD59-A6C34878D82A}">
                    <a16:rowId xmlns:a16="http://schemas.microsoft.com/office/drawing/2014/main" val="2380310062"/>
                  </a:ext>
                </a:extLst>
              </a:tr>
              <a:tr h="677964">
                <a:tc>
                  <a:txBody>
                    <a:bodyPr/>
                    <a:lstStyle/>
                    <a:p>
                      <a:r>
                        <a:rPr lang="pt-BR" sz="2800" dirty="0">
                          <a:latin typeface="Karla" panose="020B0004030503030003" pitchFamily="34" charset="0"/>
                        </a:rPr>
                        <a:t>Diazepam</a:t>
                      </a:r>
                    </a:p>
                  </a:txBody>
                  <a:tcPr/>
                </a:tc>
                <a:tc>
                  <a:txBody>
                    <a:bodyPr/>
                    <a:lstStyle/>
                    <a:p>
                      <a:r>
                        <a:rPr lang="pt-BR" sz="2800" dirty="0">
                          <a:latin typeface="Karla" panose="020B0004030503030003" pitchFamily="34" charset="0"/>
                        </a:rPr>
                        <a:t>10mg</a:t>
                      </a:r>
                    </a:p>
                  </a:txBody>
                  <a:tcPr/>
                </a:tc>
                <a:extLst>
                  <a:ext uri="{0D108BD9-81ED-4DB2-BD59-A6C34878D82A}">
                    <a16:rowId xmlns:a16="http://schemas.microsoft.com/office/drawing/2014/main" val="2328336927"/>
                  </a:ext>
                </a:extLst>
              </a:tr>
              <a:tr h="677964">
                <a:tc>
                  <a:txBody>
                    <a:bodyPr/>
                    <a:lstStyle/>
                    <a:p>
                      <a:r>
                        <a:rPr lang="pt-BR" sz="2800" dirty="0">
                          <a:latin typeface="Karla" panose="020B0004030503030003" pitchFamily="34" charset="0"/>
                        </a:rPr>
                        <a:t>Clonazepam</a:t>
                      </a:r>
                    </a:p>
                  </a:txBody>
                  <a:tcPr/>
                </a:tc>
                <a:tc>
                  <a:txBody>
                    <a:bodyPr/>
                    <a:lstStyle/>
                    <a:p>
                      <a:r>
                        <a:rPr lang="pt-BR" sz="2800" dirty="0">
                          <a:latin typeface="Karla" panose="020B0004030503030003" pitchFamily="34" charset="0"/>
                        </a:rPr>
                        <a:t>0,5mg</a:t>
                      </a:r>
                    </a:p>
                  </a:txBody>
                  <a:tcPr/>
                </a:tc>
                <a:extLst>
                  <a:ext uri="{0D108BD9-81ED-4DB2-BD59-A6C34878D82A}">
                    <a16:rowId xmlns:a16="http://schemas.microsoft.com/office/drawing/2014/main" val="1606669695"/>
                  </a:ext>
                </a:extLst>
              </a:tr>
              <a:tr h="677964">
                <a:tc>
                  <a:txBody>
                    <a:bodyPr/>
                    <a:lstStyle/>
                    <a:p>
                      <a:r>
                        <a:rPr lang="pt-BR" sz="2800" dirty="0" err="1">
                          <a:latin typeface="Karla" panose="020B0004030503030003" pitchFamily="34" charset="0"/>
                        </a:rPr>
                        <a:t>Alprazolam</a:t>
                      </a:r>
                      <a:endParaRPr lang="pt-BR" sz="2800" dirty="0">
                        <a:latin typeface="Karla" panose="020B0004030503030003" pitchFamily="34" charset="0"/>
                      </a:endParaRPr>
                    </a:p>
                  </a:txBody>
                  <a:tcPr/>
                </a:tc>
                <a:tc>
                  <a:txBody>
                    <a:bodyPr/>
                    <a:lstStyle/>
                    <a:p>
                      <a:r>
                        <a:rPr lang="pt-BR" sz="2800" dirty="0">
                          <a:latin typeface="Karla" panose="020B0004030503030003" pitchFamily="34" charset="0"/>
                        </a:rPr>
                        <a:t>1mg</a:t>
                      </a:r>
                    </a:p>
                  </a:txBody>
                  <a:tcPr/>
                </a:tc>
                <a:extLst>
                  <a:ext uri="{0D108BD9-81ED-4DB2-BD59-A6C34878D82A}">
                    <a16:rowId xmlns:a16="http://schemas.microsoft.com/office/drawing/2014/main" val="2304529978"/>
                  </a:ext>
                </a:extLst>
              </a:tr>
              <a:tr h="677964">
                <a:tc>
                  <a:txBody>
                    <a:bodyPr/>
                    <a:lstStyle/>
                    <a:p>
                      <a:r>
                        <a:rPr lang="pt-BR" sz="2800" dirty="0" err="1">
                          <a:latin typeface="Karla" panose="020B0004030503030003" pitchFamily="34" charset="0"/>
                        </a:rPr>
                        <a:t>Lorazepam</a:t>
                      </a:r>
                      <a:endParaRPr lang="pt-BR" sz="2800" dirty="0">
                        <a:latin typeface="Karla" panose="020B0004030503030003" pitchFamily="34" charset="0"/>
                      </a:endParaRPr>
                    </a:p>
                  </a:txBody>
                  <a:tcPr/>
                </a:tc>
                <a:tc>
                  <a:txBody>
                    <a:bodyPr/>
                    <a:lstStyle/>
                    <a:p>
                      <a:r>
                        <a:rPr lang="pt-BR" sz="2800" dirty="0">
                          <a:latin typeface="Karla" panose="020B0004030503030003" pitchFamily="34" charset="0"/>
                        </a:rPr>
                        <a:t>1mg</a:t>
                      </a:r>
                    </a:p>
                  </a:txBody>
                  <a:tcPr/>
                </a:tc>
                <a:extLst>
                  <a:ext uri="{0D108BD9-81ED-4DB2-BD59-A6C34878D82A}">
                    <a16:rowId xmlns:a16="http://schemas.microsoft.com/office/drawing/2014/main" val="104193243"/>
                  </a:ext>
                </a:extLst>
              </a:tr>
            </a:tbl>
          </a:graphicData>
        </a:graphic>
      </p:graphicFrame>
      <p:sp>
        <p:nvSpPr>
          <p:cNvPr id="5" name="CaixaDeTexto 4">
            <a:extLst>
              <a:ext uri="{FF2B5EF4-FFF2-40B4-BE49-F238E27FC236}">
                <a16:creationId xmlns:a16="http://schemas.microsoft.com/office/drawing/2014/main" id="{E21DC02B-9CD7-8635-219D-62B884CD4386}"/>
              </a:ext>
            </a:extLst>
          </p:cNvPr>
          <p:cNvSpPr txBox="1"/>
          <p:nvPr/>
        </p:nvSpPr>
        <p:spPr>
          <a:xfrm>
            <a:off x="4038601" y="6205283"/>
            <a:ext cx="7956472" cy="261610"/>
          </a:xfrm>
          <a:prstGeom prst="rect">
            <a:avLst/>
          </a:prstGeom>
          <a:noFill/>
        </p:spPr>
        <p:txBody>
          <a:bodyPr wrap="square" rtlCol="0">
            <a:spAutoFit/>
          </a:bodyPr>
          <a:lstStyle/>
          <a:p>
            <a:r>
              <a:rPr lang="pt-BR" sz="1100" dirty="0">
                <a:latin typeface="Karla" panose="020B0004030503030003" pitchFamily="34" charset="0"/>
              </a:rPr>
              <a:t>SADOCK, B.J. </a:t>
            </a:r>
            <a:r>
              <a:rPr lang="pt-BR" sz="1100" i="1" dirty="0">
                <a:latin typeface="Karla" panose="020B0004030503030003" pitchFamily="34" charset="0"/>
              </a:rPr>
              <a:t>et al.</a:t>
            </a:r>
            <a:r>
              <a:rPr lang="pt-BR" sz="1100" dirty="0">
                <a:latin typeface="Karla" panose="020B0004030503030003" pitchFamily="34" charset="0"/>
              </a:rPr>
              <a:t>, Compêndio de psiquiatria: ciência do comportamento e psiquiátrica clínica. 11ª edição. Artmed, 2015</a:t>
            </a:r>
          </a:p>
        </p:txBody>
      </p:sp>
    </p:spTree>
    <p:extLst>
      <p:ext uri="{BB962C8B-B14F-4D97-AF65-F5344CB8AC3E}">
        <p14:creationId xmlns:p14="http://schemas.microsoft.com/office/powerpoint/2010/main" val="32927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88ACFE8-2109-4D1E-4B1F-66F0BDCDA0E7}"/>
              </a:ext>
            </a:extLst>
          </p:cNvPr>
          <p:cNvPicPr>
            <a:picLocks noChangeAspect="1"/>
          </p:cNvPicPr>
          <p:nvPr/>
        </p:nvPicPr>
        <p:blipFill>
          <a:blip r:embed="rId2"/>
          <a:stretch>
            <a:fillRect/>
          </a:stretch>
        </p:blipFill>
        <p:spPr>
          <a:xfrm>
            <a:off x="922529" y="2001838"/>
            <a:ext cx="6226339" cy="2793248"/>
          </a:xfrm>
          <a:prstGeom prst="rect">
            <a:avLst/>
          </a:prstGeom>
          <a:effectLst>
            <a:outerShdw blurRad="50800" dist="38100" dir="2700000" algn="tl" rotWithShape="0">
              <a:prstClr val="black">
                <a:alpha val="40000"/>
              </a:prstClr>
            </a:outerShdw>
          </a:effectLst>
        </p:spPr>
      </p:pic>
      <p:pic>
        <p:nvPicPr>
          <p:cNvPr id="6" name="Imagem 5">
            <a:extLst>
              <a:ext uri="{FF2B5EF4-FFF2-40B4-BE49-F238E27FC236}">
                <a16:creationId xmlns:a16="http://schemas.microsoft.com/office/drawing/2014/main" id="{9659796A-926C-B1EC-D74C-9BFFC691612D}"/>
              </a:ext>
            </a:extLst>
          </p:cNvPr>
          <p:cNvPicPr>
            <a:picLocks noChangeAspect="1"/>
          </p:cNvPicPr>
          <p:nvPr/>
        </p:nvPicPr>
        <p:blipFill>
          <a:blip r:embed="rId3"/>
          <a:stretch>
            <a:fillRect/>
          </a:stretch>
        </p:blipFill>
        <p:spPr>
          <a:xfrm>
            <a:off x="8027561" y="920187"/>
            <a:ext cx="3331261" cy="5017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038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78D72"/>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EA38E3-8E1D-CE2F-91DD-B213C0ACA4FE}"/>
              </a:ext>
            </a:extLst>
          </p:cNvPr>
          <p:cNvPicPr>
            <a:picLocks noChangeAspect="1"/>
          </p:cNvPicPr>
          <p:nvPr/>
        </p:nvPicPr>
        <p:blipFill>
          <a:blip r:embed="rId3"/>
          <a:stretch>
            <a:fillRect/>
          </a:stretch>
        </p:blipFill>
        <p:spPr>
          <a:xfrm>
            <a:off x="2678481" y="0"/>
            <a:ext cx="6835038" cy="6858000"/>
          </a:xfrm>
          <a:prstGeom prst="rect">
            <a:avLst/>
          </a:prstGeom>
        </p:spPr>
      </p:pic>
    </p:spTree>
    <p:extLst>
      <p:ext uri="{BB962C8B-B14F-4D97-AF65-F5344CB8AC3E}">
        <p14:creationId xmlns:p14="http://schemas.microsoft.com/office/powerpoint/2010/main" val="3815191326"/>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4AF6C-3A9E-B137-7E86-8828F9F17EA7}"/>
              </a:ext>
            </a:extLst>
          </p:cNvPr>
          <p:cNvSpPr>
            <a:spLocks noGrp="1"/>
          </p:cNvSpPr>
          <p:nvPr>
            <p:ph type="title"/>
          </p:nvPr>
        </p:nvSpPr>
        <p:spPr/>
        <p:txBody>
          <a:bodyPr/>
          <a:lstStyle/>
          <a:p>
            <a:r>
              <a:rPr lang="pt-BR" dirty="0"/>
              <a:t>Insônia – consequências</a:t>
            </a:r>
          </a:p>
        </p:txBody>
      </p:sp>
      <p:sp>
        <p:nvSpPr>
          <p:cNvPr id="3" name="Espaço Reservado para Texto 2">
            <a:extLst>
              <a:ext uri="{FF2B5EF4-FFF2-40B4-BE49-F238E27FC236}">
                <a16:creationId xmlns:a16="http://schemas.microsoft.com/office/drawing/2014/main" id="{CB075C3F-75E4-4911-EC3B-810090073F16}"/>
              </a:ext>
            </a:extLst>
          </p:cNvPr>
          <p:cNvSpPr>
            <a:spLocks noGrp="1"/>
          </p:cNvSpPr>
          <p:nvPr>
            <p:ph type="body" idx="1"/>
          </p:nvPr>
        </p:nvSpPr>
        <p:spPr>
          <a:xfrm>
            <a:off x="816884" y="1957257"/>
            <a:ext cx="10415116" cy="4259800"/>
          </a:xfrm>
        </p:spPr>
        <p:txBody>
          <a:bodyPr/>
          <a:lstStyle/>
          <a:p>
            <a:pPr algn="just"/>
            <a:r>
              <a:rPr lang="pt-BR" b="1" dirty="0"/>
              <a:t>Qualidade de vida</a:t>
            </a:r>
            <a:r>
              <a:rPr lang="pt-BR" dirty="0"/>
              <a:t> comparável a ICC, artrites, diabetes e depressão</a:t>
            </a:r>
          </a:p>
          <a:p>
            <a:pPr marL="203195" indent="0" algn="just">
              <a:buNone/>
            </a:pPr>
            <a:endParaRPr lang="pt-BR" sz="500" dirty="0"/>
          </a:p>
          <a:p>
            <a:pPr algn="just"/>
            <a:endParaRPr lang="pt-BR" sz="500" dirty="0"/>
          </a:p>
          <a:p>
            <a:pPr algn="just"/>
            <a:r>
              <a:rPr lang="pt-BR" b="1" dirty="0"/>
              <a:t>Morbimortalidade</a:t>
            </a:r>
            <a:r>
              <a:rPr lang="pt-BR" dirty="0"/>
              <a:t>: cardiovascular, endócrino-metabólica (diabetes, obesidade...), dor crônica, acidentes de trabalho/trânsito</a:t>
            </a:r>
            <a:endParaRPr lang="pt-BR" sz="500" dirty="0"/>
          </a:p>
          <a:p>
            <a:pPr marL="203195" indent="0" algn="just">
              <a:buNone/>
            </a:pPr>
            <a:endParaRPr lang="pt-BR" sz="500" dirty="0"/>
          </a:p>
          <a:p>
            <a:pPr algn="just"/>
            <a:r>
              <a:rPr lang="pt-BR" dirty="0"/>
              <a:t>Risco de </a:t>
            </a:r>
            <a:r>
              <a:rPr lang="pt-BR" b="1" dirty="0"/>
              <a:t>transtornos psiquiátricos</a:t>
            </a:r>
            <a:r>
              <a:rPr lang="pt-BR" dirty="0"/>
              <a:t>: depressão, ansiedade, abuso de álcool, dependência de hipnóticos, risco de suicídio</a:t>
            </a:r>
            <a:endParaRPr lang="pt-BR" sz="2000" dirty="0"/>
          </a:p>
          <a:p>
            <a:pPr lvl="1" algn="just"/>
            <a:endParaRPr lang="pt-BR" dirty="0"/>
          </a:p>
          <a:p>
            <a:pPr lvl="1" algn="just"/>
            <a:endParaRPr lang="pt-BR" sz="3200" dirty="0"/>
          </a:p>
          <a:p>
            <a:pPr algn="just"/>
            <a:endParaRPr lang="pt-BR" dirty="0"/>
          </a:p>
          <a:p>
            <a:pPr algn="just"/>
            <a:endParaRPr lang="pt-BR" dirty="0"/>
          </a:p>
        </p:txBody>
      </p:sp>
      <p:sp>
        <p:nvSpPr>
          <p:cNvPr id="5" name="CaixaDeTexto 4">
            <a:extLst>
              <a:ext uri="{FF2B5EF4-FFF2-40B4-BE49-F238E27FC236}">
                <a16:creationId xmlns:a16="http://schemas.microsoft.com/office/drawing/2014/main" id="{8ACC2C78-B779-C46D-80E6-BD3C5B08DD82}"/>
              </a:ext>
            </a:extLst>
          </p:cNvPr>
          <p:cNvSpPr txBox="1"/>
          <p:nvPr/>
        </p:nvSpPr>
        <p:spPr>
          <a:xfrm>
            <a:off x="4326109" y="6290991"/>
            <a:ext cx="7668963" cy="261610"/>
          </a:xfrm>
          <a:prstGeom prst="rect">
            <a:avLst/>
          </a:prstGeom>
          <a:noFill/>
        </p:spPr>
        <p:txBody>
          <a:bodyPr wrap="square" rtlCol="0">
            <a:spAutoFit/>
          </a:bodyPr>
          <a:lstStyle/>
          <a:p>
            <a:r>
              <a:rPr lang="pt-BR" sz="1100" dirty="0">
                <a:latin typeface="Karla" panose="020B0004030503030003" pitchFamily="34" charset="0"/>
              </a:rPr>
              <a:t>MIGUEL, E.C. </a:t>
            </a:r>
            <a:r>
              <a:rPr lang="pt-BR" sz="1100" i="1" dirty="0">
                <a:latin typeface="Karla" panose="020B0004030503030003" pitchFamily="34" charset="0"/>
              </a:rPr>
              <a:t>et at.</a:t>
            </a:r>
            <a:r>
              <a:rPr lang="pt-BR" sz="1100" dirty="0">
                <a:latin typeface="Karla" panose="020B0004030503030003" pitchFamily="34" charset="0"/>
              </a:rPr>
              <a:t> Clínica psiquiátrica: as grandes síndromes psiquiátricas, volume 2. 2ª ed. São Paulo: Manole, 2021</a:t>
            </a:r>
          </a:p>
        </p:txBody>
      </p:sp>
      <p:pic>
        <p:nvPicPr>
          <p:cNvPr id="16" name="Imagem 15">
            <a:extLst>
              <a:ext uri="{FF2B5EF4-FFF2-40B4-BE49-F238E27FC236}">
                <a16:creationId xmlns:a16="http://schemas.microsoft.com/office/drawing/2014/main" id="{E550BED7-84B3-A7B2-FDE6-6E882823E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971650" y="2024229"/>
            <a:ext cx="447696" cy="447696"/>
          </a:xfrm>
          <a:prstGeom prst="rect">
            <a:avLst/>
          </a:prstGeom>
        </p:spPr>
      </p:pic>
      <p:pic>
        <p:nvPicPr>
          <p:cNvPr id="17" name="Imagem 16">
            <a:extLst>
              <a:ext uri="{FF2B5EF4-FFF2-40B4-BE49-F238E27FC236}">
                <a16:creationId xmlns:a16="http://schemas.microsoft.com/office/drawing/2014/main" id="{5F94D16E-A4DE-9F1D-EB11-7677DF17C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973507" y="3015153"/>
            <a:ext cx="447696" cy="447696"/>
          </a:xfrm>
          <a:prstGeom prst="rect">
            <a:avLst/>
          </a:prstGeom>
        </p:spPr>
      </p:pic>
      <p:pic>
        <p:nvPicPr>
          <p:cNvPr id="18" name="Imagem 17">
            <a:extLst>
              <a:ext uri="{FF2B5EF4-FFF2-40B4-BE49-F238E27FC236}">
                <a16:creationId xmlns:a16="http://schemas.microsoft.com/office/drawing/2014/main" id="{6580BBFB-DAC2-AA52-9F93-776DE5C9E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971650" y="4113450"/>
            <a:ext cx="447696" cy="447696"/>
          </a:xfrm>
          <a:prstGeom prst="rect">
            <a:avLst/>
          </a:prstGeom>
        </p:spPr>
      </p:pic>
      <p:sp>
        <p:nvSpPr>
          <p:cNvPr id="4" name="Retângulo 3">
            <a:extLst>
              <a:ext uri="{FF2B5EF4-FFF2-40B4-BE49-F238E27FC236}">
                <a16:creationId xmlns:a16="http://schemas.microsoft.com/office/drawing/2014/main" id="{CA2BB3D8-025E-EB2F-29CB-A87504594F4B}"/>
              </a:ext>
            </a:extLst>
          </p:cNvPr>
          <p:cNvSpPr/>
          <p:nvPr/>
        </p:nvSpPr>
        <p:spPr>
          <a:xfrm>
            <a:off x="1888360" y="5285433"/>
            <a:ext cx="8925414" cy="4254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pt-BR" sz="2000" dirty="0">
                <a:solidFill>
                  <a:schemeClr val="tx1"/>
                </a:solidFill>
                <a:latin typeface="Karla" panose="020B0004030503030003" pitchFamily="34" charset="0"/>
              </a:rPr>
              <a:t>   A insônia é o maior fator de risco tratável para depressão na idade adulta</a:t>
            </a:r>
          </a:p>
        </p:txBody>
      </p:sp>
      <p:pic>
        <p:nvPicPr>
          <p:cNvPr id="6" name="Imagem 5">
            <a:extLst>
              <a:ext uri="{FF2B5EF4-FFF2-40B4-BE49-F238E27FC236}">
                <a16:creationId xmlns:a16="http://schemas.microsoft.com/office/drawing/2014/main" id="{39075E4A-2C56-A327-68F1-4D1916605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17936" y="5030793"/>
            <a:ext cx="894325" cy="894325"/>
          </a:xfrm>
          <a:prstGeom prst="rect">
            <a:avLst/>
          </a:prstGeom>
        </p:spPr>
      </p:pic>
    </p:spTree>
    <p:extLst>
      <p:ext uri="{BB962C8B-B14F-4D97-AF65-F5344CB8AC3E}">
        <p14:creationId xmlns:p14="http://schemas.microsoft.com/office/powerpoint/2010/main" val="38718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12625D-0120-3A7D-2CAF-17D454F5A237}"/>
              </a:ext>
            </a:extLst>
          </p:cNvPr>
          <p:cNvSpPr>
            <a:spLocks noGrp="1"/>
          </p:cNvSpPr>
          <p:nvPr>
            <p:ph type="title"/>
          </p:nvPr>
        </p:nvSpPr>
        <p:spPr>
          <a:xfrm>
            <a:off x="1587642" y="3047200"/>
            <a:ext cx="4772668" cy="763600"/>
          </a:xfrm>
        </p:spPr>
        <p:txBody>
          <a:bodyPr anchor="ctr"/>
          <a:lstStyle/>
          <a:p>
            <a:pPr algn="ctr"/>
            <a:r>
              <a:rPr lang="pt-BR" sz="4800" dirty="0"/>
              <a:t>Diagnóstico</a:t>
            </a:r>
            <a:endParaRPr lang="pt-BR" sz="4000" dirty="0"/>
          </a:p>
        </p:txBody>
      </p:sp>
      <p:pic>
        <p:nvPicPr>
          <p:cNvPr id="10" name="Espaço Reservado para Imagem 9">
            <a:extLst>
              <a:ext uri="{FF2B5EF4-FFF2-40B4-BE49-F238E27FC236}">
                <a16:creationId xmlns:a16="http://schemas.microsoft.com/office/drawing/2014/main" id="{64397AD2-E20C-6064-EF15-4E95B07A8B14}"/>
              </a:ext>
            </a:extLst>
          </p:cNvPr>
          <p:cNvPicPr>
            <a:picLocks noGrp="1" noChangeAspect="1"/>
          </p:cNvPicPr>
          <p:nvPr>
            <p:ph type="pic" idx="2"/>
          </p:nvPr>
        </p:nvPicPr>
        <p:blipFill>
          <a:blip r:embed="rId2">
            <a:extLst>
              <a:ext uri="{28A0092B-C50C-407E-A947-70E740481C1C}">
                <a14:useLocalDpi xmlns:a14="http://schemas.microsoft.com/office/drawing/2010/main" val="0"/>
              </a:ext>
            </a:extLst>
          </a:blip>
          <a:srcRect l="21821" r="21821"/>
          <a:stretch/>
        </p:blipFill>
        <p:spPr>
          <a:xfrm>
            <a:off x="7339013" y="1233488"/>
            <a:ext cx="3906837" cy="4659312"/>
          </a:xfrm>
        </p:spPr>
      </p:pic>
    </p:spTree>
    <p:extLst>
      <p:ext uri="{BB962C8B-B14F-4D97-AF65-F5344CB8AC3E}">
        <p14:creationId xmlns:p14="http://schemas.microsoft.com/office/powerpoint/2010/main" val="156746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D6BB629-70C2-1763-96EC-CEB1ACD1863A}"/>
              </a:ext>
            </a:extLst>
          </p:cNvPr>
          <p:cNvSpPr>
            <a:spLocks noGrp="1"/>
          </p:cNvSpPr>
          <p:nvPr>
            <p:ph type="title"/>
          </p:nvPr>
        </p:nvSpPr>
        <p:spPr/>
        <p:txBody>
          <a:bodyPr/>
          <a:lstStyle/>
          <a:p>
            <a:r>
              <a:rPr lang="pt-BR" dirty="0"/>
              <a:t>Diagnóstico</a:t>
            </a:r>
          </a:p>
        </p:txBody>
      </p:sp>
      <p:sp>
        <p:nvSpPr>
          <p:cNvPr id="2" name="Espaço Reservado para Texto 5">
            <a:extLst>
              <a:ext uri="{FF2B5EF4-FFF2-40B4-BE49-F238E27FC236}">
                <a16:creationId xmlns:a16="http://schemas.microsoft.com/office/drawing/2014/main" id="{A49851F9-545A-B86F-127E-156E2EE3FD02}"/>
              </a:ext>
            </a:extLst>
          </p:cNvPr>
          <p:cNvSpPr txBox="1">
            <a:spLocks/>
          </p:cNvSpPr>
          <p:nvPr/>
        </p:nvSpPr>
        <p:spPr>
          <a:xfrm>
            <a:off x="960001" y="1917961"/>
            <a:ext cx="10271999" cy="4434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chemeClr val="dk1"/>
              </a:buClr>
              <a:buSzPts val="1200"/>
              <a:buFont typeface="Karla"/>
              <a:buChar char="●"/>
              <a:defRPr sz="2133" b="0" i="0" u="none" strike="noStrike" cap="none">
                <a:solidFill>
                  <a:schemeClr val="dk1"/>
                </a:solidFill>
                <a:latin typeface="Karla"/>
                <a:ea typeface="Karla"/>
                <a:cs typeface="Karla"/>
                <a:sym typeface="Karla"/>
              </a:defRPr>
            </a:lvl1pPr>
            <a:lvl2pPr marL="1219170" marR="0" lvl="1"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2pPr>
            <a:lvl3pPr marL="1828754" marR="0" lvl="2"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3pPr>
            <a:lvl4pPr marL="2438339" marR="0" lvl="3"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4pPr>
            <a:lvl5pPr marL="3047924" marR="0" lvl="4"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5pPr>
            <a:lvl6pPr marL="3657509" marR="0" lvl="5"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6pPr>
            <a:lvl7pPr marL="4267093" marR="0" lvl="6"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7pPr>
            <a:lvl8pPr marL="4876678" marR="0" lvl="7"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8pPr>
            <a:lvl9pPr marL="5486263" marR="0" lvl="8"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9pPr>
          </a:lstStyle>
          <a:p>
            <a:r>
              <a:rPr lang="pt-BR" dirty="0"/>
              <a:t>Diagnóstico </a:t>
            </a:r>
            <a:r>
              <a:rPr lang="pt-BR" b="1" dirty="0"/>
              <a:t>clínico</a:t>
            </a:r>
          </a:p>
          <a:p>
            <a:endParaRPr lang="pt-BR" sz="1200" b="1" dirty="0"/>
          </a:p>
          <a:p>
            <a:endParaRPr lang="pt-BR" b="1" dirty="0"/>
          </a:p>
          <a:p>
            <a:r>
              <a:rPr lang="pt-BR" b="1" dirty="0"/>
              <a:t>Polissonografia:</a:t>
            </a:r>
            <a:r>
              <a:rPr lang="pt-BR" dirty="0"/>
              <a:t> </a:t>
            </a:r>
            <a:r>
              <a:rPr lang="pt-BR" sz="2000" dirty="0"/>
              <a:t>Não é rotina na investigação. Indicada em: </a:t>
            </a:r>
          </a:p>
          <a:p>
            <a:pPr lvl="2">
              <a:lnSpc>
                <a:spcPct val="150000"/>
              </a:lnSpc>
            </a:pPr>
            <a:endParaRPr lang="pt-BR" sz="400" dirty="0"/>
          </a:p>
          <a:p>
            <a:pPr lvl="2">
              <a:lnSpc>
                <a:spcPct val="150000"/>
              </a:lnSpc>
            </a:pPr>
            <a:endParaRPr lang="pt-BR" sz="2000" dirty="0"/>
          </a:p>
        </p:txBody>
      </p:sp>
      <p:pic>
        <p:nvPicPr>
          <p:cNvPr id="11" name="Espaço Reservado para Imagem 18">
            <a:extLst>
              <a:ext uri="{FF2B5EF4-FFF2-40B4-BE49-F238E27FC236}">
                <a16:creationId xmlns:a16="http://schemas.microsoft.com/office/drawing/2014/main" id="{6385B032-4A3D-B931-60F9-248205F66CEF}"/>
              </a:ext>
            </a:extLst>
          </p:cNvPr>
          <p:cNvPicPr>
            <a:picLocks noChangeAspect="1"/>
          </p:cNvPicPr>
          <p:nvPr/>
        </p:nvPicPr>
        <p:blipFill>
          <a:blip r:embed="rId3">
            <a:extLst>
              <a:ext uri="{28A0092B-C50C-407E-A947-70E740481C1C}">
                <a14:useLocalDpi xmlns:a14="http://schemas.microsoft.com/office/drawing/2010/main" val="0"/>
              </a:ext>
            </a:extLst>
          </a:blip>
          <a:srcRect l="6588" r="6588"/>
          <a:stretch>
            <a:fillRect/>
          </a:stretch>
        </p:blipFill>
        <p:spPr>
          <a:xfrm>
            <a:off x="9095208" y="3524845"/>
            <a:ext cx="2496025" cy="1916526"/>
          </a:xfrm>
          <a:prstGeom prst="round1Rect">
            <a:avLst>
              <a:gd name="adj" fmla="val 50000"/>
            </a:avLst>
          </a:prstGeom>
          <a:ln>
            <a:solidFill>
              <a:schemeClr val="tx1"/>
            </a:solidFill>
          </a:ln>
        </p:spPr>
      </p:pic>
      <p:sp>
        <p:nvSpPr>
          <p:cNvPr id="7" name="CaixaDeTexto 6">
            <a:extLst>
              <a:ext uri="{FF2B5EF4-FFF2-40B4-BE49-F238E27FC236}">
                <a16:creationId xmlns:a16="http://schemas.microsoft.com/office/drawing/2014/main" id="{01348704-0D19-8BE2-2F3A-9051AA914186}"/>
              </a:ext>
            </a:extLst>
          </p:cNvPr>
          <p:cNvSpPr txBox="1"/>
          <p:nvPr/>
        </p:nvSpPr>
        <p:spPr>
          <a:xfrm>
            <a:off x="3399346" y="6276594"/>
            <a:ext cx="8421555" cy="261610"/>
          </a:xfrm>
          <a:prstGeom prst="rect">
            <a:avLst/>
          </a:prstGeom>
          <a:noFill/>
        </p:spPr>
        <p:txBody>
          <a:bodyPr wrap="square" rtlCol="0">
            <a:spAutoFit/>
          </a:bodyPr>
          <a:lstStyle/>
          <a:p>
            <a:pPr algn="r"/>
            <a:r>
              <a:rPr lang="pt-BR" sz="1100" dirty="0">
                <a:latin typeface="Karla" panose="020B0004030503030003" pitchFamily="34" charset="0"/>
              </a:rPr>
              <a:t>BACELAR, A. </a:t>
            </a:r>
            <a:r>
              <a:rPr lang="pt-BR" sz="1100" i="1" dirty="0">
                <a:latin typeface="Karla" panose="020B0004030503030003" pitchFamily="34" charset="0"/>
              </a:rPr>
              <a:t>et al.</a:t>
            </a:r>
            <a:r>
              <a:rPr lang="pt-BR" sz="1100" dirty="0">
                <a:latin typeface="Karla" panose="020B0004030503030003" pitchFamily="34" charset="0"/>
              </a:rPr>
              <a:t> Insônia: do diagnóstico ao tratamento – Associação Brasileira do Sono, 2019</a:t>
            </a:r>
          </a:p>
        </p:txBody>
      </p:sp>
      <p:sp>
        <p:nvSpPr>
          <p:cNvPr id="3" name="Subtítulo 7">
            <a:extLst>
              <a:ext uri="{FF2B5EF4-FFF2-40B4-BE49-F238E27FC236}">
                <a16:creationId xmlns:a16="http://schemas.microsoft.com/office/drawing/2014/main" id="{C56C616E-06FA-3C89-8747-8DC5A60F01D4}"/>
              </a:ext>
            </a:extLst>
          </p:cNvPr>
          <p:cNvSpPr txBox="1">
            <a:spLocks/>
          </p:cNvSpPr>
          <p:nvPr/>
        </p:nvSpPr>
        <p:spPr>
          <a:xfrm>
            <a:off x="1607736" y="3619482"/>
            <a:ext cx="7128239" cy="761536"/>
          </a:xfrm>
          <a:prstGeom prst="rect">
            <a:avLst/>
          </a:prstGeom>
          <a:solidFill>
            <a:schemeClr val="bg1">
              <a:lumMod val="90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Suspeita de outros transtornos do sono </a:t>
            </a:r>
          </a:p>
          <a:p>
            <a:pPr algn="ctr"/>
            <a:r>
              <a:rPr lang="pt-BR" sz="2000" dirty="0">
                <a:latin typeface="Karla" panose="020B0004030503030003" pitchFamily="34" charset="0"/>
              </a:rPr>
              <a:t>(ex.: apneia do sono)</a:t>
            </a:r>
          </a:p>
        </p:txBody>
      </p:sp>
      <p:sp>
        <p:nvSpPr>
          <p:cNvPr id="4" name="Subtítulo 7">
            <a:extLst>
              <a:ext uri="{FF2B5EF4-FFF2-40B4-BE49-F238E27FC236}">
                <a16:creationId xmlns:a16="http://schemas.microsoft.com/office/drawing/2014/main" id="{826F3355-FFBF-1783-70D0-6F64007FF37E}"/>
              </a:ext>
            </a:extLst>
          </p:cNvPr>
          <p:cNvSpPr txBox="1">
            <a:spLocks/>
          </p:cNvSpPr>
          <p:nvPr/>
        </p:nvSpPr>
        <p:spPr>
          <a:xfrm>
            <a:off x="1607736" y="4705360"/>
            <a:ext cx="7128239" cy="646469"/>
          </a:xfrm>
          <a:prstGeom prst="rect">
            <a:avLst/>
          </a:prstGeom>
          <a:solidFill>
            <a:schemeClr val="bg1">
              <a:lumMod val="90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Falha de tratamento</a:t>
            </a:r>
          </a:p>
        </p:txBody>
      </p:sp>
    </p:spTree>
    <p:extLst>
      <p:ext uri="{BB962C8B-B14F-4D97-AF65-F5344CB8AC3E}">
        <p14:creationId xmlns:p14="http://schemas.microsoft.com/office/powerpoint/2010/main" val="18327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FD93B-AFB4-2CE1-FB01-2AE80F87B2ED}"/>
              </a:ext>
            </a:extLst>
          </p:cNvPr>
          <p:cNvSpPr>
            <a:spLocks noGrp="1"/>
          </p:cNvSpPr>
          <p:nvPr>
            <p:ph type="title"/>
          </p:nvPr>
        </p:nvSpPr>
        <p:spPr/>
        <p:txBody>
          <a:bodyPr/>
          <a:lstStyle/>
          <a:p>
            <a:r>
              <a:rPr lang="pt-BR" sz="3600" dirty="0"/>
              <a:t>Transtorno de insônia (DSM-5)</a:t>
            </a:r>
          </a:p>
        </p:txBody>
      </p:sp>
      <p:sp>
        <p:nvSpPr>
          <p:cNvPr id="3" name="Espaço Reservado para Texto 2">
            <a:extLst>
              <a:ext uri="{FF2B5EF4-FFF2-40B4-BE49-F238E27FC236}">
                <a16:creationId xmlns:a16="http://schemas.microsoft.com/office/drawing/2014/main" id="{0779ADEF-F3E2-4134-DBF1-589911CAED1D}"/>
              </a:ext>
            </a:extLst>
          </p:cNvPr>
          <p:cNvSpPr>
            <a:spLocks noGrp="1"/>
          </p:cNvSpPr>
          <p:nvPr>
            <p:ph type="body" idx="1"/>
          </p:nvPr>
        </p:nvSpPr>
        <p:spPr>
          <a:xfrm>
            <a:off x="959999" y="1786894"/>
            <a:ext cx="10271999" cy="4259800"/>
          </a:xfrm>
        </p:spPr>
        <p:txBody>
          <a:bodyPr/>
          <a:lstStyle/>
          <a:p>
            <a:r>
              <a:rPr lang="pt-BR" sz="2400" dirty="0"/>
              <a:t>Insatisfação com a qualidade ou quantidade do sono associada a um ou mais dos seguintes:</a:t>
            </a:r>
          </a:p>
          <a:p>
            <a:endParaRPr lang="pt-BR" sz="2400" dirty="0"/>
          </a:p>
          <a:p>
            <a:endParaRPr lang="pt-BR" sz="2400" dirty="0"/>
          </a:p>
          <a:p>
            <a:endParaRPr lang="pt-BR" sz="2400" dirty="0"/>
          </a:p>
          <a:p>
            <a:endParaRPr lang="pt-BR" sz="4000" dirty="0"/>
          </a:p>
          <a:p>
            <a:r>
              <a:rPr lang="pt-BR" sz="2400" dirty="0"/>
              <a:t>Presente pelo menos 3 noites por semana, por 3 meses</a:t>
            </a:r>
            <a:endParaRPr lang="pt-BR" sz="100" dirty="0"/>
          </a:p>
          <a:p>
            <a:r>
              <a:rPr lang="pt-BR" sz="2400" dirty="0"/>
              <a:t>Causa sofrimento e prejuízo funcional significativos</a:t>
            </a:r>
          </a:p>
        </p:txBody>
      </p:sp>
      <p:sp>
        <p:nvSpPr>
          <p:cNvPr id="5" name="Subtítulo 7">
            <a:extLst>
              <a:ext uri="{FF2B5EF4-FFF2-40B4-BE49-F238E27FC236}">
                <a16:creationId xmlns:a16="http://schemas.microsoft.com/office/drawing/2014/main" id="{9A8339F1-D111-EFB0-30BA-DD3D6E4432E8}"/>
              </a:ext>
            </a:extLst>
          </p:cNvPr>
          <p:cNvSpPr txBox="1">
            <a:spLocks/>
          </p:cNvSpPr>
          <p:nvPr/>
        </p:nvSpPr>
        <p:spPr>
          <a:xfrm>
            <a:off x="1115539" y="2968799"/>
            <a:ext cx="3042414" cy="1203975"/>
          </a:xfrm>
          <a:prstGeom prst="rect">
            <a:avLst/>
          </a:prstGeom>
          <a:solidFill>
            <a:schemeClr val="accent3"/>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Dificuldade para iniciar o sono (ex.: &gt;20-30min)</a:t>
            </a:r>
          </a:p>
        </p:txBody>
      </p:sp>
      <p:sp>
        <p:nvSpPr>
          <p:cNvPr id="4" name="Subtítulo 7">
            <a:extLst>
              <a:ext uri="{FF2B5EF4-FFF2-40B4-BE49-F238E27FC236}">
                <a16:creationId xmlns:a16="http://schemas.microsoft.com/office/drawing/2014/main" id="{44637EF0-7770-6B45-366B-56A67E486BD3}"/>
              </a:ext>
            </a:extLst>
          </p:cNvPr>
          <p:cNvSpPr txBox="1">
            <a:spLocks/>
          </p:cNvSpPr>
          <p:nvPr/>
        </p:nvSpPr>
        <p:spPr>
          <a:xfrm>
            <a:off x="4625114" y="2968799"/>
            <a:ext cx="3042414" cy="1203975"/>
          </a:xfrm>
          <a:prstGeom prst="rect">
            <a:avLst/>
          </a:prstGeom>
          <a:solidFill>
            <a:schemeClr val="accent3"/>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1" algn="ctr"/>
            <a:r>
              <a:rPr lang="pt-BR" sz="1800" dirty="0">
                <a:solidFill>
                  <a:schemeClr val="tx1"/>
                </a:solidFill>
                <a:latin typeface="Karla" panose="020B0004030503030003" pitchFamily="34" charset="0"/>
              </a:rPr>
              <a:t>Despertares frequentes </a:t>
            </a:r>
            <a:r>
              <a:rPr lang="pt-BR" sz="1800" b="1" dirty="0">
                <a:solidFill>
                  <a:schemeClr val="tx1"/>
                </a:solidFill>
                <a:latin typeface="Karla" panose="020B0004030503030003" pitchFamily="34" charset="0"/>
              </a:rPr>
              <a:t>ou</a:t>
            </a:r>
            <a:r>
              <a:rPr lang="pt-BR" sz="1800" dirty="0">
                <a:solidFill>
                  <a:schemeClr val="tx1"/>
                </a:solidFill>
                <a:latin typeface="Karla" panose="020B0004030503030003" pitchFamily="34" charset="0"/>
              </a:rPr>
              <a:t> problema para retornar ao sono após cada despertar</a:t>
            </a:r>
          </a:p>
        </p:txBody>
      </p:sp>
      <p:sp>
        <p:nvSpPr>
          <p:cNvPr id="6" name="Subtítulo 7">
            <a:extLst>
              <a:ext uri="{FF2B5EF4-FFF2-40B4-BE49-F238E27FC236}">
                <a16:creationId xmlns:a16="http://schemas.microsoft.com/office/drawing/2014/main" id="{743E3F54-8BB4-C965-43FA-71D9843D8B34}"/>
              </a:ext>
            </a:extLst>
          </p:cNvPr>
          <p:cNvSpPr txBox="1">
            <a:spLocks/>
          </p:cNvSpPr>
          <p:nvPr/>
        </p:nvSpPr>
        <p:spPr>
          <a:xfrm>
            <a:off x="8134687" y="2968799"/>
            <a:ext cx="3064465" cy="1203975"/>
          </a:xfrm>
          <a:prstGeom prst="rect">
            <a:avLst/>
          </a:prstGeom>
          <a:solidFill>
            <a:schemeClr val="accent3"/>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1" algn="ctr"/>
            <a:r>
              <a:rPr lang="pt-BR" sz="1800" dirty="0">
                <a:latin typeface="Karla" panose="020B0004030503030003" pitchFamily="34" charset="0"/>
              </a:rPr>
              <a:t>Despertar antes do horário habitual e incapacidade de retornar ao sono</a:t>
            </a:r>
          </a:p>
        </p:txBody>
      </p:sp>
      <p:sp>
        <p:nvSpPr>
          <p:cNvPr id="7" name="Retângulo 6">
            <a:extLst>
              <a:ext uri="{FF2B5EF4-FFF2-40B4-BE49-F238E27FC236}">
                <a16:creationId xmlns:a16="http://schemas.microsoft.com/office/drawing/2014/main" id="{21262D64-F028-0FCB-1455-563AB8F65083}"/>
              </a:ext>
            </a:extLst>
          </p:cNvPr>
          <p:cNvSpPr/>
          <p:nvPr/>
        </p:nvSpPr>
        <p:spPr>
          <a:xfrm>
            <a:off x="1093490" y="4325769"/>
            <a:ext cx="3064465" cy="399626"/>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chemeClr val="tx1"/>
                </a:solidFill>
                <a:latin typeface="Karla" panose="020B0004030503030003" pitchFamily="34" charset="0"/>
              </a:rPr>
              <a:t>Insônia inicial</a:t>
            </a:r>
          </a:p>
        </p:txBody>
      </p:sp>
      <p:sp>
        <p:nvSpPr>
          <p:cNvPr id="8" name="Retângulo 7">
            <a:extLst>
              <a:ext uri="{FF2B5EF4-FFF2-40B4-BE49-F238E27FC236}">
                <a16:creationId xmlns:a16="http://schemas.microsoft.com/office/drawing/2014/main" id="{E5DA7FDF-D16A-D070-E2DB-761D0858B00B}"/>
              </a:ext>
            </a:extLst>
          </p:cNvPr>
          <p:cNvSpPr/>
          <p:nvPr/>
        </p:nvSpPr>
        <p:spPr>
          <a:xfrm>
            <a:off x="4614090" y="4325769"/>
            <a:ext cx="3064465" cy="399626"/>
          </a:xfrm>
          <a:prstGeom prst="rect">
            <a:avLst/>
          </a:prstGeom>
          <a:solidFill>
            <a:schemeClr val="bg2">
              <a:lumMod val="75000"/>
            </a:schemeClr>
          </a:solidFill>
          <a:ln>
            <a:solidFill>
              <a:schemeClr val="tx1"/>
            </a:solidFill>
          </a:ln>
        </p:spPr>
        <p:txBody>
          <a:bodyPr anchor="ctr"/>
          <a:lstStyle/>
          <a:p>
            <a:pPr algn="ctr"/>
            <a:r>
              <a:rPr lang="pt-BR" sz="2000" dirty="0">
                <a:solidFill>
                  <a:srgbClr val="000000"/>
                </a:solidFill>
                <a:latin typeface="Karla" panose="020B0004030503030003" pitchFamily="34" charset="0"/>
                <a:cs typeface="Arial"/>
              </a:rPr>
              <a:t>Insônia intermediária</a:t>
            </a:r>
          </a:p>
        </p:txBody>
      </p:sp>
      <p:sp>
        <p:nvSpPr>
          <p:cNvPr id="9" name="Retângulo 8">
            <a:extLst>
              <a:ext uri="{FF2B5EF4-FFF2-40B4-BE49-F238E27FC236}">
                <a16:creationId xmlns:a16="http://schemas.microsoft.com/office/drawing/2014/main" id="{6E846776-7C42-3161-47DA-554CD63D44AA}"/>
              </a:ext>
            </a:extLst>
          </p:cNvPr>
          <p:cNvSpPr/>
          <p:nvPr/>
        </p:nvSpPr>
        <p:spPr>
          <a:xfrm>
            <a:off x="8134688" y="4325769"/>
            <a:ext cx="3064465" cy="399626"/>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chemeClr val="tx1"/>
                </a:solidFill>
                <a:latin typeface="Karla" panose="020B0004030503030003" pitchFamily="34" charset="0"/>
              </a:rPr>
              <a:t>Insônia terminal</a:t>
            </a:r>
          </a:p>
        </p:txBody>
      </p:sp>
      <p:sp>
        <p:nvSpPr>
          <p:cNvPr id="10" name="Retângulo 9">
            <a:extLst>
              <a:ext uri="{FF2B5EF4-FFF2-40B4-BE49-F238E27FC236}">
                <a16:creationId xmlns:a16="http://schemas.microsoft.com/office/drawing/2014/main" id="{91F39A03-117C-E7FF-1A6B-EEAB59FCC587}"/>
              </a:ext>
            </a:extLst>
          </p:cNvPr>
          <p:cNvSpPr/>
          <p:nvPr/>
        </p:nvSpPr>
        <p:spPr>
          <a:xfrm>
            <a:off x="4592039" y="4325769"/>
            <a:ext cx="6607114" cy="399626"/>
          </a:xfrm>
          <a:prstGeom prst="rect">
            <a:avLst/>
          </a:prstGeom>
          <a:solidFill>
            <a:schemeClr val="bg2">
              <a:lumMod val="75000"/>
            </a:schemeClr>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t-BR" sz="2000" dirty="0">
                <a:solidFill>
                  <a:schemeClr val="tx1"/>
                </a:solidFill>
                <a:latin typeface="Karla" panose="020B0004030503030003" pitchFamily="34" charset="0"/>
              </a:rPr>
              <a:t>Insônia de manutenção</a:t>
            </a:r>
          </a:p>
        </p:txBody>
      </p:sp>
      <p:pic>
        <p:nvPicPr>
          <p:cNvPr id="14" name="Espaço Reservado para Imagem 7">
            <a:extLst>
              <a:ext uri="{FF2B5EF4-FFF2-40B4-BE49-F238E27FC236}">
                <a16:creationId xmlns:a16="http://schemas.microsoft.com/office/drawing/2014/main" id="{4B0A8881-52BD-AAC0-6B77-049C95921F6A}"/>
              </a:ext>
            </a:extLst>
          </p:cNvPr>
          <p:cNvPicPr>
            <a:picLocks noChangeAspect="1"/>
          </p:cNvPicPr>
          <p:nvPr/>
        </p:nvPicPr>
        <p:blipFill>
          <a:blip r:embed="rId3"/>
          <a:srcRect t="15651" b="15651"/>
          <a:stretch/>
        </p:blipFill>
        <p:spPr>
          <a:xfrm>
            <a:off x="8326082" y="562177"/>
            <a:ext cx="3278183" cy="967547"/>
          </a:xfrm>
          <a:prstGeom prst="round1Rect">
            <a:avLst>
              <a:gd name="adj" fmla="val 50000"/>
            </a:avLst>
          </a:prstGeom>
          <a:ln>
            <a:solidFill>
              <a:schemeClr val="tx1"/>
            </a:solidFill>
          </a:ln>
        </p:spPr>
      </p:pic>
    </p:spTree>
    <p:extLst>
      <p:ext uri="{BB962C8B-B14F-4D97-AF65-F5344CB8AC3E}">
        <p14:creationId xmlns:p14="http://schemas.microsoft.com/office/powerpoint/2010/main" val="14690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8" grpId="1"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36DE2-F088-E876-0EE1-264073F74E47}"/>
              </a:ext>
            </a:extLst>
          </p:cNvPr>
          <p:cNvSpPr>
            <a:spLocks noGrp="1"/>
          </p:cNvSpPr>
          <p:nvPr>
            <p:ph type="title"/>
          </p:nvPr>
        </p:nvSpPr>
        <p:spPr/>
        <p:txBody>
          <a:bodyPr/>
          <a:lstStyle/>
          <a:p>
            <a:r>
              <a:rPr lang="pt-BR" sz="2800" dirty="0"/>
              <a:t>Sintomas diurnos</a:t>
            </a:r>
          </a:p>
        </p:txBody>
      </p:sp>
      <p:sp>
        <p:nvSpPr>
          <p:cNvPr id="4" name="Subtítulo 7">
            <a:extLst>
              <a:ext uri="{FF2B5EF4-FFF2-40B4-BE49-F238E27FC236}">
                <a16:creationId xmlns:a16="http://schemas.microsoft.com/office/drawing/2014/main" id="{B4FEE13B-008D-355B-1C52-DD0AD1772B1F}"/>
              </a:ext>
            </a:extLst>
          </p:cNvPr>
          <p:cNvSpPr txBox="1">
            <a:spLocks/>
          </p:cNvSpPr>
          <p:nvPr/>
        </p:nvSpPr>
        <p:spPr>
          <a:xfrm>
            <a:off x="1098816" y="1665150"/>
            <a:ext cx="3118867" cy="1230367"/>
          </a:xfrm>
          <a:prstGeom prst="rect">
            <a:avLst/>
          </a:prstGeom>
          <a:solidFill>
            <a:schemeClr val="bg1">
              <a:lumMod val="9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400" dirty="0">
                <a:latin typeface="Karla" panose="020B0004030503030003" pitchFamily="34" charset="0"/>
              </a:rPr>
              <a:t>Fadiga</a:t>
            </a:r>
          </a:p>
        </p:txBody>
      </p:sp>
      <p:sp>
        <p:nvSpPr>
          <p:cNvPr id="5" name="Subtítulo 7">
            <a:extLst>
              <a:ext uri="{FF2B5EF4-FFF2-40B4-BE49-F238E27FC236}">
                <a16:creationId xmlns:a16="http://schemas.microsoft.com/office/drawing/2014/main" id="{8425C383-6207-19FB-D15D-4E40DE06A311}"/>
              </a:ext>
            </a:extLst>
          </p:cNvPr>
          <p:cNvSpPr txBox="1">
            <a:spLocks/>
          </p:cNvSpPr>
          <p:nvPr/>
        </p:nvSpPr>
        <p:spPr>
          <a:xfrm>
            <a:off x="4536566" y="1656469"/>
            <a:ext cx="3118867" cy="1230367"/>
          </a:xfrm>
          <a:prstGeom prst="rect">
            <a:avLst/>
          </a:prstGeom>
          <a:solidFill>
            <a:schemeClr val="bg1">
              <a:lumMod val="9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400" dirty="0">
                <a:latin typeface="Karla" panose="020B0004030503030003" pitchFamily="34" charset="0"/>
              </a:rPr>
              <a:t>Sonolência diurna</a:t>
            </a:r>
          </a:p>
        </p:txBody>
      </p:sp>
      <p:sp>
        <p:nvSpPr>
          <p:cNvPr id="11" name="Subtítulo 7">
            <a:extLst>
              <a:ext uri="{FF2B5EF4-FFF2-40B4-BE49-F238E27FC236}">
                <a16:creationId xmlns:a16="http://schemas.microsoft.com/office/drawing/2014/main" id="{5E7778BC-D4A2-C798-B37B-3750B406C69C}"/>
              </a:ext>
            </a:extLst>
          </p:cNvPr>
          <p:cNvSpPr txBox="1">
            <a:spLocks/>
          </p:cNvSpPr>
          <p:nvPr/>
        </p:nvSpPr>
        <p:spPr>
          <a:xfrm>
            <a:off x="7974316" y="1656468"/>
            <a:ext cx="3118867" cy="1230367"/>
          </a:xfrm>
          <a:prstGeom prst="rect">
            <a:avLst/>
          </a:prstGeom>
          <a:solidFill>
            <a:schemeClr val="bg1">
              <a:lumMod val="9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Prejuízo de motivação</a:t>
            </a:r>
          </a:p>
        </p:txBody>
      </p:sp>
      <p:sp>
        <p:nvSpPr>
          <p:cNvPr id="12" name="Subtítulo 7">
            <a:extLst>
              <a:ext uri="{FF2B5EF4-FFF2-40B4-BE49-F238E27FC236}">
                <a16:creationId xmlns:a16="http://schemas.microsoft.com/office/drawing/2014/main" id="{DE540259-464C-8401-BEF1-A486B70135C4}"/>
              </a:ext>
            </a:extLst>
          </p:cNvPr>
          <p:cNvSpPr txBox="1">
            <a:spLocks/>
          </p:cNvSpPr>
          <p:nvPr/>
        </p:nvSpPr>
        <p:spPr>
          <a:xfrm>
            <a:off x="1098816" y="3151645"/>
            <a:ext cx="3118867" cy="1230367"/>
          </a:xfrm>
          <a:prstGeom prst="rect">
            <a:avLst/>
          </a:prstGeom>
          <a:solidFill>
            <a:schemeClr val="bg1">
              <a:lumMod val="75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1800" dirty="0">
                <a:latin typeface="Karla" panose="020B0004030503030003" pitchFamily="34" charset="0"/>
              </a:rPr>
              <a:t>Dificuldade de atenção, concentração ou memória</a:t>
            </a:r>
          </a:p>
        </p:txBody>
      </p:sp>
      <p:sp>
        <p:nvSpPr>
          <p:cNvPr id="13" name="Subtítulo 7">
            <a:extLst>
              <a:ext uri="{FF2B5EF4-FFF2-40B4-BE49-F238E27FC236}">
                <a16:creationId xmlns:a16="http://schemas.microsoft.com/office/drawing/2014/main" id="{C6FFDCB2-C625-4BF0-1135-01E895A805A9}"/>
              </a:ext>
            </a:extLst>
          </p:cNvPr>
          <p:cNvSpPr txBox="1">
            <a:spLocks/>
          </p:cNvSpPr>
          <p:nvPr/>
        </p:nvSpPr>
        <p:spPr>
          <a:xfrm>
            <a:off x="4536566" y="3142964"/>
            <a:ext cx="3118867" cy="1230367"/>
          </a:xfrm>
          <a:prstGeom prst="rect">
            <a:avLst/>
          </a:prstGeom>
          <a:solidFill>
            <a:schemeClr val="bg1">
              <a:lumMod val="75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Propensão a erros (trabalho, trânsito...)</a:t>
            </a:r>
          </a:p>
        </p:txBody>
      </p:sp>
      <p:sp>
        <p:nvSpPr>
          <p:cNvPr id="14" name="Subtítulo 7">
            <a:extLst>
              <a:ext uri="{FF2B5EF4-FFF2-40B4-BE49-F238E27FC236}">
                <a16:creationId xmlns:a16="http://schemas.microsoft.com/office/drawing/2014/main" id="{2485F803-F104-100F-4B99-212B8F398C7E}"/>
              </a:ext>
            </a:extLst>
          </p:cNvPr>
          <p:cNvSpPr txBox="1">
            <a:spLocks/>
          </p:cNvSpPr>
          <p:nvPr/>
        </p:nvSpPr>
        <p:spPr>
          <a:xfrm>
            <a:off x="7974316" y="3142963"/>
            <a:ext cx="3118867" cy="1230367"/>
          </a:xfrm>
          <a:prstGeom prst="rect">
            <a:avLst/>
          </a:prstGeom>
          <a:solidFill>
            <a:schemeClr val="bg1">
              <a:lumMod val="75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1800" dirty="0">
                <a:latin typeface="Karla" panose="020B0004030503030003" pitchFamily="34" charset="0"/>
              </a:rPr>
              <a:t>Prejuízo social, profissional ou acadêmico</a:t>
            </a:r>
          </a:p>
        </p:txBody>
      </p:sp>
      <p:sp>
        <p:nvSpPr>
          <p:cNvPr id="15" name="Subtítulo 7">
            <a:extLst>
              <a:ext uri="{FF2B5EF4-FFF2-40B4-BE49-F238E27FC236}">
                <a16:creationId xmlns:a16="http://schemas.microsoft.com/office/drawing/2014/main" id="{934AB76D-1D5C-56CB-0932-A1B4D33B3EEC}"/>
              </a:ext>
            </a:extLst>
          </p:cNvPr>
          <p:cNvSpPr txBox="1">
            <a:spLocks/>
          </p:cNvSpPr>
          <p:nvPr/>
        </p:nvSpPr>
        <p:spPr>
          <a:xfrm>
            <a:off x="1098816" y="4636022"/>
            <a:ext cx="3118867" cy="1221686"/>
          </a:xfrm>
          <a:prstGeom prst="rect">
            <a:avLst/>
          </a:prstGeom>
          <a:solidFill>
            <a:schemeClr val="bg1">
              <a:lumMod val="5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solidFill>
                  <a:schemeClr val="accent3"/>
                </a:solidFill>
                <a:latin typeface="Karla" panose="020B0004030503030003" pitchFamily="34" charset="0"/>
              </a:rPr>
              <a:t>Alterações de humor</a:t>
            </a:r>
          </a:p>
        </p:txBody>
      </p:sp>
      <p:sp>
        <p:nvSpPr>
          <p:cNvPr id="16" name="Subtítulo 7">
            <a:extLst>
              <a:ext uri="{FF2B5EF4-FFF2-40B4-BE49-F238E27FC236}">
                <a16:creationId xmlns:a16="http://schemas.microsoft.com/office/drawing/2014/main" id="{7F693B5B-73B6-7FDB-DD50-0FD60E87F009}"/>
              </a:ext>
            </a:extLst>
          </p:cNvPr>
          <p:cNvSpPr txBox="1">
            <a:spLocks/>
          </p:cNvSpPr>
          <p:nvPr/>
        </p:nvSpPr>
        <p:spPr>
          <a:xfrm>
            <a:off x="4536566" y="4627340"/>
            <a:ext cx="3118867" cy="1230367"/>
          </a:xfrm>
          <a:prstGeom prst="rect">
            <a:avLst/>
          </a:prstGeom>
          <a:solidFill>
            <a:schemeClr val="bg1">
              <a:lumMod val="5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solidFill>
                  <a:schemeClr val="accent3"/>
                </a:solidFill>
                <a:latin typeface="Karla" panose="020B0004030503030003" pitchFamily="34" charset="0"/>
              </a:rPr>
              <a:t>Alterações comportamentais </a:t>
            </a:r>
            <a:r>
              <a:rPr lang="pt-BR" sz="1800" dirty="0">
                <a:solidFill>
                  <a:schemeClr val="accent3"/>
                </a:solidFill>
                <a:latin typeface="Karla" panose="020B0004030503030003" pitchFamily="34" charset="0"/>
              </a:rPr>
              <a:t>(agressividade, impulsividade...)</a:t>
            </a:r>
            <a:endParaRPr lang="pt-BR" sz="2000" dirty="0">
              <a:solidFill>
                <a:schemeClr val="accent3"/>
              </a:solidFill>
              <a:latin typeface="Karla" panose="020B0004030503030003" pitchFamily="34" charset="0"/>
            </a:endParaRPr>
          </a:p>
        </p:txBody>
      </p:sp>
      <p:sp>
        <p:nvSpPr>
          <p:cNvPr id="17" name="Subtítulo 7">
            <a:extLst>
              <a:ext uri="{FF2B5EF4-FFF2-40B4-BE49-F238E27FC236}">
                <a16:creationId xmlns:a16="http://schemas.microsoft.com/office/drawing/2014/main" id="{EAF03F1D-BF8E-38C7-3F77-674DDD7FFE2B}"/>
              </a:ext>
            </a:extLst>
          </p:cNvPr>
          <p:cNvSpPr txBox="1">
            <a:spLocks/>
          </p:cNvSpPr>
          <p:nvPr/>
        </p:nvSpPr>
        <p:spPr>
          <a:xfrm>
            <a:off x="7974316" y="4627340"/>
            <a:ext cx="3118867" cy="1221686"/>
          </a:xfrm>
          <a:prstGeom prst="rect">
            <a:avLst/>
          </a:prstGeom>
          <a:solidFill>
            <a:schemeClr val="bg1">
              <a:lumMod val="50000"/>
            </a:schemeClr>
          </a:solidFill>
          <a:ln>
            <a:solidFill>
              <a:schemeClr val="tx1"/>
            </a:solid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solidFill>
                  <a:schemeClr val="accent3"/>
                </a:solidFill>
                <a:latin typeface="Karla" panose="020B0004030503030003" pitchFamily="34" charset="0"/>
              </a:rPr>
              <a:t>Preocupação com o sono</a:t>
            </a:r>
          </a:p>
        </p:txBody>
      </p:sp>
      <p:sp>
        <p:nvSpPr>
          <p:cNvPr id="6" name="CaixaDeTexto 5">
            <a:extLst>
              <a:ext uri="{FF2B5EF4-FFF2-40B4-BE49-F238E27FC236}">
                <a16:creationId xmlns:a16="http://schemas.microsoft.com/office/drawing/2014/main" id="{F2C89524-A68E-A650-C002-EC3CCEC7E996}"/>
              </a:ext>
            </a:extLst>
          </p:cNvPr>
          <p:cNvSpPr txBox="1"/>
          <p:nvPr/>
        </p:nvSpPr>
        <p:spPr>
          <a:xfrm>
            <a:off x="3450853" y="6321175"/>
            <a:ext cx="8421555" cy="261610"/>
          </a:xfrm>
          <a:prstGeom prst="rect">
            <a:avLst/>
          </a:prstGeom>
          <a:noFill/>
        </p:spPr>
        <p:txBody>
          <a:bodyPr wrap="square" rtlCol="0">
            <a:spAutoFit/>
          </a:bodyPr>
          <a:lstStyle/>
          <a:p>
            <a:pPr algn="r"/>
            <a:r>
              <a:rPr lang="pt-BR" sz="1050" dirty="0">
                <a:latin typeface="Karla" panose="020B0004030503030003" pitchFamily="34" charset="0"/>
              </a:rPr>
              <a:t>BACELAR, A. </a:t>
            </a:r>
            <a:r>
              <a:rPr lang="pt-BR" sz="1050" i="1" dirty="0">
                <a:latin typeface="Karla" panose="020B0004030503030003" pitchFamily="34" charset="0"/>
              </a:rPr>
              <a:t>et al.</a:t>
            </a:r>
            <a:r>
              <a:rPr lang="pt-BR" sz="1050" dirty="0">
                <a:latin typeface="Karla" panose="020B0004030503030003" pitchFamily="34" charset="0"/>
              </a:rPr>
              <a:t> Insônia: do diagnóstico ao tratamento – Associação Brasileira do Sono, 2019</a:t>
            </a:r>
          </a:p>
        </p:txBody>
      </p:sp>
    </p:spTree>
    <p:extLst>
      <p:ext uri="{BB962C8B-B14F-4D97-AF65-F5344CB8AC3E}">
        <p14:creationId xmlns:p14="http://schemas.microsoft.com/office/powerpoint/2010/main" val="1950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AD6A6-267E-09EA-8E42-BF1AF908B848}"/>
              </a:ext>
            </a:extLst>
          </p:cNvPr>
          <p:cNvSpPr>
            <a:spLocks noGrp="1"/>
          </p:cNvSpPr>
          <p:nvPr>
            <p:ph type="title"/>
          </p:nvPr>
        </p:nvSpPr>
        <p:spPr/>
        <p:txBody>
          <a:bodyPr/>
          <a:lstStyle/>
          <a:p>
            <a:r>
              <a:rPr lang="pt-BR" sz="3200" dirty="0"/>
              <a:t>Síndrome da apneia obstrutiva do sono (SAOS)</a:t>
            </a:r>
          </a:p>
        </p:txBody>
      </p:sp>
      <p:sp>
        <p:nvSpPr>
          <p:cNvPr id="3" name="Espaço Reservado para Texto 2">
            <a:extLst>
              <a:ext uri="{FF2B5EF4-FFF2-40B4-BE49-F238E27FC236}">
                <a16:creationId xmlns:a16="http://schemas.microsoft.com/office/drawing/2014/main" id="{B5B6F834-52EA-561E-8B46-9F9152094CCD}"/>
              </a:ext>
            </a:extLst>
          </p:cNvPr>
          <p:cNvSpPr>
            <a:spLocks noGrp="1"/>
          </p:cNvSpPr>
          <p:nvPr>
            <p:ph type="body" idx="1"/>
          </p:nvPr>
        </p:nvSpPr>
        <p:spPr/>
        <p:txBody>
          <a:bodyPr/>
          <a:lstStyle/>
          <a:p>
            <a:r>
              <a:rPr lang="pt-BR" dirty="0"/>
              <a:t>Prevalência: 32-36% dos adultos; 87% em idosos de 70-80 anos</a:t>
            </a:r>
          </a:p>
          <a:p>
            <a:endParaRPr lang="pt-BR" dirty="0"/>
          </a:p>
          <a:p>
            <a:pPr lvl="1"/>
            <a:endParaRPr lang="pt-BR" dirty="0"/>
          </a:p>
          <a:p>
            <a:pPr lvl="1"/>
            <a:endParaRPr lang="pt-BR" dirty="0"/>
          </a:p>
          <a:p>
            <a:endParaRPr lang="pt-BR" dirty="0"/>
          </a:p>
        </p:txBody>
      </p:sp>
      <p:sp>
        <p:nvSpPr>
          <p:cNvPr id="4" name="Subtítulo 7">
            <a:extLst>
              <a:ext uri="{FF2B5EF4-FFF2-40B4-BE49-F238E27FC236}">
                <a16:creationId xmlns:a16="http://schemas.microsoft.com/office/drawing/2014/main" id="{20802E91-8337-7A49-FC90-98951C362BF3}"/>
              </a:ext>
            </a:extLst>
          </p:cNvPr>
          <p:cNvSpPr txBox="1">
            <a:spLocks/>
          </p:cNvSpPr>
          <p:nvPr/>
        </p:nvSpPr>
        <p:spPr>
          <a:xfrm>
            <a:off x="1128278" y="2826608"/>
            <a:ext cx="2848847" cy="1204784"/>
          </a:xfrm>
          <a:prstGeom prst="rect">
            <a:avLst/>
          </a:prstGeom>
          <a:solidFill>
            <a:schemeClr val="bg1">
              <a:lumMod val="90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Obstrução respiratória durante o sono </a:t>
            </a:r>
          </a:p>
        </p:txBody>
      </p:sp>
      <p:sp>
        <p:nvSpPr>
          <p:cNvPr id="5" name="Subtítulo 7">
            <a:extLst>
              <a:ext uri="{FF2B5EF4-FFF2-40B4-BE49-F238E27FC236}">
                <a16:creationId xmlns:a16="http://schemas.microsoft.com/office/drawing/2014/main" id="{DEBFECC1-95C2-D11C-BF5D-914F9EFD2714}"/>
              </a:ext>
            </a:extLst>
          </p:cNvPr>
          <p:cNvSpPr txBox="1">
            <a:spLocks/>
          </p:cNvSpPr>
          <p:nvPr/>
        </p:nvSpPr>
        <p:spPr>
          <a:xfrm>
            <a:off x="4470200" y="2826608"/>
            <a:ext cx="1598878" cy="1204784"/>
          </a:xfrm>
          <a:prstGeom prst="rect">
            <a:avLst/>
          </a:prstGeom>
          <a:solidFill>
            <a:schemeClr val="bg1">
              <a:lumMod val="75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latin typeface="Karla" panose="020B0004030503030003" pitchFamily="34" charset="0"/>
              </a:rPr>
              <a:t>Apneia ou hipopneia</a:t>
            </a:r>
          </a:p>
        </p:txBody>
      </p:sp>
      <p:sp>
        <p:nvSpPr>
          <p:cNvPr id="6" name="Subtítulo 7">
            <a:extLst>
              <a:ext uri="{FF2B5EF4-FFF2-40B4-BE49-F238E27FC236}">
                <a16:creationId xmlns:a16="http://schemas.microsoft.com/office/drawing/2014/main" id="{D1747998-F0E6-98C1-5C43-66CA627848A5}"/>
              </a:ext>
            </a:extLst>
          </p:cNvPr>
          <p:cNvSpPr txBox="1">
            <a:spLocks/>
          </p:cNvSpPr>
          <p:nvPr/>
        </p:nvSpPr>
        <p:spPr>
          <a:xfrm>
            <a:off x="6562153" y="2826608"/>
            <a:ext cx="2286716" cy="1204784"/>
          </a:xfrm>
          <a:prstGeom prst="rect">
            <a:avLst/>
          </a:prstGeom>
          <a:solidFill>
            <a:schemeClr val="accent2">
              <a:lumMod val="75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solidFill>
                  <a:schemeClr val="accent3"/>
                </a:solidFill>
                <a:latin typeface="Karla" panose="020B0004030503030003" pitchFamily="34" charset="0"/>
              </a:rPr>
              <a:t>(micro)despertar noturno</a:t>
            </a:r>
          </a:p>
        </p:txBody>
      </p:sp>
      <p:sp>
        <p:nvSpPr>
          <p:cNvPr id="7" name="Subtítulo 7">
            <a:extLst>
              <a:ext uri="{FF2B5EF4-FFF2-40B4-BE49-F238E27FC236}">
                <a16:creationId xmlns:a16="http://schemas.microsoft.com/office/drawing/2014/main" id="{CD0B3079-265E-9830-0D22-2D1153EB662E}"/>
              </a:ext>
            </a:extLst>
          </p:cNvPr>
          <p:cNvSpPr txBox="1">
            <a:spLocks/>
          </p:cNvSpPr>
          <p:nvPr/>
        </p:nvSpPr>
        <p:spPr>
          <a:xfrm>
            <a:off x="9288435" y="2826608"/>
            <a:ext cx="2065692" cy="1204784"/>
          </a:xfrm>
          <a:prstGeom prst="rect">
            <a:avLst/>
          </a:prstGeom>
          <a:solidFill>
            <a:schemeClr val="accent2">
              <a:lumMod val="50000"/>
            </a:schemeClr>
          </a:solidFill>
          <a:ln>
            <a:noFill/>
          </a:ln>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pt-BR" sz="2000" dirty="0">
                <a:solidFill>
                  <a:schemeClr val="accent3"/>
                </a:solidFill>
                <a:latin typeface="Karla" panose="020B0004030503030003" pitchFamily="34" charset="0"/>
              </a:rPr>
              <a:t>Piora da qualidade do sono</a:t>
            </a:r>
          </a:p>
        </p:txBody>
      </p:sp>
      <p:sp>
        <p:nvSpPr>
          <p:cNvPr id="8" name="Seta: para a Direita 7">
            <a:extLst>
              <a:ext uri="{FF2B5EF4-FFF2-40B4-BE49-F238E27FC236}">
                <a16:creationId xmlns:a16="http://schemas.microsoft.com/office/drawing/2014/main" id="{76C3D537-11ED-6C2E-E464-F7AB4E40CFCE}"/>
              </a:ext>
            </a:extLst>
          </p:cNvPr>
          <p:cNvSpPr/>
          <p:nvPr/>
        </p:nvSpPr>
        <p:spPr>
          <a:xfrm>
            <a:off x="4145404" y="3344985"/>
            <a:ext cx="276726" cy="168033"/>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a:extLst>
              <a:ext uri="{FF2B5EF4-FFF2-40B4-BE49-F238E27FC236}">
                <a16:creationId xmlns:a16="http://schemas.microsoft.com/office/drawing/2014/main" id="{92AD88D4-BFF2-CFCC-0B46-3D315155DBBF}"/>
              </a:ext>
            </a:extLst>
          </p:cNvPr>
          <p:cNvSpPr/>
          <p:nvPr/>
        </p:nvSpPr>
        <p:spPr>
          <a:xfrm>
            <a:off x="6147864" y="3344983"/>
            <a:ext cx="276726" cy="168033"/>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a:extLst>
              <a:ext uri="{FF2B5EF4-FFF2-40B4-BE49-F238E27FC236}">
                <a16:creationId xmlns:a16="http://schemas.microsoft.com/office/drawing/2014/main" id="{38AA7C83-E519-7DB1-8FD6-FA82E3B35300}"/>
              </a:ext>
            </a:extLst>
          </p:cNvPr>
          <p:cNvSpPr/>
          <p:nvPr/>
        </p:nvSpPr>
        <p:spPr>
          <a:xfrm>
            <a:off x="8950828" y="3344983"/>
            <a:ext cx="276726" cy="168033"/>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Espaço Reservado para Imagem 15">
            <a:extLst>
              <a:ext uri="{FF2B5EF4-FFF2-40B4-BE49-F238E27FC236}">
                <a16:creationId xmlns:a16="http://schemas.microsoft.com/office/drawing/2014/main" id="{5B6854AA-B977-DDCA-93C2-41BA97105CC3}"/>
              </a:ext>
            </a:extLst>
          </p:cNvPr>
          <p:cNvPicPr>
            <a:picLocks noChangeAspect="1"/>
          </p:cNvPicPr>
          <p:nvPr/>
        </p:nvPicPr>
        <p:blipFill>
          <a:blip r:embed="rId3">
            <a:extLst>
              <a:ext uri="{28A0092B-C50C-407E-A947-70E740481C1C}">
                <a14:useLocalDpi xmlns:a14="http://schemas.microsoft.com/office/drawing/2010/main" val="0"/>
              </a:ext>
            </a:extLst>
          </a:blip>
          <a:srcRect t="4185" b="4185"/>
          <a:stretch>
            <a:fillRect/>
          </a:stretch>
        </p:blipFill>
        <p:spPr>
          <a:xfrm>
            <a:off x="8515350" y="4518123"/>
            <a:ext cx="2838777" cy="1735145"/>
          </a:xfrm>
          <a:prstGeom prst="round1Rect">
            <a:avLst>
              <a:gd name="adj" fmla="val 50000"/>
            </a:avLst>
          </a:prstGeom>
          <a:ln>
            <a:solidFill>
              <a:schemeClr val="tx1"/>
            </a:solidFill>
          </a:ln>
        </p:spPr>
      </p:pic>
      <p:sp>
        <p:nvSpPr>
          <p:cNvPr id="14" name="Espaço Reservado para Texto 2">
            <a:extLst>
              <a:ext uri="{FF2B5EF4-FFF2-40B4-BE49-F238E27FC236}">
                <a16:creationId xmlns:a16="http://schemas.microsoft.com/office/drawing/2014/main" id="{0153B410-5791-8E00-0FD1-DAF7490CE746}"/>
              </a:ext>
            </a:extLst>
          </p:cNvPr>
          <p:cNvSpPr txBox="1">
            <a:spLocks/>
          </p:cNvSpPr>
          <p:nvPr/>
        </p:nvSpPr>
        <p:spPr>
          <a:xfrm>
            <a:off x="959999" y="4386967"/>
            <a:ext cx="7086721" cy="1866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1200"/>
              </a:spcAft>
              <a:buClr>
                <a:schemeClr val="dk1"/>
              </a:buClr>
              <a:buSzPts val="1200"/>
              <a:buFont typeface="Karla"/>
              <a:buChar char="●"/>
              <a:defRPr sz="2400" b="0" i="0" u="none" strike="noStrike" cap="none">
                <a:solidFill>
                  <a:schemeClr val="dk1"/>
                </a:solidFill>
                <a:latin typeface="Karla"/>
                <a:ea typeface="Karla"/>
                <a:cs typeface="Karla"/>
                <a:sym typeface="Karla"/>
              </a:defRPr>
            </a:lvl1pPr>
            <a:lvl2pPr marL="1219170" marR="0" lvl="1" indent="-406390" algn="l" rtl="0" eaLnBrk="1" hangingPunct="1">
              <a:lnSpc>
                <a:spcPct val="100000"/>
              </a:lnSpc>
              <a:spcBef>
                <a:spcPts val="0"/>
              </a:spcBef>
              <a:spcAft>
                <a:spcPts val="1200"/>
              </a:spcAft>
              <a:buClr>
                <a:schemeClr val="dk1"/>
              </a:buClr>
              <a:buSzPts val="1200"/>
              <a:buFont typeface="Karla"/>
              <a:buChar char="○"/>
              <a:defRPr sz="2200" b="0" i="0" u="none" strike="noStrike" cap="none">
                <a:solidFill>
                  <a:schemeClr val="dk1"/>
                </a:solidFill>
                <a:latin typeface="Karla"/>
                <a:ea typeface="Karla"/>
                <a:cs typeface="Karla"/>
                <a:sym typeface="Karla"/>
              </a:defRPr>
            </a:lvl2pPr>
            <a:lvl3pPr marL="1828754" marR="0" lvl="2"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3pPr>
            <a:lvl4pPr marL="2438339" marR="0" lvl="3"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4pPr>
            <a:lvl5pPr marL="3047924" marR="0" lvl="4"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5pPr>
            <a:lvl6pPr marL="3657509" marR="0" lvl="5"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6pPr>
            <a:lvl7pPr marL="4267093" marR="0" lvl="6"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7pPr>
            <a:lvl8pPr marL="4876678" marR="0" lvl="7"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8pPr>
            <a:lvl9pPr marL="5486263" marR="0" lvl="8" indent="-406390" algn="l" rtl="0" eaLnBrk="1" hangingPunct="1">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9pPr>
          </a:lstStyle>
          <a:p>
            <a:pPr algn="just"/>
            <a:r>
              <a:rPr lang="pt-BR" dirty="0"/>
              <a:t>Roncos, insônia de manutenção, sintomas diurnos (sonolência, prejuízo cognitivo...)</a:t>
            </a:r>
          </a:p>
          <a:p>
            <a:endParaRPr lang="pt-BR" sz="100" dirty="0"/>
          </a:p>
          <a:p>
            <a:pPr algn="just"/>
            <a:r>
              <a:rPr lang="pt-BR" dirty="0"/>
              <a:t>Aumento da incidência de doenças cardiovasculares (hiperativação simpática)</a:t>
            </a:r>
          </a:p>
        </p:txBody>
      </p:sp>
    </p:spTree>
    <p:extLst>
      <p:ext uri="{BB962C8B-B14F-4D97-AF65-F5344CB8AC3E}">
        <p14:creationId xmlns:p14="http://schemas.microsoft.com/office/powerpoint/2010/main" val="936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1" name="Retângulo 20">
            <a:extLst>
              <a:ext uri="{FF2B5EF4-FFF2-40B4-BE49-F238E27FC236}">
                <a16:creationId xmlns:a16="http://schemas.microsoft.com/office/drawing/2014/main" id="{75E09F89-9CEA-0533-B937-128878443BDC}"/>
              </a:ext>
            </a:extLst>
          </p:cNvPr>
          <p:cNvSpPr/>
          <p:nvPr/>
        </p:nvSpPr>
        <p:spPr>
          <a:xfrm>
            <a:off x="859970" y="5538468"/>
            <a:ext cx="10271999" cy="6062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latin typeface="Kaisei Decol" pitchFamily="2" charset="-128"/>
                <a:ea typeface="Kaisei Decol" pitchFamily="2" charset="-128"/>
              </a:rPr>
              <a:t>Atualmente: tratar a causa e promover alívio sintomático</a:t>
            </a:r>
          </a:p>
        </p:txBody>
      </p:sp>
      <p:sp>
        <p:nvSpPr>
          <p:cNvPr id="6" name="Retângulo 5">
            <a:extLst>
              <a:ext uri="{FF2B5EF4-FFF2-40B4-BE49-F238E27FC236}">
                <a16:creationId xmlns:a16="http://schemas.microsoft.com/office/drawing/2014/main" id="{1A0AB516-129D-7D3A-73C6-54FDAE087F1E}"/>
              </a:ext>
            </a:extLst>
          </p:cNvPr>
          <p:cNvSpPr/>
          <p:nvPr/>
        </p:nvSpPr>
        <p:spPr>
          <a:xfrm>
            <a:off x="859971" y="2476058"/>
            <a:ext cx="10272000" cy="206328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4" name="Google Shape;364;p32"/>
          <p:cNvSpPr txBox="1">
            <a:spLocks noGrp="1"/>
          </p:cNvSpPr>
          <p:nvPr>
            <p:ph type="title"/>
          </p:nvPr>
        </p:nvSpPr>
        <p:spPr>
          <a:xfrm>
            <a:off x="960000" y="713333"/>
            <a:ext cx="10272000" cy="763600"/>
          </a:xfrm>
          <a:prstGeom prst="rect">
            <a:avLst/>
          </a:prstGeom>
        </p:spPr>
        <p:txBody>
          <a:bodyPr spcFirstLastPara="1" wrap="square" lIns="121900" tIns="121900" rIns="121900" bIns="121900" anchor="t" anchorCtr="0">
            <a:noAutofit/>
          </a:bodyPr>
          <a:lstStyle/>
          <a:p>
            <a:r>
              <a:rPr lang="en" dirty="0"/>
              <a:t>Etiologia da insônia</a:t>
            </a:r>
            <a:endParaRPr dirty="0"/>
          </a:p>
        </p:txBody>
      </p:sp>
      <p:sp>
        <p:nvSpPr>
          <p:cNvPr id="365" name="Google Shape;365;p32"/>
          <p:cNvSpPr txBox="1">
            <a:spLocks noGrp="1"/>
          </p:cNvSpPr>
          <p:nvPr>
            <p:ph type="subTitle" idx="3"/>
          </p:nvPr>
        </p:nvSpPr>
        <p:spPr>
          <a:xfrm>
            <a:off x="2201085" y="3356727"/>
            <a:ext cx="4041600" cy="1430400"/>
          </a:xfrm>
          <a:prstGeom prst="rect">
            <a:avLst/>
          </a:prstGeom>
        </p:spPr>
        <p:txBody>
          <a:bodyPr spcFirstLastPara="1" wrap="square" lIns="121900" tIns="121900" rIns="121900" bIns="121900" anchor="t" anchorCtr="0">
            <a:noAutofit/>
          </a:bodyPr>
          <a:lstStyle/>
          <a:p>
            <a:pPr marL="0" indent="0"/>
            <a:r>
              <a:rPr lang="pt-BR" sz="1800" dirty="0"/>
              <a:t>Sem causa identificável</a:t>
            </a:r>
            <a:endParaRPr sz="1800" dirty="0"/>
          </a:p>
        </p:txBody>
      </p:sp>
      <p:sp>
        <p:nvSpPr>
          <p:cNvPr id="366" name="Google Shape;366;p32"/>
          <p:cNvSpPr txBox="1">
            <a:spLocks noGrp="1"/>
          </p:cNvSpPr>
          <p:nvPr>
            <p:ph type="subTitle" idx="1"/>
          </p:nvPr>
        </p:nvSpPr>
        <p:spPr>
          <a:xfrm>
            <a:off x="2166539" y="2476058"/>
            <a:ext cx="4041600" cy="951200"/>
          </a:xfrm>
          <a:prstGeom prst="rect">
            <a:avLst/>
          </a:prstGeom>
        </p:spPr>
        <p:txBody>
          <a:bodyPr spcFirstLastPara="1" wrap="square" lIns="121900" tIns="121900" rIns="121900" bIns="121900" anchor="b" anchorCtr="0">
            <a:noAutofit/>
          </a:bodyPr>
          <a:lstStyle/>
          <a:p>
            <a:pPr marL="0" indent="0"/>
            <a:r>
              <a:rPr lang="en" dirty="0"/>
              <a:t>Insônia primária</a:t>
            </a:r>
            <a:endParaRPr dirty="0"/>
          </a:p>
        </p:txBody>
      </p:sp>
      <p:sp>
        <p:nvSpPr>
          <p:cNvPr id="367" name="Google Shape;367;p32"/>
          <p:cNvSpPr txBox="1">
            <a:spLocks noGrp="1"/>
          </p:cNvSpPr>
          <p:nvPr>
            <p:ph type="subTitle" idx="2"/>
          </p:nvPr>
        </p:nvSpPr>
        <p:spPr>
          <a:xfrm>
            <a:off x="7375455" y="2476058"/>
            <a:ext cx="4041600" cy="951200"/>
          </a:xfrm>
          <a:prstGeom prst="rect">
            <a:avLst/>
          </a:prstGeom>
        </p:spPr>
        <p:txBody>
          <a:bodyPr spcFirstLastPara="1" wrap="square" lIns="121900" tIns="121900" rIns="121900" bIns="121900" anchor="b" anchorCtr="0">
            <a:noAutofit/>
          </a:bodyPr>
          <a:lstStyle/>
          <a:p>
            <a:pPr marL="0" indent="0"/>
            <a:r>
              <a:rPr lang="en" dirty="0"/>
              <a:t>Insônia secundária</a:t>
            </a:r>
            <a:endParaRPr dirty="0"/>
          </a:p>
        </p:txBody>
      </p:sp>
      <p:sp>
        <p:nvSpPr>
          <p:cNvPr id="368" name="Google Shape;368;p32"/>
          <p:cNvSpPr txBox="1">
            <a:spLocks noGrp="1"/>
          </p:cNvSpPr>
          <p:nvPr>
            <p:ph type="subTitle" idx="4"/>
          </p:nvPr>
        </p:nvSpPr>
        <p:spPr>
          <a:xfrm>
            <a:off x="7410001" y="3356727"/>
            <a:ext cx="4041600" cy="1430400"/>
          </a:xfrm>
          <a:prstGeom prst="rect">
            <a:avLst/>
          </a:prstGeom>
        </p:spPr>
        <p:txBody>
          <a:bodyPr spcFirstLastPara="1" wrap="square" lIns="121900" tIns="121900" rIns="121900" bIns="121900" anchor="t" anchorCtr="0">
            <a:noAutofit/>
          </a:bodyPr>
          <a:lstStyle/>
          <a:p>
            <a:pPr marL="0" indent="0"/>
            <a:r>
              <a:rPr lang="pt-BR" sz="1800" dirty="0"/>
              <a:t>Com causa identificável</a:t>
            </a:r>
          </a:p>
        </p:txBody>
      </p:sp>
      <p:sp>
        <p:nvSpPr>
          <p:cNvPr id="369" name="Google Shape;369;p32"/>
          <p:cNvSpPr/>
          <p:nvPr/>
        </p:nvSpPr>
        <p:spPr>
          <a:xfrm>
            <a:off x="1079742" y="2735950"/>
            <a:ext cx="883597" cy="1535790"/>
          </a:xfrm>
          <a:prstGeom prst="round1Rect">
            <a:avLst>
              <a:gd name="adj" fmla="val 5000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1867" dirty="0">
              <a:latin typeface="Karla"/>
              <a:ea typeface="Karla"/>
              <a:cs typeface="Karla"/>
              <a:sym typeface="Karla"/>
            </a:endParaRPr>
          </a:p>
        </p:txBody>
      </p:sp>
      <p:sp>
        <p:nvSpPr>
          <p:cNvPr id="2" name="Espaço Reservado para Texto 2">
            <a:extLst>
              <a:ext uri="{FF2B5EF4-FFF2-40B4-BE49-F238E27FC236}">
                <a16:creationId xmlns:a16="http://schemas.microsoft.com/office/drawing/2014/main" id="{B2A4C769-5764-1AD4-53D0-C665BB44E191}"/>
              </a:ext>
            </a:extLst>
          </p:cNvPr>
          <p:cNvSpPr txBox="1">
            <a:spLocks/>
          </p:cNvSpPr>
          <p:nvPr/>
        </p:nvSpPr>
        <p:spPr>
          <a:xfrm>
            <a:off x="635071" y="1683958"/>
            <a:ext cx="10379215" cy="688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eaLnBrk="1" hangingPunct="1">
              <a:lnSpc>
                <a:spcPct val="100000"/>
              </a:lnSpc>
              <a:spcBef>
                <a:spcPts val="0"/>
              </a:spcBef>
              <a:spcAft>
                <a:spcPts val="0"/>
              </a:spcAft>
              <a:buClr>
                <a:schemeClr val="dk1"/>
              </a:buClr>
              <a:buSzPts val="2400"/>
              <a:buFont typeface="Raleway"/>
              <a:buNone/>
              <a:defRPr sz="2667" b="0" i="0" u="none" strike="noStrike" cap="none">
                <a:solidFill>
                  <a:schemeClr val="dk1"/>
                </a:solidFill>
                <a:latin typeface="Kaisei Decol Medium"/>
                <a:ea typeface="Kaisei Decol Medium"/>
                <a:cs typeface="Kaisei Decol Medium"/>
                <a:sym typeface="Kaisei Decol Medium"/>
              </a:defRPr>
            </a:lvl1pPr>
            <a:lvl2pPr marL="914400" marR="0" lvl="1"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2pPr>
            <a:lvl3pPr marL="1371600" marR="0" lvl="2"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3pPr>
            <a:lvl4pPr marL="1828800" marR="0" lvl="3"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4pPr>
            <a:lvl5pPr marL="2286000" marR="0" lvl="4"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5pPr>
            <a:lvl6pPr marL="2743200" marR="0" lvl="5"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6pPr>
            <a:lvl7pPr marL="3200400" marR="0" lvl="6"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7pPr>
            <a:lvl8pPr marL="3657600" marR="0" lvl="7"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8pPr>
            <a:lvl9pPr marL="4114800" marR="0" lvl="8"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9pPr>
          </a:lstStyle>
          <a:p>
            <a:pPr algn="just"/>
            <a:r>
              <a:rPr lang="pt-BR" sz="2400" dirty="0"/>
              <a:t>No passado: </a:t>
            </a:r>
          </a:p>
        </p:txBody>
      </p:sp>
      <p:sp>
        <p:nvSpPr>
          <p:cNvPr id="4" name="Retângulo 3">
            <a:extLst>
              <a:ext uri="{FF2B5EF4-FFF2-40B4-BE49-F238E27FC236}">
                <a16:creationId xmlns:a16="http://schemas.microsoft.com/office/drawing/2014/main" id="{198C3F04-5DB5-6A89-CAEC-12DF2D66454A}"/>
              </a:ext>
            </a:extLst>
          </p:cNvPr>
          <p:cNvSpPr/>
          <p:nvPr/>
        </p:nvSpPr>
        <p:spPr>
          <a:xfrm>
            <a:off x="7540629" y="3872114"/>
            <a:ext cx="2593969" cy="399626"/>
          </a:xfrm>
          <a:prstGeom prst="rect">
            <a:avLst/>
          </a:prstGeom>
          <a:solidFill>
            <a:schemeClr val="tx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ysClr val="windowText" lastClr="000000"/>
                </a:solidFill>
                <a:latin typeface="Karla" panose="020B0004030503030003" pitchFamily="34" charset="0"/>
              </a:rPr>
              <a:t>~80%</a:t>
            </a:r>
          </a:p>
        </p:txBody>
      </p:sp>
      <p:sp>
        <p:nvSpPr>
          <p:cNvPr id="5" name="Retângulo 4">
            <a:extLst>
              <a:ext uri="{FF2B5EF4-FFF2-40B4-BE49-F238E27FC236}">
                <a16:creationId xmlns:a16="http://schemas.microsoft.com/office/drawing/2014/main" id="{C8A51588-9F03-224E-5471-6850205DF166}"/>
              </a:ext>
            </a:extLst>
          </p:cNvPr>
          <p:cNvSpPr/>
          <p:nvPr/>
        </p:nvSpPr>
        <p:spPr>
          <a:xfrm>
            <a:off x="2296887" y="3872114"/>
            <a:ext cx="2569028" cy="399626"/>
          </a:xfrm>
          <a:prstGeom prst="rect">
            <a:avLst/>
          </a:prstGeom>
          <a:solidFill>
            <a:schemeClr val="tx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sz="2000" dirty="0">
                <a:solidFill>
                  <a:sysClr val="windowText" lastClr="000000"/>
                </a:solidFill>
                <a:latin typeface="Karla" panose="020B0004030503030003" pitchFamily="34" charset="0"/>
              </a:rPr>
              <a:t>~20%</a:t>
            </a:r>
          </a:p>
        </p:txBody>
      </p:sp>
      <p:pic>
        <p:nvPicPr>
          <p:cNvPr id="8" name="Imagem 7">
            <a:extLst>
              <a:ext uri="{FF2B5EF4-FFF2-40B4-BE49-F238E27FC236}">
                <a16:creationId xmlns:a16="http://schemas.microsoft.com/office/drawing/2014/main" id="{CA5E5F10-DD24-36D6-C5B8-9BCDA0768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047" y="3819740"/>
            <a:ext cx="383928" cy="383928"/>
          </a:xfrm>
          <a:prstGeom prst="rect">
            <a:avLst/>
          </a:prstGeom>
        </p:spPr>
      </p:pic>
      <p:sp>
        <p:nvSpPr>
          <p:cNvPr id="11" name="Google Shape;369;p32">
            <a:extLst>
              <a:ext uri="{FF2B5EF4-FFF2-40B4-BE49-F238E27FC236}">
                <a16:creationId xmlns:a16="http://schemas.microsoft.com/office/drawing/2014/main" id="{4CC08CE2-9F0E-4F3D-DCAC-AEA4A69B0B79}"/>
              </a:ext>
            </a:extLst>
          </p:cNvPr>
          <p:cNvSpPr/>
          <p:nvPr/>
        </p:nvSpPr>
        <p:spPr>
          <a:xfrm>
            <a:off x="6391830" y="2735950"/>
            <a:ext cx="883597" cy="1535790"/>
          </a:xfrm>
          <a:prstGeom prst="round1Rect">
            <a:avLst>
              <a:gd name="adj" fmla="val 5000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1867" dirty="0">
              <a:latin typeface="Karla"/>
              <a:ea typeface="Karla"/>
              <a:cs typeface="Karla"/>
              <a:sym typeface="Karla"/>
            </a:endParaRPr>
          </a:p>
        </p:txBody>
      </p:sp>
      <p:pic>
        <p:nvPicPr>
          <p:cNvPr id="12" name="Imagem 11">
            <a:extLst>
              <a:ext uri="{FF2B5EF4-FFF2-40B4-BE49-F238E27FC236}">
                <a16:creationId xmlns:a16="http://schemas.microsoft.com/office/drawing/2014/main" id="{0564D15C-5CF5-46E3-16B8-CE99BDE29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419" y="3819740"/>
            <a:ext cx="383928" cy="383928"/>
          </a:xfrm>
          <a:prstGeom prst="rect">
            <a:avLst/>
          </a:prstGeom>
        </p:spPr>
      </p:pic>
      <p:pic>
        <p:nvPicPr>
          <p:cNvPr id="13" name="Imagem 12">
            <a:extLst>
              <a:ext uri="{FF2B5EF4-FFF2-40B4-BE49-F238E27FC236}">
                <a16:creationId xmlns:a16="http://schemas.microsoft.com/office/drawing/2014/main" id="{E9F672D4-C92F-68DD-9758-914B3439C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782" y="2868671"/>
            <a:ext cx="495988" cy="495988"/>
          </a:xfrm>
          <a:prstGeom prst="rect">
            <a:avLst/>
          </a:prstGeom>
        </p:spPr>
      </p:pic>
      <p:pic>
        <p:nvPicPr>
          <p:cNvPr id="15" name="Imagem 14">
            <a:extLst>
              <a:ext uri="{FF2B5EF4-FFF2-40B4-BE49-F238E27FC236}">
                <a16:creationId xmlns:a16="http://schemas.microsoft.com/office/drawing/2014/main" id="{ABCE6D2A-8B0F-BD67-719E-AC581A67B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837490">
            <a:off x="1256882" y="3392790"/>
            <a:ext cx="309197" cy="309197"/>
          </a:xfrm>
          <a:prstGeom prst="rect">
            <a:avLst/>
          </a:prstGeom>
        </p:spPr>
      </p:pic>
      <p:pic>
        <p:nvPicPr>
          <p:cNvPr id="16" name="Imagem 15">
            <a:extLst>
              <a:ext uri="{FF2B5EF4-FFF2-40B4-BE49-F238E27FC236}">
                <a16:creationId xmlns:a16="http://schemas.microsoft.com/office/drawing/2014/main" id="{36975B13-A52D-6A79-8F13-D68178EC6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837490">
            <a:off x="6582534" y="3465412"/>
            <a:ext cx="309197" cy="309197"/>
          </a:xfrm>
          <a:prstGeom prst="rect">
            <a:avLst/>
          </a:prstGeom>
        </p:spPr>
      </p:pic>
      <p:pic>
        <p:nvPicPr>
          <p:cNvPr id="18" name="Imagem 17">
            <a:extLst>
              <a:ext uri="{FF2B5EF4-FFF2-40B4-BE49-F238E27FC236}">
                <a16:creationId xmlns:a16="http://schemas.microsoft.com/office/drawing/2014/main" id="{813D33F1-B7EB-8CBD-FC55-EDF2D47829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66" y="2866923"/>
            <a:ext cx="408113" cy="408113"/>
          </a:xfrm>
          <a:prstGeom prst="rect">
            <a:avLst/>
          </a:prstGeom>
        </p:spPr>
      </p:pic>
      <p:sp>
        <p:nvSpPr>
          <p:cNvPr id="19" name="Espaço Reservado para Texto 2">
            <a:extLst>
              <a:ext uri="{FF2B5EF4-FFF2-40B4-BE49-F238E27FC236}">
                <a16:creationId xmlns:a16="http://schemas.microsoft.com/office/drawing/2014/main" id="{00260F9E-2D90-724A-C035-C9BAE6DE150D}"/>
              </a:ext>
            </a:extLst>
          </p:cNvPr>
          <p:cNvSpPr txBox="1">
            <a:spLocks/>
          </p:cNvSpPr>
          <p:nvPr/>
        </p:nvSpPr>
        <p:spPr>
          <a:xfrm>
            <a:off x="859971" y="4539343"/>
            <a:ext cx="10272001" cy="688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eaLnBrk="1" hangingPunct="1">
              <a:lnSpc>
                <a:spcPct val="100000"/>
              </a:lnSpc>
              <a:spcBef>
                <a:spcPts val="0"/>
              </a:spcBef>
              <a:spcAft>
                <a:spcPts val="0"/>
              </a:spcAft>
              <a:buClr>
                <a:schemeClr val="dk1"/>
              </a:buClr>
              <a:buSzPts val="2400"/>
              <a:buFont typeface="Raleway"/>
              <a:buNone/>
              <a:defRPr sz="2667" b="0" i="0" u="none" strike="noStrike" cap="none">
                <a:solidFill>
                  <a:schemeClr val="dk1"/>
                </a:solidFill>
                <a:latin typeface="Kaisei Decol Medium"/>
                <a:ea typeface="Kaisei Decol Medium"/>
                <a:cs typeface="Kaisei Decol Medium"/>
                <a:sym typeface="Kaisei Decol Medium"/>
              </a:defRPr>
            </a:lvl1pPr>
            <a:lvl2pPr marL="914400" marR="0" lvl="1"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2pPr>
            <a:lvl3pPr marL="1371600" marR="0" lvl="2"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3pPr>
            <a:lvl4pPr marL="1828800" marR="0" lvl="3"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4pPr>
            <a:lvl5pPr marL="2286000" marR="0" lvl="4"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5pPr>
            <a:lvl6pPr marL="2743200" marR="0" lvl="5"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6pPr>
            <a:lvl7pPr marL="3200400" marR="0" lvl="6"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7pPr>
            <a:lvl8pPr marL="3657600" marR="0" lvl="7"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8pPr>
            <a:lvl9pPr marL="4114800" marR="0" lvl="8" indent="-304800" algn="ctr" rtl="0" eaLnBrk="1" hangingPunct="1">
              <a:lnSpc>
                <a:spcPct val="100000"/>
              </a:lnSpc>
              <a:spcBef>
                <a:spcPts val="0"/>
              </a:spcBef>
              <a:spcAft>
                <a:spcPts val="0"/>
              </a:spcAft>
              <a:buClr>
                <a:schemeClr val="dk1"/>
              </a:buClr>
              <a:buSzPts val="2400"/>
              <a:buFont typeface="Raleway"/>
              <a:buNone/>
              <a:defRPr sz="3200" b="0" i="0" u="none" strike="noStrike" cap="none">
                <a:solidFill>
                  <a:schemeClr val="dk1"/>
                </a:solidFill>
                <a:latin typeface="Raleway"/>
                <a:ea typeface="Raleway"/>
                <a:cs typeface="Raleway"/>
                <a:sym typeface="Raleway"/>
              </a:defRPr>
            </a:lvl9pPr>
          </a:lstStyle>
          <a:p>
            <a:pPr algn="ctr"/>
            <a:r>
              <a:rPr lang="pt-BR" sz="2400" dirty="0"/>
              <a:t>“Deve-se tratar a causa da insônia e o sono melhorará”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animBg="1"/>
    </p:bldLst>
  </p:timing>
</p:sld>
</file>

<file path=ppt/theme/theme1.xml><?xml version="1.0" encoding="utf-8"?>
<a:theme xmlns:a="http://schemas.openxmlformats.org/drawingml/2006/main" name="Whim">
  <a:themeElements>
    <a:clrScheme name="Simple Light">
      <a:dk1>
        <a:srgbClr val="282828"/>
      </a:dk1>
      <a:lt1>
        <a:srgbClr val="F6F6FB"/>
      </a:lt1>
      <a:dk2>
        <a:srgbClr val="FEF5C5"/>
      </a:dk2>
      <a:lt2>
        <a:srgbClr val="FFDE72"/>
      </a:lt2>
      <a:accent1>
        <a:srgbClr val="DD9DD5"/>
      </a:accent1>
      <a:accent2>
        <a:srgbClr val="9CAAD6"/>
      </a:accent2>
      <a:accent3>
        <a:srgbClr val="FFFFFF"/>
      </a:accent3>
      <a:accent4>
        <a:srgbClr val="FFFFFF"/>
      </a:accent4>
      <a:accent5>
        <a:srgbClr val="FFFFFF"/>
      </a:accent5>
      <a:accent6>
        <a:srgbClr val="FFFFFF"/>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im" id="{771E9938-0313-45CF-8541-0AC9B19AA884}" vid="{A636719A-B0CD-4EF0-8A89-D3597722657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Whim</Template>
  <TotalTime>843</TotalTime>
  <Words>3203</Words>
  <Application>Microsoft Office PowerPoint</Application>
  <PresentationFormat>Widescreen</PresentationFormat>
  <Paragraphs>285</Paragraphs>
  <Slides>25</Slides>
  <Notes>18</Notes>
  <HiddenSlides>1</HiddenSlides>
  <MMClips>0</MMClips>
  <ScaleCrop>false</ScaleCrop>
  <HeadingPairs>
    <vt:vector size="6" baseType="variant">
      <vt:variant>
        <vt:lpstr>Fontes usadas</vt:lpstr>
      </vt:variant>
      <vt:variant>
        <vt:i4>18</vt:i4>
      </vt:variant>
      <vt:variant>
        <vt:lpstr>Tema</vt:lpstr>
      </vt:variant>
      <vt:variant>
        <vt:i4>1</vt:i4>
      </vt:variant>
      <vt:variant>
        <vt:lpstr>Títulos de slides</vt:lpstr>
      </vt:variant>
      <vt:variant>
        <vt:i4>25</vt:i4>
      </vt:variant>
    </vt:vector>
  </HeadingPairs>
  <TitlesOfParts>
    <vt:vector size="44" baseType="lpstr">
      <vt:lpstr>ArnoPro-Italic</vt:lpstr>
      <vt:lpstr>Symbol</vt:lpstr>
      <vt:lpstr>Karla</vt:lpstr>
      <vt:lpstr>Open Sans Light</vt:lpstr>
      <vt:lpstr>Times-Roman</vt:lpstr>
      <vt:lpstr>LeawoodStd-Medium</vt:lpstr>
      <vt:lpstr>Times New Roman</vt:lpstr>
      <vt:lpstr>ArnoPro-Regular</vt:lpstr>
      <vt:lpstr>LeawoodStd-Book</vt:lpstr>
      <vt:lpstr>Montserrat</vt:lpstr>
      <vt:lpstr>Kaisei Decol</vt:lpstr>
      <vt:lpstr>ArnoPro-Bold</vt:lpstr>
      <vt:lpstr>Aptos</vt:lpstr>
      <vt:lpstr>Raleway</vt:lpstr>
      <vt:lpstr>Arial</vt:lpstr>
      <vt:lpstr>Kaisei Decol Medium</vt:lpstr>
      <vt:lpstr>Karla ExtraLight</vt:lpstr>
      <vt:lpstr>Andada-Regular</vt:lpstr>
      <vt:lpstr>Whim</vt:lpstr>
      <vt:lpstr>Insônia  e o uso indiscriminado de benzodiazepínicos</vt:lpstr>
      <vt:lpstr>Insônia – definição e epidemiologia</vt:lpstr>
      <vt:lpstr>Insônia – consequências</vt:lpstr>
      <vt:lpstr>Diagnóstico</vt:lpstr>
      <vt:lpstr>Diagnóstico</vt:lpstr>
      <vt:lpstr>Transtorno de insônia (DSM-5)</vt:lpstr>
      <vt:lpstr>Sintomas diurnos</vt:lpstr>
      <vt:lpstr>Síndrome da apneia obstrutiva do sono (SAOS)</vt:lpstr>
      <vt:lpstr>Etiologia da insônia</vt:lpstr>
      <vt:lpstr>Etiologia</vt:lpstr>
      <vt:lpstr>Tratamento</vt:lpstr>
      <vt:lpstr>Tratamento</vt:lpstr>
      <vt:lpstr>Higiene do sono</vt:lpstr>
      <vt:lpstr>Tratamento farmacológico</vt:lpstr>
      <vt:lpstr>Tratamento farmacológico</vt:lpstr>
      <vt:lpstr>Tratamento farmacológico</vt:lpstr>
      <vt:lpstr>Tratamento farmacológico</vt:lpstr>
      <vt:lpstr>Benzodiazepínicos</vt:lpstr>
      <vt:lpstr>Desmame de benzodiazepínicos</vt:lpstr>
      <vt:lpstr>Desmame de benzodiazepínicos</vt:lpstr>
      <vt:lpstr>Caso clínico</vt:lpstr>
      <vt:lpstr>Proposta de desmame</vt:lpstr>
      <vt:lpstr>Benzodiazepínicos: equivalência aproximada</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Insônia e o uso indiscriminado de benzodiazepínicos</dc:title>
  <dc:creator>Guilherme Constant</dc:creator>
  <cp:lastModifiedBy>Guilherme Constant</cp:lastModifiedBy>
  <cp:revision>73</cp:revision>
  <dcterms:created xsi:type="dcterms:W3CDTF">2024-04-15T22:33:09Z</dcterms:created>
  <dcterms:modified xsi:type="dcterms:W3CDTF">2025-06-10T22:41:26Z</dcterms:modified>
</cp:coreProperties>
</file>