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7245E-6F67-47E8-3DE3-F320B3FD3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F3F37B-E0FA-CFB9-FC41-0DF5CF40C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D6B62C-0D03-9E47-7830-5E2DE76D8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C196FF-AAA2-679E-F70D-2635E1C60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16C398-7D94-03EB-A448-DFEBD50C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53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56531-A25A-62A1-2912-581E88A73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98AF2F-D6A9-82AD-7C57-D0DE735FB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8F3399-2A03-20F4-562B-A66A4036B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695DAA-466A-07D0-C8FB-21FCACA1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E47B7A-9568-B143-45AF-7614B61D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28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CD2265-6C86-CA89-65B2-E63BAD5A0E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2211D0-E7F6-7F02-A946-22588ACCD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F9C41F-F61A-68DE-9138-3F4EEAC8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CB9A7B-C3C9-58C2-29E1-A13117DC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E65BE4-3D05-D85C-46AD-5F0933E8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715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9CD64E-4077-4D3A-32D8-9539BCAF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DDE52-CE70-60E8-3420-8CB7999AA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5E07D8-C380-BA46-4BDA-752A93B7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79918F-20D3-9D13-D3B2-68C1860A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2CC860-D35F-9358-96A2-826B51D7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6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870AC-E9EE-F951-B211-0E2B1F626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B67B97-4A56-BFE1-8D7F-7A803EA87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7C2374-6FF6-388B-FA78-21747FAE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DACE2E-1810-CDD9-2691-CC0990EEB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4227CF-DFD7-5C0C-9322-829D76C4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78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9A80F-9D58-F6CE-8D9B-F32CB36A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F9B5A5-10A6-16E3-EF25-25D07FF0D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9F81DB1-AFAE-0A96-E36E-6E30C5FD2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F0BCDA-D093-40A7-E60B-0F69AEFE7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B4E7E1-DAE6-2DC6-70EF-D1709BED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F1C839-CA7E-4EA9-E910-051F9A24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9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F4B66-8FD0-C0D2-0941-0D873EDB0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921CED-E4A9-A790-45A1-E9899B3A2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83F440-0028-0C2E-DC44-1989A7424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12E785C-8187-7285-BCE5-064DC19C7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4CF7841-F73D-B5CF-3833-2F4ED20C6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E0A193-89FF-BBB6-9130-ED8637B9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F7741BE-560E-8EBE-CBD3-C0FBE60D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E2C6C34-AF92-2ED3-ABB3-EB9EB9E3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498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07E5D-8E11-DB75-046F-53BCC214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914DBA3-383D-6DD0-439D-D10C5A371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DEDC9CF-B947-642D-CF7E-627EEAF9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700A78-F1B9-5CFB-2F3C-AEC3A6DA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90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B0DE73A-950B-654D-0D1B-08645F8C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ED76918-3638-E0F3-7AE9-4F996048F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08AA299-69FB-94C9-405E-0A3F3925F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37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46341-C9AC-6032-D264-A7E16EE6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02B787-72C4-9A45-DF66-DA92A0B04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F5C64AD-79C7-9DB5-B678-6B26D3B53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C3E477-4303-39FA-6589-DD5262676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FC8D80-3C2B-3BC5-2941-699F456E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BDBAE7-12D3-DFAD-A984-CA13C982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24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2B6225-2B54-2E31-BD3D-585213E6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6C3CA35-53A4-05A8-94D4-9CF9B4BEEF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2EFFBC-6EEF-207A-EA65-5AA3721B7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A8030C-86DD-E906-A90C-15556ED0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9A5F2F-269E-5389-4472-6E1A4B56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49D47F-C6BC-8BD6-4B98-2537674E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62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FF183A2-506D-7441-A19D-7BA7F9FA8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ABD4BA6-DC2E-1C16-7AFD-3719E538D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B6CEBF-E1E5-7F8C-8D68-EB6D4DE89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3EF4-BAF9-4C7B-B3B7-EE817714AC8E}" type="datetimeFigureOut">
              <a:rPr lang="pt-BR" smtClean="0"/>
              <a:t>05/06/2025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EF8DC4-3FA7-8197-3D3C-7FEAEE8B2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81A95B-A965-D36B-8752-393C33E92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6933B-9E14-4841-8B0D-58D389EEB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1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F56EC-2E5B-1899-72D0-EAA7FA070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hiperdia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D5792B-5BFA-D944-8B56-E9023D3C8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17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06B1A9-C6E5-ABC5-091D-DEB81798B9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DD56A-4AFA-DB2F-771F-B2C7EE62D2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FB8AC6-15F9-A322-1106-A08078549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EB0F44F-1883-40B7-5731-7980592530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589" t="18694" r="15927" b="8797"/>
          <a:stretch>
            <a:fillRect/>
          </a:stretch>
        </p:blipFill>
        <p:spPr>
          <a:xfrm>
            <a:off x="1523999" y="604684"/>
            <a:ext cx="9143999" cy="465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28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30B23-9612-281F-94C2-132A49CBA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431A4-EFD8-0D29-2354-0AAB1F4480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B5244C-1A77-A42C-9E2F-B42850249F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5C7B191-1E98-DED5-28C8-6CF4A08FFF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234" t="25150" r="15081" b="20846"/>
          <a:stretch>
            <a:fillRect/>
          </a:stretch>
        </p:blipFill>
        <p:spPr>
          <a:xfrm>
            <a:off x="1523999" y="929149"/>
            <a:ext cx="9143999" cy="449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7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9A6BC-CC4D-FA5A-2D7F-B816BB614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562C5B-4570-9AFB-AD69-A6F54AB56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0748" cy="2387600"/>
          </a:xfrm>
        </p:spPr>
        <p:txBody>
          <a:bodyPr/>
          <a:lstStyle/>
          <a:p>
            <a:r>
              <a:rPr lang="pt-BR" dirty="0"/>
              <a:t>Qual  a pressão arterial ideal 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365F88-59DC-9F20-96DC-EFCCD72496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44536E2-78B9-1198-DEC8-FBBD46832F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992" t="23321" r="15081" b="20630"/>
          <a:stretch>
            <a:fillRect/>
          </a:stretch>
        </p:blipFill>
        <p:spPr>
          <a:xfrm>
            <a:off x="1371600" y="811162"/>
            <a:ext cx="9719187" cy="463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22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8BD0C-65A2-BCF3-1E1C-399FA9886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76BFBD-96DB-2441-DC15-1E31D0BB4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0748" cy="2387600"/>
          </a:xfrm>
        </p:spPr>
        <p:txBody>
          <a:bodyPr/>
          <a:lstStyle/>
          <a:p>
            <a:r>
              <a:rPr lang="pt-BR" dirty="0"/>
              <a:t>Qual  a pressão arterial ideal 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093C15-AD05-93A4-59ED-422EE9AA4F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692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CED47-15C1-1CDB-A786-4A913441D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1CCA1-CD8D-5893-22D6-3F1198426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0748" cy="2387600"/>
          </a:xfrm>
        </p:spPr>
        <p:txBody>
          <a:bodyPr/>
          <a:lstStyle/>
          <a:p>
            <a:r>
              <a:rPr lang="pt-BR" dirty="0"/>
              <a:t>Qual  a pressão arterial ideal 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700B4C-4B32-EDD2-FEB4-01D6ACDC90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C41289C-1AD5-F54D-76D2-496D40D468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411" t="29452" r="25847" b="18694"/>
          <a:stretch>
            <a:fillRect/>
          </a:stretch>
        </p:blipFill>
        <p:spPr>
          <a:xfrm>
            <a:off x="1243782" y="899652"/>
            <a:ext cx="9920748" cy="529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2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16342-1D78-13FB-D19D-748F2E69C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B55C9-B0AA-2932-FDBF-D578A52D5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0748" cy="2387600"/>
          </a:xfrm>
        </p:spPr>
        <p:txBody>
          <a:bodyPr/>
          <a:lstStyle/>
          <a:p>
            <a:r>
              <a:rPr lang="pt-BR" dirty="0"/>
              <a:t>Qual  a pressão arterial ideal 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54497A-57F2-BFD6-90DD-ABE463DB77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34C0317-2D37-706C-FD65-3C0472BA128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323" t="31174" r="20645" b="21491"/>
          <a:stretch>
            <a:fillRect/>
          </a:stretch>
        </p:blipFill>
        <p:spPr>
          <a:xfrm>
            <a:off x="1273278" y="1122363"/>
            <a:ext cx="9920748" cy="504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19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25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hiperdia</vt:lpstr>
      <vt:lpstr>Apresentação do PowerPoint</vt:lpstr>
      <vt:lpstr>Apresentação do PowerPoint</vt:lpstr>
      <vt:lpstr>Qual  a pressão arterial ideal ?</vt:lpstr>
      <vt:lpstr>Qual  a pressão arterial ideal ?</vt:lpstr>
      <vt:lpstr>Qual  a pressão arterial ideal ?</vt:lpstr>
      <vt:lpstr>Qual  a pressão arterial ideal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Carla Frederico</dc:creator>
  <cp:lastModifiedBy>Carla Frederico</cp:lastModifiedBy>
  <cp:revision>7</cp:revision>
  <dcterms:created xsi:type="dcterms:W3CDTF">2025-06-05T03:05:52Z</dcterms:created>
  <dcterms:modified xsi:type="dcterms:W3CDTF">2025-06-05T12:03:44Z</dcterms:modified>
</cp:coreProperties>
</file>