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Diretriz Brasileira de Hipertensão Arterial – 2025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Sociedade Brasileira de Cardiologia (SBC) • SBH • SBN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Contextualização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Diretriz construída por SBC, SBN e SBH.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Base metodológica: PICO + sistema GRADE.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Documento mais objetivo e focado na realidade do SUS.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Ênfase em diagnóstico precoce, prevenção e estratificação de risco.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Classificação da Pressão Arterial – 2025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Pré-hipertensão: PAS 120–139 mmHg ou PAD 80–89 mmHg.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Hipertensão (HAS): ≥140/90 mmHg em duas consultas diferentes.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Uso recomendado de aparelho automático validado.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Confirmação diagnóstica com MAPA ou MRPA.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Metas de Tratamento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Meta geral: Pressão Arterial &lt;130/80 mmHg para todos os pacientes.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Metas mantidas mesmo em idosos, salvo exceções clínicas.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Intensificação terapêutica baseada no risco cardiovascular global.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Monitoramento contínuo com MRPA para ajuste fino do tratamento.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Medidas Não Medicamentosas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Redução do sódio (&lt;2 g/dia).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Dieta rica em frutas, verduras e alimentos naturais (estilo DASH).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Atividade física: 150 min/semana ou mais.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Controle de peso e redução de circunferência abdominal.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Cessação do tabagismo e redução do álcool.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Estratificação de Risco – PREVENT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Novo escore recomendado para cálculo do risco cardiovascular em 10 anos.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Considera idade, obesidade, diabetes, colesterol, função renal e lesão de órgãos-alvo.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Permite guiar intensidade do tratamento e metas individualizadas.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Pacientes de alto risco devem receber tratamento mais agressivo.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Atenção Primária e 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Capítulo específico sobre condutas na Atenção Primária.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Roteiro simplificado para diagnóstico e manejo inicial.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Ênfase na educação do paciente e adesão ao tratamento.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Uso ampliado de MAPA/MRPA como estratégia populacional.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Cenários Especiais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Hipertensão resistente: necessidade de 3 ou mais fármacos.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Hipertensão refratária: não controlada apesar de 4 medicamentos.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Manejo de HAS em gestantes, idosos e portadores de comorbidades.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Protocolos para emergências hipertensivas.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Implicações Práticas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323232"/>
                </a:solidFill>
              </a:defRPr>
            </a:pPr>
            <a:r>
              <a:t>Reforço na necessidade de aferições corretas.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Intervenções mais precoces graças à nova categoria de pré-hipertensão.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Melhor organização do cuidado na Atenção Primária.</a:t>
            </a:r>
          </a:p>
          <a:p>
            <a:pPr>
              <a:defRPr sz="2000">
                <a:solidFill>
                  <a:srgbClr val="323232"/>
                </a:solidFill>
              </a:defRPr>
            </a:pPr>
            <a:r>
              <a:t>Risco cardiovascular global como eixo central das decisões.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