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362" r:id="rId8"/>
    <p:sldId id="262" r:id="rId9"/>
    <p:sldId id="357" r:id="rId10"/>
    <p:sldId id="317" r:id="rId11"/>
    <p:sldId id="339" r:id="rId12"/>
    <p:sldId id="263" r:id="rId13"/>
    <p:sldId id="264" r:id="rId14"/>
    <p:sldId id="355" r:id="rId15"/>
    <p:sldId id="367" r:id="rId16"/>
    <p:sldId id="274" r:id="rId17"/>
    <p:sldId id="370" r:id="rId18"/>
    <p:sldId id="369" r:id="rId19"/>
    <p:sldId id="265" r:id="rId20"/>
    <p:sldId id="266" r:id="rId21"/>
    <p:sldId id="267" r:id="rId22"/>
    <p:sldId id="365" r:id="rId23"/>
    <p:sldId id="352" r:id="rId24"/>
    <p:sldId id="353" r:id="rId25"/>
    <p:sldId id="364" r:id="rId26"/>
    <p:sldId id="268" r:id="rId27"/>
    <p:sldId id="358" r:id="rId28"/>
    <p:sldId id="359" r:id="rId29"/>
    <p:sldId id="360" r:id="rId30"/>
    <p:sldId id="371" r:id="rId31"/>
    <p:sldId id="372" r:id="rId3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629" autoAdjust="0"/>
  </p:normalViewPr>
  <p:slideViewPr>
    <p:cSldViewPr>
      <p:cViewPr varScale="1">
        <p:scale>
          <a:sx n="66" d="100"/>
          <a:sy n="66" d="100"/>
        </p:scale>
        <p:origin x="192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19491-CC3B-CB47-8F3A-3567F31DB55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t-BR"/>
        </a:p>
      </dgm:t>
    </dgm:pt>
    <dgm:pt modelId="{B34DC1CC-B6A0-EB45-8858-CAC84BCFC908}">
      <dgm:prSet/>
      <dgm:spPr/>
      <dgm:t>
        <a:bodyPr/>
        <a:lstStyle/>
        <a:p>
          <a:r>
            <a:rPr lang="pt-BR" dirty="0"/>
            <a:t>A insulinoterapia no DM2 deve ser intensificada de forma progressiva e adequada, para facilitar a adesão e </a:t>
          </a:r>
          <a:r>
            <a:rPr lang="pt-BR" b="1" dirty="0"/>
            <a:t>evitar hipoglicemia </a:t>
          </a:r>
          <a:r>
            <a:rPr lang="pt-BR" dirty="0"/>
            <a:t>que pode ser uma barreira para alcançar o bom controle metabólico. </a:t>
          </a:r>
        </a:p>
      </dgm:t>
    </dgm:pt>
    <dgm:pt modelId="{944107C1-7570-F24D-BA55-C22A3D7FD985}" type="parTrans" cxnId="{1F822E6C-9CD6-2646-8B9A-9AFC006DCD7C}">
      <dgm:prSet/>
      <dgm:spPr/>
      <dgm:t>
        <a:bodyPr/>
        <a:lstStyle/>
        <a:p>
          <a:endParaRPr lang="pt-BR"/>
        </a:p>
      </dgm:t>
    </dgm:pt>
    <dgm:pt modelId="{68E13E39-A871-7841-8A8B-FF92CB856229}" type="sibTrans" cxnId="{1F822E6C-9CD6-2646-8B9A-9AFC006DCD7C}">
      <dgm:prSet/>
      <dgm:spPr/>
      <dgm:t>
        <a:bodyPr/>
        <a:lstStyle/>
        <a:p>
          <a:endParaRPr lang="pt-BR"/>
        </a:p>
      </dgm:t>
    </dgm:pt>
    <dgm:pt modelId="{A5B1A94D-2D88-7D41-9E37-949F4C0EBBA4}">
      <dgm:prSet/>
      <dgm:spPr/>
      <dgm:t>
        <a:bodyPr/>
        <a:lstStyle/>
        <a:p>
          <a:r>
            <a:rPr lang="pt-BR"/>
            <a:t>Na verdade, a insulinoterapia pode ser necessária a qualquer tempo durante a evolução natural do DM2, sempre que se constatar um descontrole glicêmico acentuado com o tratamento em vigor. </a:t>
          </a:r>
        </a:p>
      </dgm:t>
    </dgm:pt>
    <dgm:pt modelId="{38D508F5-1BE3-C649-BC84-3D109CF0903B}" type="parTrans" cxnId="{AF80F938-1F6D-4743-BCA6-61B1896A0ABB}">
      <dgm:prSet/>
      <dgm:spPr/>
      <dgm:t>
        <a:bodyPr/>
        <a:lstStyle/>
        <a:p>
          <a:endParaRPr lang="pt-BR"/>
        </a:p>
      </dgm:t>
    </dgm:pt>
    <dgm:pt modelId="{8112F270-23A1-9845-94B8-6164ACA2E4D3}" type="sibTrans" cxnId="{AF80F938-1F6D-4743-BCA6-61B1896A0ABB}">
      <dgm:prSet/>
      <dgm:spPr/>
      <dgm:t>
        <a:bodyPr/>
        <a:lstStyle/>
        <a:p>
          <a:endParaRPr lang="pt-BR"/>
        </a:p>
      </dgm:t>
    </dgm:pt>
    <dgm:pt modelId="{FF92D97D-A9F1-334A-AD31-10B1DBDB7EFC}" type="pres">
      <dgm:prSet presAssocID="{76119491-CC3B-CB47-8F3A-3567F31DB552}" presName="linear" presStyleCnt="0">
        <dgm:presLayoutVars>
          <dgm:animLvl val="lvl"/>
          <dgm:resizeHandles val="exact"/>
        </dgm:presLayoutVars>
      </dgm:prSet>
      <dgm:spPr/>
    </dgm:pt>
    <dgm:pt modelId="{D04C3964-2093-4249-8C95-DBE511F0886C}" type="pres">
      <dgm:prSet presAssocID="{B34DC1CC-B6A0-EB45-8858-CAC84BCFC90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D976D01-5F14-144E-ABF1-3DB3E449187B}" type="pres">
      <dgm:prSet presAssocID="{68E13E39-A871-7841-8A8B-FF92CB856229}" presName="spacer" presStyleCnt="0"/>
      <dgm:spPr/>
    </dgm:pt>
    <dgm:pt modelId="{01A40B0E-2C7E-6D42-9DD8-7C31BD2C932F}" type="pres">
      <dgm:prSet presAssocID="{A5B1A94D-2D88-7D41-9E37-949F4C0EBBA4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D42F02A-D945-B348-8823-403D23CA3A93}" type="presOf" srcId="{A5B1A94D-2D88-7D41-9E37-949F4C0EBBA4}" destId="{01A40B0E-2C7E-6D42-9DD8-7C31BD2C932F}" srcOrd="0" destOrd="0" presId="urn:microsoft.com/office/officeart/2005/8/layout/vList2"/>
    <dgm:cxn modelId="{AF80F938-1F6D-4743-BCA6-61B1896A0ABB}" srcId="{76119491-CC3B-CB47-8F3A-3567F31DB552}" destId="{A5B1A94D-2D88-7D41-9E37-949F4C0EBBA4}" srcOrd="1" destOrd="0" parTransId="{38D508F5-1BE3-C649-BC84-3D109CF0903B}" sibTransId="{8112F270-23A1-9845-94B8-6164ACA2E4D3}"/>
    <dgm:cxn modelId="{EFA2C43C-42DD-4243-B667-1902A7E0DD62}" type="presOf" srcId="{76119491-CC3B-CB47-8F3A-3567F31DB552}" destId="{FF92D97D-A9F1-334A-AD31-10B1DBDB7EFC}" srcOrd="0" destOrd="0" presId="urn:microsoft.com/office/officeart/2005/8/layout/vList2"/>
    <dgm:cxn modelId="{1F822E6C-9CD6-2646-8B9A-9AFC006DCD7C}" srcId="{76119491-CC3B-CB47-8F3A-3567F31DB552}" destId="{B34DC1CC-B6A0-EB45-8858-CAC84BCFC908}" srcOrd="0" destOrd="0" parTransId="{944107C1-7570-F24D-BA55-C22A3D7FD985}" sibTransId="{68E13E39-A871-7841-8A8B-FF92CB856229}"/>
    <dgm:cxn modelId="{B78DBF79-6BFA-1A4B-9787-1134868196B9}" type="presOf" srcId="{B34DC1CC-B6A0-EB45-8858-CAC84BCFC908}" destId="{D04C3964-2093-4249-8C95-DBE511F0886C}" srcOrd="0" destOrd="0" presId="urn:microsoft.com/office/officeart/2005/8/layout/vList2"/>
    <dgm:cxn modelId="{52551106-E903-F54D-B93A-557444AC4369}" type="presParOf" srcId="{FF92D97D-A9F1-334A-AD31-10B1DBDB7EFC}" destId="{D04C3964-2093-4249-8C95-DBE511F0886C}" srcOrd="0" destOrd="0" presId="urn:microsoft.com/office/officeart/2005/8/layout/vList2"/>
    <dgm:cxn modelId="{3502744C-78FA-E847-AF47-979FDBAE1E7F}" type="presParOf" srcId="{FF92D97D-A9F1-334A-AD31-10B1DBDB7EFC}" destId="{8D976D01-5F14-144E-ABF1-3DB3E449187B}" srcOrd="1" destOrd="0" presId="urn:microsoft.com/office/officeart/2005/8/layout/vList2"/>
    <dgm:cxn modelId="{C21775B7-129F-344E-B53C-DE07B0C2BDF1}" type="presParOf" srcId="{FF92D97D-A9F1-334A-AD31-10B1DBDB7EFC}" destId="{01A40B0E-2C7E-6D42-9DD8-7C31BD2C932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40C451-FC9F-7345-995E-EA2D8E08E5C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729F6A1-F2E5-304C-8419-E6D1C43D9B31}">
      <dgm:prSet/>
      <dgm:spPr/>
      <dgm:t>
        <a:bodyPr/>
        <a:lstStyle/>
        <a:p>
          <a:r>
            <a:rPr lang="pt-BR" baseline="0" dirty="0"/>
            <a:t>Hipertensão arterial </a:t>
          </a:r>
          <a:endParaRPr lang="pt-BR" dirty="0"/>
        </a:p>
      </dgm:t>
    </dgm:pt>
    <dgm:pt modelId="{D465C93C-84BB-914C-B25D-5D199CF56C6B}" type="parTrans" cxnId="{FC741E51-49AA-3D45-B511-0A04F848B033}">
      <dgm:prSet/>
      <dgm:spPr/>
      <dgm:t>
        <a:bodyPr/>
        <a:lstStyle/>
        <a:p>
          <a:endParaRPr lang="pt-BR"/>
        </a:p>
      </dgm:t>
    </dgm:pt>
    <dgm:pt modelId="{277F0746-25A7-1D4E-A902-1A2819DAB222}" type="sibTrans" cxnId="{FC741E51-49AA-3D45-B511-0A04F848B033}">
      <dgm:prSet/>
      <dgm:spPr/>
      <dgm:t>
        <a:bodyPr/>
        <a:lstStyle/>
        <a:p>
          <a:endParaRPr lang="pt-BR"/>
        </a:p>
      </dgm:t>
    </dgm:pt>
    <dgm:pt modelId="{DBFCA481-56BD-7046-80A3-B2F4B4214030}">
      <dgm:prSet/>
      <dgm:spPr/>
      <dgm:t>
        <a:bodyPr/>
        <a:lstStyle/>
        <a:p>
          <a:r>
            <a:rPr lang="pt-BR" i="1" baseline="0" dirty="0"/>
            <a:t>Pressão alvo: &lt; 130 </a:t>
          </a:r>
          <a:r>
            <a:rPr lang="pt-BR" i="1" baseline="0" dirty="0" err="1"/>
            <a:t>x</a:t>
          </a:r>
          <a:r>
            <a:rPr lang="pt-BR" i="1" baseline="0" dirty="0"/>
            <a:t> 80 mmHg. </a:t>
          </a:r>
          <a:endParaRPr lang="pt-BR" dirty="0"/>
        </a:p>
      </dgm:t>
    </dgm:pt>
    <dgm:pt modelId="{4B3101FF-2B8C-2749-9B02-D4F3734D402C}" type="parTrans" cxnId="{BF4A4D73-51DA-D748-9163-9BB3468EF9D9}">
      <dgm:prSet/>
      <dgm:spPr/>
      <dgm:t>
        <a:bodyPr/>
        <a:lstStyle/>
        <a:p>
          <a:endParaRPr lang="pt-BR"/>
        </a:p>
      </dgm:t>
    </dgm:pt>
    <dgm:pt modelId="{E5A6BBFB-82DE-F44C-959B-B2E0BE269679}" type="sibTrans" cxnId="{BF4A4D73-51DA-D748-9163-9BB3468EF9D9}">
      <dgm:prSet/>
      <dgm:spPr/>
      <dgm:t>
        <a:bodyPr/>
        <a:lstStyle/>
        <a:p>
          <a:endParaRPr lang="pt-BR"/>
        </a:p>
      </dgm:t>
    </dgm:pt>
    <dgm:pt modelId="{61BE38A3-E4B2-134A-903A-E661377FA334}">
      <dgm:prSet/>
      <dgm:spPr/>
      <dgm:t>
        <a:bodyPr/>
        <a:lstStyle/>
        <a:p>
          <a:r>
            <a:rPr lang="pt-BR" i="1" baseline="0" dirty="0"/>
            <a:t>Se proteinúria de 1g/dia: PA &lt; 125x75 mmHg. Qual o anti-hipertensivo de escolha? </a:t>
          </a:r>
          <a:endParaRPr lang="pt-BR" dirty="0"/>
        </a:p>
      </dgm:t>
    </dgm:pt>
    <dgm:pt modelId="{7530E696-274A-BE42-B46C-8451AB0FA09B}" type="parTrans" cxnId="{134A3207-6C3B-AF44-B84B-497BD47F34FF}">
      <dgm:prSet/>
      <dgm:spPr/>
      <dgm:t>
        <a:bodyPr/>
        <a:lstStyle/>
        <a:p>
          <a:endParaRPr lang="pt-BR"/>
        </a:p>
      </dgm:t>
    </dgm:pt>
    <dgm:pt modelId="{0C1230BB-545F-2441-B302-4267CD531364}" type="sibTrans" cxnId="{134A3207-6C3B-AF44-B84B-497BD47F34FF}">
      <dgm:prSet/>
      <dgm:spPr/>
      <dgm:t>
        <a:bodyPr/>
        <a:lstStyle/>
        <a:p>
          <a:endParaRPr lang="pt-BR"/>
        </a:p>
      </dgm:t>
    </dgm:pt>
    <dgm:pt modelId="{6948AB92-F6A5-444C-8FA4-F6D89E886512}">
      <dgm:prSet/>
      <dgm:spPr/>
      <dgm:t>
        <a:bodyPr/>
        <a:lstStyle/>
        <a:p>
          <a:r>
            <a:rPr lang="pt-BR" i="1" baseline="0" dirty="0"/>
            <a:t>IECA ou BRA. </a:t>
          </a:r>
          <a:endParaRPr lang="pt-BR" dirty="0"/>
        </a:p>
      </dgm:t>
    </dgm:pt>
    <dgm:pt modelId="{57C973D3-047E-7844-B986-28A3479BE0C9}" type="parTrans" cxnId="{BFB77CC6-55D3-F647-B1C7-51856B1833D0}">
      <dgm:prSet/>
      <dgm:spPr/>
      <dgm:t>
        <a:bodyPr/>
        <a:lstStyle/>
        <a:p>
          <a:endParaRPr lang="pt-BR"/>
        </a:p>
      </dgm:t>
    </dgm:pt>
    <dgm:pt modelId="{2763A50F-5069-074F-9F25-3009C044A399}" type="sibTrans" cxnId="{BFB77CC6-55D3-F647-B1C7-51856B1833D0}">
      <dgm:prSet/>
      <dgm:spPr/>
      <dgm:t>
        <a:bodyPr/>
        <a:lstStyle/>
        <a:p>
          <a:endParaRPr lang="pt-BR"/>
        </a:p>
      </dgm:t>
    </dgm:pt>
    <dgm:pt modelId="{D9E9C2DA-D796-EE43-A2DD-EDF1558F1267}">
      <dgm:prSet/>
      <dgm:spPr/>
      <dgm:t>
        <a:bodyPr/>
        <a:lstStyle/>
        <a:p>
          <a:r>
            <a:rPr lang="pt-BR" baseline="0" dirty="0"/>
            <a:t>Dislipidemias: DM</a:t>
          </a:r>
          <a:endParaRPr lang="pt-BR" dirty="0"/>
        </a:p>
      </dgm:t>
    </dgm:pt>
    <dgm:pt modelId="{40005F9E-A509-3D49-81DA-2850641100CE}" type="parTrans" cxnId="{66471775-45CD-D041-96F5-7A2BDBFAE1F0}">
      <dgm:prSet/>
      <dgm:spPr/>
      <dgm:t>
        <a:bodyPr/>
        <a:lstStyle/>
        <a:p>
          <a:endParaRPr lang="pt-BR"/>
        </a:p>
      </dgm:t>
    </dgm:pt>
    <dgm:pt modelId="{9162328F-A5D0-F34B-9B87-5A992B2278E6}" type="sibTrans" cxnId="{66471775-45CD-D041-96F5-7A2BDBFAE1F0}">
      <dgm:prSet/>
      <dgm:spPr/>
      <dgm:t>
        <a:bodyPr/>
        <a:lstStyle/>
        <a:p>
          <a:endParaRPr lang="pt-BR"/>
        </a:p>
      </dgm:t>
    </dgm:pt>
    <dgm:pt modelId="{9396A13C-2750-B145-945A-23FBE8F96D4A}">
      <dgm:prSet custT="1"/>
      <dgm:spPr/>
      <dgm:t>
        <a:bodyPr/>
        <a:lstStyle/>
        <a:p>
          <a:r>
            <a:rPr lang="pt-BR" sz="1050" i="1" baseline="0" dirty="0"/>
            <a:t>Alvos -&gt; LDL-</a:t>
          </a:r>
          <a:r>
            <a:rPr lang="pt-BR" sz="1050" i="1" baseline="0" dirty="0" err="1"/>
            <a:t>c</a:t>
          </a:r>
          <a:r>
            <a:rPr lang="pt-BR" sz="1050" i="1" baseline="0" dirty="0"/>
            <a:t> de acordo com o risco CV</a:t>
          </a:r>
        </a:p>
      </dgm:t>
    </dgm:pt>
    <dgm:pt modelId="{25723DD4-0170-1349-97F1-C84BCF14FD52}" type="parTrans" cxnId="{11122009-3FD2-694A-A3EF-FF386646F2E5}">
      <dgm:prSet/>
      <dgm:spPr/>
      <dgm:t>
        <a:bodyPr/>
        <a:lstStyle/>
        <a:p>
          <a:endParaRPr lang="pt-BR"/>
        </a:p>
      </dgm:t>
    </dgm:pt>
    <dgm:pt modelId="{6397EAA5-F928-7F44-B067-3E1AD5BA166C}" type="sibTrans" cxnId="{11122009-3FD2-694A-A3EF-FF386646F2E5}">
      <dgm:prSet/>
      <dgm:spPr/>
      <dgm:t>
        <a:bodyPr/>
        <a:lstStyle/>
        <a:p>
          <a:endParaRPr lang="pt-BR"/>
        </a:p>
      </dgm:t>
    </dgm:pt>
    <dgm:pt modelId="{FFC7CD0D-EA66-F146-862B-FE7A6B43FA84}">
      <dgm:prSet custT="1"/>
      <dgm:spPr/>
      <dgm:t>
        <a:bodyPr/>
        <a:lstStyle/>
        <a:p>
          <a:r>
            <a:rPr lang="pt-BR" sz="1050" i="1" baseline="0" dirty="0"/>
            <a:t>+ DCV (Score de cálcio &gt;10 ou angina ou dor torácica ou DAOP ou outro </a:t>
          </a:r>
          <a:r>
            <a:rPr lang="pt-BR" sz="1050" i="1" baseline="0" dirty="0" err="1"/>
            <a:t>Enhancers</a:t>
          </a:r>
          <a:r>
            <a:rPr lang="pt-BR" sz="1050" i="1" baseline="0" dirty="0"/>
            <a:t> ) - &gt; LDL &lt;50mg/dL (estatina de alta intensidade)</a:t>
          </a:r>
          <a:endParaRPr lang="pt-BR" sz="1050" dirty="0"/>
        </a:p>
      </dgm:t>
    </dgm:pt>
    <dgm:pt modelId="{31741D26-8BE3-254A-A4C0-97C1C8CC1C96}" type="parTrans" cxnId="{2E467BB4-82DC-9D45-AFC9-0591172A07E8}">
      <dgm:prSet/>
      <dgm:spPr/>
      <dgm:t>
        <a:bodyPr/>
        <a:lstStyle/>
        <a:p>
          <a:endParaRPr lang="pt-BR"/>
        </a:p>
      </dgm:t>
    </dgm:pt>
    <dgm:pt modelId="{D961B268-3905-214B-A64C-6A72B64362CD}" type="sibTrans" cxnId="{2E467BB4-82DC-9D45-AFC9-0591172A07E8}">
      <dgm:prSet/>
      <dgm:spPr/>
      <dgm:t>
        <a:bodyPr/>
        <a:lstStyle/>
        <a:p>
          <a:endParaRPr lang="pt-BR"/>
        </a:p>
      </dgm:t>
    </dgm:pt>
    <dgm:pt modelId="{6DFA1B96-E74D-9745-B3C4-B084C552CC51}">
      <dgm:prSet/>
      <dgm:spPr/>
      <dgm:t>
        <a:bodyPr/>
        <a:lstStyle/>
        <a:p>
          <a:r>
            <a:rPr lang="pt-BR" baseline="0" dirty="0"/>
            <a:t>HDL-</a:t>
          </a:r>
          <a:r>
            <a:rPr lang="pt-BR" baseline="0" dirty="0" err="1"/>
            <a:t>c</a:t>
          </a:r>
          <a:endParaRPr lang="pt-BR" dirty="0"/>
        </a:p>
      </dgm:t>
    </dgm:pt>
    <dgm:pt modelId="{3F8BFABE-783A-8A48-8F17-C5904EAA3784}" type="parTrans" cxnId="{0A48CB3F-5715-6A47-9864-9A4E4163AD33}">
      <dgm:prSet/>
      <dgm:spPr/>
      <dgm:t>
        <a:bodyPr/>
        <a:lstStyle/>
        <a:p>
          <a:endParaRPr lang="pt-BR"/>
        </a:p>
      </dgm:t>
    </dgm:pt>
    <dgm:pt modelId="{D5024726-1199-5040-BD30-9E0BEBCECC95}" type="sibTrans" cxnId="{0A48CB3F-5715-6A47-9864-9A4E4163AD33}">
      <dgm:prSet/>
      <dgm:spPr/>
      <dgm:t>
        <a:bodyPr/>
        <a:lstStyle/>
        <a:p>
          <a:endParaRPr lang="pt-BR"/>
        </a:p>
      </dgm:t>
    </dgm:pt>
    <dgm:pt modelId="{6AD77C1E-EE27-DA4C-9672-DD7EF0BA7944}">
      <dgm:prSet/>
      <dgm:spPr/>
      <dgm:t>
        <a:bodyPr/>
        <a:lstStyle/>
        <a:p>
          <a:r>
            <a:rPr lang="pt-BR" baseline="0" dirty="0"/>
            <a:t>TG &lt; 150 mg/dL</a:t>
          </a:r>
          <a:endParaRPr lang="pt-BR" dirty="0"/>
        </a:p>
      </dgm:t>
    </dgm:pt>
    <dgm:pt modelId="{9FF88AAA-B7EC-334E-B1D4-3C537F50C373}" type="parTrans" cxnId="{4AAAB639-F2CC-0842-B5AC-A61E30BD4446}">
      <dgm:prSet/>
      <dgm:spPr/>
      <dgm:t>
        <a:bodyPr/>
        <a:lstStyle/>
        <a:p>
          <a:endParaRPr lang="pt-BR"/>
        </a:p>
      </dgm:t>
    </dgm:pt>
    <dgm:pt modelId="{FA19C8BD-B5E2-6B45-BE0E-F4118F95DDF4}" type="sibTrans" cxnId="{4AAAB639-F2CC-0842-B5AC-A61E30BD4446}">
      <dgm:prSet/>
      <dgm:spPr/>
      <dgm:t>
        <a:bodyPr/>
        <a:lstStyle/>
        <a:p>
          <a:endParaRPr lang="pt-BR"/>
        </a:p>
      </dgm:t>
    </dgm:pt>
    <dgm:pt modelId="{11E8175F-8131-3347-A0D9-C39C93389CFF}">
      <dgm:prSet custT="1"/>
      <dgm:spPr/>
      <dgm:t>
        <a:bodyPr/>
        <a:lstStyle/>
        <a:p>
          <a:r>
            <a:rPr lang="pt-BR" sz="1050" baseline="0" dirty="0"/>
            <a:t>&gt; 40 mg/dL no homem;</a:t>
          </a:r>
          <a:endParaRPr lang="pt-BR" sz="1050" dirty="0"/>
        </a:p>
      </dgm:t>
    </dgm:pt>
    <dgm:pt modelId="{6A11617F-9079-B84B-9B5B-08E74D12D7AD}" type="parTrans" cxnId="{09805153-AD59-3B43-9484-79DE2D2E9B29}">
      <dgm:prSet/>
      <dgm:spPr/>
      <dgm:t>
        <a:bodyPr/>
        <a:lstStyle/>
        <a:p>
          <a:endParaRPr lang="pt-BR"/>
        </a:p>
      </dgm:t>
    </dgm:pt>
    <dgm:pt modelId="{899A33F1-976E-3648-93A2-AFBC15A715FD}" type="sibTrans" cxnId="{09805153-AD59-3B43-9484-79DE2D2E9B29}">
      <dgm:prSet/>
      <dgm:spPr/>
      <dgm:t>
        <a:bodyPr/>
        <a:lstStyle/>
        <a:p>
          <a:endParaRPr lang="pt-BR"/>
        </a:p>
      </dgm:t>
    </dgm:pt>
    <dgm:pt modelId="{5DA5898C-0856-0F46-BD84-92E98592C385}">
      <dgm:prSet custT="1"/>
      <dgm:spPr/>
      <dgm:t>
        <a:bodyPr/>
        <a:lstStyle/>
        <a:p>
          <a:r>
            <a:rPr lang="pt-BR" sz="1050" baseline="0" dirty="0"/>
            <a:t> &gt; 50 mg/dL na mulher.</a:t>
          </a:r>
          <a:endParaRPr lang="pt-BR" sz="1050" dirty="0"/>
        </a:p>
      </dgm:t>
    </dgm:pt>
    <dgm:pt modelId="{1F4070D8-79F8-0E4C-8632-4E6D0B243189}" type="parTrans" cxnId="{BEB40E90-3D32-714F-8894-E33417F09905}">
      <dgm:prSet/>
      <dgm:spPr/>
      <dgm:t>
        <a:bodyPr/>
        <a:lstStyle/>
        <a:p>
          <a:endParaRPr lang="pt-BR"/>
        </a:p>
      </dgm:t>
    </dgm:pt>
    <dgm:pt modelId="{4B0E6C79-241A-2540-A1E9-CD2DF46A3E24}" type="sibTrans" cxnId="{BEB40E90-3D32-714F-8894-E33417F09905}">
      <dgm:prSet/>
      <dgm:spPr/>
      <dgm:t>
        <a:bodyPr/>
        <a:lstStyle/>
        <a:p>
          <a:endParaRPr lang="pt-BR"/>
        </a:p>
      </dgm:t>
    </dgm:pt>
    <dgm:pt modelId="{4219A7E4-D8C7-724F-9B06-6340BAD854EC}" type="pres">
      <dgm:prSet presAssocID="{FF40C451-FC9F-7345-995E-EA2D8E08E5C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1363792-A389-6749-AB62-30BD64ECAEBC}" type="pres">
      <dgm:prSet presAssocID="{9729F6A1-F2E5-304C-8419-E6D1C43D9B31}" presName="root" presStyleCnt="0"/>
      <dgm:spPr/>
    </dgm:pt>
    <dgm:pt modelId="{621542B1-D8E4-5040-818C-428124EBC9A5}" type="pres">
      <dgm:prSet presAssocID="{9729F6A1-F2E5-304C-8419-E6D1C43D9B31}" presName="rootComposite" presStyleCnt="0"/>
      <dgm:spPr/>
    </dgm:pt>
    <dgm:pt modelId="{6DC5DD39-D842-BB45-B0AD-243855CDF866}" type="pres">
      <dgm:prSet presAssocID="{9729F6A1-F2E5-304C-8419-E6D1C43D9B31}" presName="rootText" presStyleLbl="node1" presStyleIdx="0" presStyleCnt="4"/>
      <dgm:spPr/>
    </dgm:pt>
    <dgm:pt modelId="{A2F846F0-EF13-FA4F-8EC9-3C9DA6E4E117}" type="pres">
      <dgm:prSet presAssocID="{9729F6A1-F2E5-304C-8419-E6D1C43D9B31}" presName="rootConnector" presStyleLbl="node1" presStyleIdx="0" presStyleCnt="4"/>
      <dgm:spPr/>
    </dgm:pt>
    <dgm:pt modelId="{C80E1689-EE3D-784C-A541-1EECADF9D87C}" type="pres">
      <dgm:prSet presAssocID="{9729F6A1-F2E5-304C-8419-E6D1C43D9B31}" presName="childShape" presStyleCnt="0"/>
      <dgm:spPr/>
    </dgm:pt>
    <dgm:pt modelId="{C256CEDC-E19D-6E4C-8751-CE4E29708806}" type="pres">
      <dgm:prSet presAssocID="{4B3101FF-2B8C-2749-9B02-D4F3734D402C}" presName="Name13" presStyleLbl="parChTrans1D2" presStyleIdx="0" presStyleCnt="6"/>
      <dgm:spPr/>
    </dgm:pt>
    <dgm:pt modelId="{C29A1F0C-4129-9A43-9D7F-52A875F48D0B}" type="pres">
      <dgm:prSet presAssocID="{DBFCA481-56BD-7046-80A3-B2F4B4214030}" presName="childText" presStyleLbl="bgAcc1" presStyleIdx="0" presStyleCnt="6">
        <dgm:presLayoutVars>
          <dgm:bulletEnabled val="1"/>
        </dgm:presLayoutVars>
      </dgm:prSet>
      <dgm:spPr/>
    </dgm:pt>
    <dgm:pt modelId="{71890773-230B-3D4E-99E0-2C715146E531}" type="pres">
      <dgm:prSet presAssocID="{7530E696-274A-BE42-B46C-8451AB0FA09B}" presName="Name13" presStyleLbl="parChTrans1D2" presStyleIdx="1" presStyleCnt="6"/>
      <dgm:spPr/>
    </dgm:pt>
    <dgm:pt modelId="{2AD9D36F-F4B0-FE48-A9E8-BD4CF920FD5A}" type="pres">
      <dgm:prSet presAssocID="{61BE38A3-E4B2-134A-903A-E661377FA334}" presName="childText" presStyleLbl="bgAcc1" presStyleIdx="1" presStyleCnt="6">
        <dgm:presLayoutVars>
          <dgm:bulletEnabled val="1"/>
        </dgm:presLayoutVars>
      </dgm:prSet>
      <dgm:spPr/>
    </dgm:pt>
    <dgm:pt modelId="{C8C174AA-B57F-664D-8215-EAE53EA1F6C2}" type="pres">
      <dgm:prSet presAssocID="{D9E9C2DA-D796-EE43-A2DD-EDF1558F1267}" presName="root" presStyleCnt="0"/>
      <dgm:spPr/>
    </dgm:pt>
    <dgm:pt modelId="{ABF6BCE3-D561-0C4F-937C-C0C166F79D60}" type="pres">
      <dgm:prSet presAssocID="{D9E9C2DA-D796-EE43-A2DD-EDF1558F1267}" presName="rootComposite" presStyleCnt="0"/>
      <dgm:spPr/>
    </dgm:pt>
    <dgm:pt modelId="{701EB9D7-3374-5244-96C8-91DE7FFC3C9B}" type="pres">
      <dgm:prSet presAssocID="{D9E9C2DA-D796-EE43-A2DD-EDF1558F1267}" presName="rootText" presStyleLbl="node1" presStyleIdx="1" presStyleCnt="4"/>
      <dgm:spPr/>
    </dgm:pt>
    <dgm:pt modelId="{3E829A3A-BA3C-AA47-A731-2149E61BB8AE}" type="pres">
      <dgm:prSet presAssocID="{D9E9C2DA-D796-EE43-A2DD-EDF1558F1267}" presName="rootConnector" presStyleLbl="node1" presStyleIdx="1" presStyleCnt="4"/>
      <dgm:spPr/>
    </dgm:pt>
    <dgm:pt modelId="{8FE55107-F007-474D-976A-8AE03D6210C9}" type="pres">
      <dgm:prSet presAssocID="{D9E9C2DA-D796-EE43-A2DD-EDF1558F1267}" presName="childShape" presStyleCnt="0"/>
      <dgm:spPr/>
    </dgm:pt>
    <dgm:pt modelId="{C617CB31-8C93-9C46-B24A-F49E44E38E54}" type="pres">
      <dgm:prSet presAssocID="{25723DD4-0170-1349-97F1-C84BCF14FD52}" presName="Name13" presStyleLbl="parChTrans1D2" presStyleIdx="2" presStyleCnt="6"/>
      <dgm:spPr/>
    </dgm:pt>
    <dgm:pt modelId="{E95386B1-CDA0-F646-922B-11E3D18D623E}" type="pres">
      <dgm:prSet presAssocID="{9396A13C-2750-B145-945A-23FBE8F96D4A}" presName="childText" presStyleLbl="bgAcc1" presStyleIdx="2" presStyleCnt="6">
        <dgm:presLayoutVars>
          <dgm:bulletEnabled val="1"/>
        </dgm:presLayoutVars>
      </dgm:prSet>
      <dgm:spPr/>
    </dgm:pt>
    <dgm:pt modelId="{7D29FBC6-71B7-314B-ACAF-E85278F28DEC}" type="pres">
      <dgm:prSet presAssocID="{31741D26-8BE3-254A-A4C0-97C1C8CC1C96}" presName="Name13" presStyleLbl="parChTrans1D2" presStyleIdx="3" presStyleCnt="6"/>
      <dgm:spPr/>
    </dgm:pt>
    <dgm:pt modelId="{2763D40F-8ED3-E947-A0E7-5EA261846CF7}" type="pres">
      <dgm:prSet presAssocID="{FFC7CD0D-EA66-F146-862B-FE7A6B43FA84}" presName="childText" presStyleLbl="bgAcc1" presStyleIdx="3" presStyleCnt="6">
        <dgm:presLayoutVars>
          <dgm:bulletEnabled val="1"/>
        </dgm:presLayoutVars>
      </dgm:prSet>
      <dgm:spPr/>
    </dgm:pt>
    <dgm:pt modelId="{989C3BFF-4364-7D4D-86DA-B8F352BFF894}" type="pres">
      <dgm:prSet presAssocID="{6DFA1B96-E74D-9745-B3C4-B084C552CC51}" presName="root" presStyleCnt="0"/>
      <dgm:spPr/>
    </dgm:pt>
    <dgm:pt modelId="{F00C1FEF-C59E-0445-AEA5-F2672B8C3E56}" type="pres">
      <dgm:prSet presAssocID="{6DFA1B96-E74D-9745-B3C4-B084C552CC51}" presName="rootComposite" presStyleCnt="0"/>
      <dgm:spPr/>
    </dgm:pt>
    <dgm:pt modelId="{1C8677A7-ECFF-0640-B5DA-4304E647382B}" type="pres">
      <dgm:prSet presAssocID="{6DFA1B96-E74D-9745-B3C4-B084C552CC51}" presName="rootText" presStyleLbl="node1" presStyleIdx="2" presStyleCnt="4"/>
      <dgm:spPr/>
    </dgm:pt>
    <dgm:pt modelId="{1BD2012A-E2CA-9F40-B7A2-28A79F04B571}" type="pres">
      <dgm:prSet presAssocID="{6DFA1B96-E74D-9745-B3C4-B084C552CC51}" presName="rootConnector" presStyleLbl="node1" presStyleIdx="2" presStyleCnt="4"/>
      <dgm:spPr/>
    </dgm:pt>
    <dgm:pt modelId="{B7EA83C8-C6C1-0949-A1BD-73C49BCD0742}" type="pres">
      <dgm:prSet presAssocID="{6DFA1B96-E74D-9745-B3C4-B084C552CC51}" presName="childShape" presStyleCnt="0"/>
      <dgm:spPr/>
    </dgm:pt>
    <dgm:pt modelId="{02C43B3F-A164-3E42-94D8-9DC1E3CA0F29}" type="pres">
      <dgm:prSet presAssocID="{6A11617F-9079-B84B-9B5B-08E74D12D7AD}" presName="Name13" presStyleLbl="parChTrans1D2" presStyleIdx="4" presStyleCnt="6"/>
      <dgm:spPr/>
    </dgm:pt>
    <dgm:pt modelId="{54EC7F93-0B95-4646-9DF0-B367E0F141E3}" type="pres">
      <dgm:prSet presAssocID="{11E8175F-8131-3347-A0D9-C39C93389CFF}" presName="childText" presStyleLbl="bgAcc1" presStyleIdx="4" presStyleCnt="6">
        <dgm:presLayoutVars>
          <dgm:bulletEnabled val="1"/>
        </dgm:presLayoutVars>
      </dgm:prSet>
      <dgm:spPr/>
    </dgm:pt>
    <dgm:pt modelId="{10EA1DA8-78B3-B849-AE4B-D99EC51DD115}" type="pres">
      <dgm:prSet presAssocID="{1F4070D8-79F8-0E4C-8632-4E6D0B243189}" presName="Name13" presStyleLbl="parChTrans1D2" presStyleIdx="5" presStyleCnt="6"/>
      <dgm:spPr/>
    </dgm:pt>
    <dgm:pt modelId="{B2776CFF-6AA0-9B4A-9F50-047051157530}" type="pres">
      <dgm:prSet presAssocID="{5DA5898C-0856-0F46-BD84-92E98592C385}" presName="childText" presStyleLbl="bgAcc1" presStyleIdx="5" presStyleCnt="6">
        <dgm:presLayoutVars>
          <dgm:bulletEnabled val="1"/>
        </dgm:presLayoutVars>
      </dgm:prSet>
      <dgm:spPr/>
    </dgm:pt>
    <dgm:pt modelId="{C1CCDEB1-0CEE-0E4D-AC43-48B82E9782D4}" type="pres">
      <dgm:prSet presAssocID="{6AD77C1E-EE27-DA4C-9672-DD7EF0BA7944}" presName="root" presStyleCnt="0"/>
      <dgm:spPr/>
    </dgm:pt>
    <dgm:pt modelId="{290DD24E-879D-F34B-B825-B0003D4998ED}" type="pres">
      <dgm:prSet presAssocID="{6AD77C1E-EE27-DA4C-9672-DD7EF0BA7944}" presName="rootComposite" presStyleCnt="0"/>
      <dgm:spPr/>
    </dgm:pt>
    <dgm:pt modelId="{ED1136C2-35DB-D647-90B0-EA6271EE14BB}" type="pres">
      <dgm:prSet presAssocID="{6AD77C1E-EE27-DA4C-9672-DD7EF0BA7944}" presName="rootText" presStyleLbl="node1" presStyleIdx="3" presStyleCnt="4"/>
      <dgm:spPr/>
    </dgm:pt>
    <dgm:pt modelId="{CBE697CD-158F-6E4F-8A6F-FF04E91A5A2A}" type="pres">
      <dgm:prSet presAssocID="{6AD77C1E-EE27-DA4C-9672-DD7EF0BA7944}" presName="rootConnector" presStyleLbl="node1" presStyleIdx="3" presStyleCnt="4"/>
      <dgm:spPr/>
    </dgm:pt>
    <dgm:pt modelId="{3E3393BC-4FE0-E84D-88E5-ED213499D081}" type="pres">
      <dgm:prSet presAssocID="{6AD77C1E-EE27-DA4C-9672-DD7EF0BA7944}" presName="childShape" presStyleCnt="0"/>
      <dgm:spPr/>
    </dgm:pt>
  </dgm:ptLst>
  <dgm:cxnLst>
    <dgm:cxn modelId="{134A3207-6C3B-AF44-B84B-497BD47F34FF}" srcId="{9729F6A1-F2E5-304C-8419-E6D1C43D9B31}" destId="{61BE38A3-E4B2-134A-903A-E661377FA334}" srcOrd="1" destOrd="0" parTransId="{7530E696-274A-BE42-B46C-8451AB0FA09B}" sibTransId="{0C1230BB-545F-2441-B302-4267CD531364}"/>
    <dgm:cxn modelId="{11122009-3FD2-694A-A3EF-FF386646F2E5}" srcId="{D9E9C2DA-D796-EE43-A2DD-EDF1558F1267}" destId="{9396A13C-2750-B145-945A-23FBE8F96D4A}" srcOrd="0" destOrd="0" parTransId="{25723DD4-0170-1349-97F1-C84BCF14FD52}" sibTransId="{6397EAA5-F928-7F44-B067-3E1AD5BA166C}"/>
    <dgm:cxn modelId="{1401D509-7981-5346-98E4-A122A9B50358}" type="presOf" srcId="{6DFA1B96-E74D-9745-B3C4-B084C552CC51}" destId="{1C8677A7-ECFF-0640-B5DA-4304E647382B}" srcOrd="0" destOrd="0" presId="urn:microsoft.com/office/officeart/2005/8/layout/hierarchy3"/>
    <dgm:cxn modelId="{2589020D-5843-584A-8F90-3075C46876A3}" type="presOf" srcId="{9729F6A1-F2E5-304C-8419-E6D1C43D9B31}" destId="{6DC5DD39-D842-BB45-B0AD-243855CDF866}" srcOrd="0" destOrd="0" presId="urn:microsoft.com/office/officeart/2005/8/layout/hierarchy3"/>
    <dgm:cxn modelId="{C57D9711-FCE8-4E4A-BFEA-145F8B7C0D12}" type="presOf" srcId="{6948AB92-F6A5-444C-8FA4-F6D89E886512}" destId="{2AD9D36F-F4B0-FE48-A9E8-BD4CF920FD5A}" srcOrd="0" destOrd="1" presId="urn:microsoft.com/office/officeart/2005/8/layout/hierarchy3"/>
    <dgm:cxn modelId="{E8C95928-FA38-6C4D-9999-2BD5DFB2FAE1}" type="presOf" srcId="{25723DD4-0170-1349-97F1-C84BCF14FD52}" destId="{C617CB31-8C93-9C46-B24A-F49E44E38E54}" srcOrd="0" destOrd="0" presId="urn:microsoft.com/office/officeart/2005/8/layout/hierarchy3"/>
    <dgm:cxn modelId="{BF34FA29-2AAE-F846-B48D-9155C8121FE3}" type="presOf" srcId="{9396A13C-2750-B145-945A-23FBE8F96D4A}" destId="{E95386B1-CDA0-F646-922B-11E3D18D623E}" srcOrd="0" destOrd="0" presId="urn:microsoft.com/office/officeart/2005/8/layout/hierarchy3"/>
    <dgm:cxn modelId="{4AAAB639-F2CC-0842-B5AC-A61E30BD4446}" srcId="{FF40C451-FC9F-7345-995E-EA2D8E08E5C1}" destId="{6AD77C1E-EE27-DA4C-9672-DD7EF0BA7944}" srcOrd="3" destOrd="0" parTransId="{9FF88AAA-B7EC-334E-B1D4-3C537F50C373}" sibTransId="{FA19C8BD-B5E2-6B45-BE0E-F4118F95DDF4}"/>
    <dgm:cxn modelId="{8810083C-0661-DA41-898A-84657C7D4137}" type="presOf" srcId="{6DFA1B96-E74D-9745-B3C4-B084C552CC51}" destId="{1BD2012A-E2CA-9F40-B7A2-28A79F04B571}" srcOrd="1" destOrd="0" presId="urn:microsoft.com/office/officeart/2005/8/layout/hierarchy3"/>
    <dgm:cxn modelId="{0A48CB3F-5715-6A47-9864-9A4E4163AD33}" srcId="{FF40C451-FC9F-7345-995E-EA2D8E08E5C1}" destId="{6DFA1B96-E74D-9745-B3C4-B084C552CC51}" srcOrd="2" destOrd="0" parTransId="{3F8BFABE-783A-8A48-8F17-C5904EAA3784}" sibTransId="{D5024726-1199-5040-BD30-9E0BEBCECC95}"/>
    <dgm:cxn modelId="{68A9154A-A3BA-2B41-BE27-333081441D9F}" type="presOf" srcId="{61BE38A3-E4B2-134A-903A-E661377FA334}" destId="{2AD9D36F-F4B0-FE48-A9E8-BD4CF920FD5A}" srcOrd="0" destOrd="0" presId="urn:microsoft.com/office/officeart/2005/8/layout/hierarchy3"/>
    <dgm:cxn modelId="{FC741E51-49AA-3D45-B511-0A04F848B033}" srcId="{FF40C451-FC9F-7345-995E-EA2D8E08E5C1}" destId="{9729F6A1-F2E5-304C-8419-E6D1C43D9B31}" srcOrd="0" destOrd="0" parTransId="{D465C93C-84BB-914C-B25D-5D199CF56C6B}" sibTransId="{277F0746-25A7-1D4E-A902-1A2819DAB222}"/>
    <dgm:cxn modelId="{09805153-AD59-3B43-9484-79DE2D2E9B29}" srcId="{6DFA1B96-E74D-9745-B3C4-B084C552CC51}" destId="{11E8175F-8131-3347-A0D9-C39C93389CFF}" srcOrd="0" destOrd="0" parTransId="{6A11617F-9079-B84B-9B5B-08E74D12D7AD}" sibTransId="{899A33F1-976E-3648-93A2-AFBC15A715FD}"/>
    <dgm:cxn modelId="{1852BB59-3682-C24C-8334-27CDE243D3A0}" type="presOf" srcId="{DBFCA481-56BD-7046-80A3-B2F4B4214030}" destId="{C29A1F0C-4129-9A43-9D7F-52A875F48D0B}" srcOrd="0" destOrd="0" presId="urn:microsoft.com/office/officeart/2005/8/layout/hierarchy3"/>
    <dgm:cxn modelId="{038BE26B-0E7B-D348-AC57-4015DAEFA0C5}" type="presOf" srcId="{7530E696-274A-BE42-B46C-8451AB0FA09B}" destId="{71890773-230B-3D4E-99E0-2C715146E531}" srcOrd="0" destOrd="0" presId="urn:microsoft.com/office/officeart/2005/8/layout/hierarchy3"/>
    <dgm:cxn modelId="{BF4A4D73-51DA-D748-9163-9BB3468EF9D9}" srcId="{9729F6A1-F2E5-304C-8419-E6D1C43D9B31}" destId="{DBFCA481-56BD-7046-80A3-B2F4B4214030}" srcOrd="0" destOrd="0" parTransId="{4B3101FF-2B8C-2749-9B02-D4F3734D402C}" sibTransId="{E5A6BBFB-82DE-F44C-959B-B2E0BE269679}"/>
    <dgm:cxn modelId="{66471775-45CD-D041-96F5-7A2BDBFAE1F0}" srcId="{FF40C451-FC9F-7345-995E-EA2D8E08E5C1}" destId="{D9E9C2DA-D796-EE43-A2DD-EDF1558F1267}" srcOrd="1" destOrd="0" parTransId="{40005F9E-A509-3D49-81DA-2850641100CE}" sibTransId="{9162328F-A5D0-F34B-9B87-5A992B2278E6}"/>
    <dgm:cxn modelId="{4B6CCE79-C461-D341-B241-0854F68D4E77}" type="presOf" srcId="{11E8175F-8131-3347-A0D9-C39C93389CFF}" destId="{54EC7F93-0B95-4646-9DF0-B367E0F141E3}" srcOrd="0" destOrd="0" presId="urn:microsoft.com/office/officeart/2005/8/layout/hierarchy3"/>
    <dgm:cxn modelId="{81969D8A-B7EA-244E-BC4C-058068D67035}" type="presOf" srcId="{6A11617F-9079-B84B-9B5B-08E74D12D7AD}" destId="{02C43B3F-A164-3E42-94D8-9DC1E3CA0F29}" srcOrd="0" destOrd="0" presId="urn:microsoft.com/office/officeart/2005/8/layout/hierarchy3"/>
    <dgm:cxn modelId="{BEB40E90-3D32-714F-8894-E33417F09905}" srcId="{6DFA1B96-E74D-9745-B3C4-B084C552CC51}" destId="{5DA5898C-0856-0F46-BD84-92E98592C385}" srcOrd="1" destOrd="0" parTransId="{1F4070D8-79F8-0E4C-8632-4E6D0B243189}" sibTransId="{4B0E6C79-241A-2540-A1E9-CD2DF46A3E24}"/>
    <dgm:cxn modelId="{E7CD17B1-D2EF-8B4D-90D1-664EDE2F6F3E}" type="presOf" srcId="{31741D26-8BE3-254A-A4C0-97C1C8CC1C96}" destId="{7D29FBC6-71B7-314B-ACAF-E85278F28DEC}" srcOrd="0" destOrd="0" presId="urn:microsoft.com/office/officeart/2005/8/layout/hierarchy3"/>
    <dgm:cxn modelId="{E1F00CB3-86C9-3B4C-BEE9-A3884BA25E79}" type="presOf" srcId="{1F4070D8-79F8-0E4C-8632-4E6D0B243189}" destId="{10EA1DA8-78B3-B849-AE4B-D99EC51DD115}" srcOrd="0" destOrd="0" presId="urn:microsoft.com/office/officeart/2005/8/layout/hierarchy3"/>
    <dgm:cxn modelId="{2E467BB4-82DC-9D45-AFC9-0591172A07E8}" srcId="{D9E9C2DA-D796-EE43-A2DD-EDF1558F1267}" destId="{FFC7CD0D-EA66-F146-862B-FE7A6B43FA84}" srcOrd="1" destOrd="0" parTransId="{31741D26-8BE3-254A-A4C0-97C1C8CC1C96}" sibTransId="{D961B268-3905-214B-A64C-6A72B64362CD}"/>
    <dgm:cxn modelId="{ED3CF9BA-DC37-C14E-B4D6-23E36DDECF7C}" type="presOf" srcId="{D9E9C2DA-D796-EE43-A2DD-EDF1558F1267}" destId="{701EB9D7-3374-5244-96C8-91DE7FFC3C9B}" srcOrd="0" destOrd="0" presId="urn:microsoft.com/office/officeart/2005/8/layout/hierarchy3"/>
    <dgm:cxn modelId="{836EABBB-F170-3F40-B9A8-DC101800187C}" type="presOf" srcId="{D9E9C2DA-D796-EE43-A2DD-EDF1558F1267}" destId="{3E829A3A-BA3C-AA47-A731-2149E61BB8AE}" srcOrd="1" destOrd="0" presId="urn:microsoft.com/office/officeart/2005/8/layout/hierarchy3"/>
    <dgm:cxn modelId="{E0E1D5BB-F0A3-9F42-AF31-78ED3849E30C}" type="presOf" srcId="{4B3101FF-2B8C-2749-9B02-D4F3734D402C}" destId="{C256CEDC-E19D-6E4C-8751-CE4E29708806}" srcOrd="0" destOrd="0" presId="urn:microsoft.com/office/officeart/2005/8/layout/hierarchy3"/>
    <dgm:cxn modelId="{498A07BC-AD11-174D-925A-6855D72A480A}" type="presOf" srcId="{9729F6A1-F2E5-304C-8419-E6D1C43D9B31}" destId="{A2F846F0-EF13-FA4F-8EC9-3C9DA6E4E117}" srcOrd="1" destOrd="0" presId="urn:microsoft.com/office/officeart/2005/8/layout/hierarchy3"/>
    <dgm:cxn modelId="{BFB77CC6-55D3-F647-B1C7-51856B1833D0}" srcId="{61BE38A3-E4B2-134A-903A-E661377FA334}" destId="{6948AB92-F6A5-444C-8FA4-F6D89E886512}" srcOrd="0" destOrd="0" parTransId="{57C973D3-047E-7844-B986-28A3479BE0C9}" sibTransId="{2763A50F-5069-074F-9F25-3009C044A399}"/>
    <dgm:cxn modelId="{279D13C8-A58E-0D4B-BFAD-0AA539881EBF}" type="presOf" srcId="{FFC7CD0D-EA66-F146-862B-FE7A6B43FA84}" destId="{2763D40F-8ED3-E947-A0E7-5EA261846CF7}" srcOrd="0" destOrd="0" presId="urn:microsoft.com/office/officeart/2005/8/layout/hierarchy3"/>
    <dgm:cxn modelId="{92A051C9-8D34-B04C-872A-A1E57EAAE2D5}" type="presOf" srcId="{6AD77C1E-EE27-DA4C-9672-DD7EF0BA7944}" destId="{ED1136C2-35DB-D647-90B0-EA6271EE14BB}" srcOrd="0" destOrd="0" presId="urn:microsoft.com/office/officeart/2005/8/layout/hierarchy3"/>
    <dgm:cxn modelId="{27B5ECC9-56FA-7A44-9905-DB6CCAC4DD47}" type="presOf" srcId="{FF40C451-FC9F-7345-995E-EA2D8E08E5C1}" destId="{4219A7E4-D8C7-724F-9B06-6340BAD854EC}" srcOrd="0" destOrd="0" presId="urn:microsoft.com/office/officeart/2005/8/layout/hierarchy3"/>
    <dgm:cxn modelId="{1EE3C6E2-47A8-E749-9B9E-AD100441CEA3}" type="presOf" srcId="{5DA5898C-0856-0F46-BD84-92E98592C385}" destId="{B2776CFF-6AA0-9B4A-9F50-047051157530}" srcOrd="0" destOrd="0" presId="urn:microsoft.com/office/officeart/2005/8/layout/hierarchy3"/>
    <dgm:cxn modelId="{3D1167F4-DB08-F446-9103-87F50A1966B9}" type="presOf" srcId="{6AD77C1E-EE27-DA4C-9672-DD7EF0BA7944}" destId="{CBE697CD-158F-6E4F-8A6F-FF04E91A5A2A}" srcOrd="1" destOrd="0" presId="urn:microsoft.com/office/officeart/2005/8/layout/hierarchy3"/>
    <dgm:cxn modelId="{4155529A-F7A6-B944-8663-4E712DF07C52}" type="presParOf" srcId="{4219A7E4-D8C7-724F-9B06-6340BAD854EC}" destId="{41363792-A389-6749-AB62-30BD64ECAEBC}" srcOrd="0" destOrd="0" presId="urn:microsoft.com/office/officeart/2005/8/layout/hierarchy3"/>
    <dgm:cxn modelId="{4BA1C6FE-E457-6742-9D17-FB393D0F0166}" type="presParOf" srcId="{41363792-A389-6749-AB62-30BD64ECAEBC}" destId="{621542B1-D8E4-5040-818C-428124EBC9A5}" srcOrd="0" destOrd="0" presId="urn:microsoft.com/office/officeart/2005/8/layout/hierarchy3"/>
    <dgm:cxn modelId="{D7EB1901-41E0-9741-A965-57064C695281}" type="presParOf" srcId="{621542B1-D8E4-5040-818C-428124EBC9A5}" destId="{6DC5DD39-D842-BB45-B0AD-243855CDF866}" srcOrd="0" destOrd="0" presId="urn:microsoft.com/office/officeart/2005/8/layout/hierarchy3"/>
    <dgm:cxn modelId="{FCF0417B-E919-CD41-B166-DD705E85F4F8}" type="presParOf" srcId="{621542B1-D8E4-5040-818C-428124EBC9A5}" destId="{A2F846F0-EF13-FA4F-8EC9-3C9DA6E4E117}" srcOrd="1" destOrd="0" presId="urn:microsoft.com/office/officeart/2005/8/layout/hierarchy3"/>
    <dgm:cxn modelId="{67B6B812-47BC-D844-A73B-7D09BAD38EC5}" type="presParOf" srcId="{41363792-A389-6749-AB62-30BD64ECAEBC}" destId="{C80E1689-EE3D-784C-A541-1EECADF9D87C}" srcOrd="1" destOrd="0" presId="urn:microsoft.com/office/officeart/2005/8/layout/hierarchy3"/>
    <dgm:cxn modelId="{C32F1463-5CF7-3D43-B704-10F2EC9A9DC1}" type="presParOf" srcId="{C80E1689-EE3D-784C-A541-1EECADF9D87C}" destId="{C256CEDC-E19D-6E4C-8751-CE4E29708806}" srcOrd="0" destOrd="0" presId="urn:microsoft.com/office/officeart/2005/8/layout/hierarchy3"/>
    <dgm:cxn modelId="{9F0C2A83-09F4-4842-8E4C-4A2289988502}" type="presParOf" srcId="{C80E1689-EE3D-784C-A541-1EECADF9D87C}" destId="{C29A1F0C-4129-9A43-9D7F-52A875F48D0B}" srcOrd="1" destOrd="0" presId="urn:microsoft.com/office/officeart/2005/8/layout/hierarchy3"/>
    <dgm:cxn modelId="{B5987877-5ED1-9441-B84C-0115559349F4}" type="presParOf" srcId="{C80E1689-EE3D-784C-A541-1EECADF9D87C}" destId="{71890773-230B-3D4E-99E0-2C715146E531}" srcOrd="2" destOrd="0" presId="urn:microsoft.com/office/officeart/2005/8/layout/hierarchy3"/>
    <dgm:cxn modelId="{96928142-1B3C-594B-8157-12C889C47920}" type="presParOf" srcId="{C80E1689-EE3D-784C-A541-1EECADF9D87C}" destId="{2AD9D36F-F4B0-FE48-A9E8-BD4CF920FD5A}" srcOrd="3" destOrd="0" presId="urn:microsoft.com/office/officeart/2005/8/layout/hierarchy3"/>
    <dgm:cxn modelId="{BD9B9ADC-DA2D-8540-8DF3-A81349B340F3}" type="presParOf" srcId="{4219A7E4-D8C7-724F-9B06-6340BAD854EC}" destId="{C8C174AA-B57F-664D-8215-EAE53EA1F6C2}" srcOrd="1" destOrd="0" presId="urn:microsoft.com/office/officeart/2005/8/layout/hierarchy3"/>
    <dgm:cxn modelId="{0A9718AC-2A72-2F4D-874C-1F432855ADC1}" type="presParOf" srcId="{C8C174AA-B57F-664D-8215-EAE53EA1F6C2}" destId="{ABF6BCE3-D561-0C4F-937C-C0C166F79D60}" srcOrd="0" destOrd="0" presId="urn:microsoft.com/office/officeart/2005/8/layout/hierarchy3"/>
    <dgm:cxn modelId="{11E197D0-DEE1-A041-9186-D60F405C3557}" type="presParOf" srcId="{ABF6BCE3-D561-0C4F-937C-C0C166F79D60}" destId="{701EB9D7-3374-5244-96C8-91DE7FFC3C9B}" srcOrd="0" destOrd="0" presId="urn:microsoft.com/office/officeart/2005/8/layout/hierarchy3"/>
    <dgm:cxn modelId="{7AC2B7F1-DD56-C640-8485-1D05AE9E5843}" type="presParOf" srcId="{ABF6BCE3-D561-0C4F-937C-C0C166F79D60}" destId="{3E829A3A-BA3C-AA47-A731-2149E61BB8AE}" srcOrd="1" destOrd="0" presId="urn:microsoft.com/office/officeart/2005/8/layout/hierarchy3"/>
    <dgm:cxn modelId="{2397C4EA-1C9C-AE46-A8DE-47AC6448302C}" type="presParOf" srcId="{C8C174AA-B57F-664D-8215-EAE53EA1F6C2}" destId="{8FE55107-F007-474D-976A-8AE03D6210C9}" srcOrd="1" destOrd="0" presId="urn:microsoft.com/office/officeart/2005/8/layout/hierarchy3"/>
    <dgm:cxn modelId="{F951B4AC-639C-0240-9589-7F41BEF2C2C1}" type="presParOf" srcId="{8FE55107-F007-474D-976A-8AE03D6210C9}" destId="{C617CB31-8C93-9C46-B24A-F49E44E38E54}" srcOrd="0" destOrd="0" presId="urn:microsoft.com/office/officeart/2005/8/layout/hierarchy3"/>
    <dgm:cxn modelId="{96B6B4CB-4C4E-8649-B34D-08A67010CD76}" type="presParOf" srcId="{8FE55107-F007-474D-976A-8AE03D6210C9}" destId="{E95386B1-CDA0-F646-922B-11E3D18D623E}" srcOrd="1" destOrd="0" presId="urn:microsoft.com/office/officeart/2005/8/layout/hierarchy3"/>
    <dgm:cxn modelId="{9692610D-6156-9B40-95F2-DCBA19F75A24}" type="presParOf" srcId="{8FE55107-F007-474D-976A-8AE03D6210C9}" destId="{7D29FBC6-71B7-314B-ACAF-E85278F28DEC}" srcOrd="2" destOrd="0" presId="urn:microsoft.com/office/officeart/2005/8/layout/hierarchy3"/>
    <dgm:cxn modelId="{8869C1B8-B7A3-AD4D-B9C1-98EBB09B32C2}" type="presParOf" srcId="{8FE55107-F007-474D-976A-8AE03D6210C9}" destId="{2763D40F-8ED3-E947-A0E7-5EA261846CF7}" srcOrd="3" destOrd="0" presId="urn:microsoft.com/office/officeart/2005/8/layout/hierarchy3"/>
    <dgm:cxn modelId="{32447D3A-45D6-B249-AA23-7E4DAF3970AD}" type="presParOf" srcId="{4219A7E4-D8C7-724F-9B06-6340BAD854EC}" destId="{989C3BFF-4364-7D4D-86DA-B8F352BFF894}" srcOrd="2" destOrd="0" presId="urn:microsoft.com/office/officeart/2005/8/layout/hierarchy3"/>
    <dgm:cxn modelId="{E8652BDE-6A66-D541-BACE-646BC62B24EF}" type="presParOf" srcId="{989C3BFF-4364-7D4D-86DA-B8F352BFF894}" destId="{F00C1FEF-C59E-0445-AEA5-F2672B8C3E56}" srcOrd="0" destOrd="0" presId="urn:microsoft.com/office/officeart/2005/8/layout/hierarchy3"/>
    <dgm:cxn modelId="{4DAC6049-C43E-464F-9155-D3EF747E03C1}" type="presParOf" srcId="{F00C1FEF-C59E-0445-AEA5-F2672B8C3E56}" destId="{1C8677A7-ECFF-0640-B5DA-4304E647382B}" srcOrd="0" destOrd="0" presId="urn:microsoft.com/office/officeart/2005/8/layout/hierarchy3"/>
    <dgm:cxn modelId="{C86A59EB-5B79-1945-8313-84F23DA14AFD}" type="presParOf" srcId="{F00C1FEF-C59E-0445-AEA5-F2672B8C3E56}" destId="{1BD2012A-E2CA-9F40-B7A2-28A79F04B571}" srcOrd="1" destOrd="0" presId="urn:microsoft.com/office/officeart/2005/8/layout/hierarchy3"/>
    <dgm:cxn modelId="{A315B92E-69D9-864B-AACB-EF461D5AB4F0}" type="presParOf" srcId="{989C3BFF-4364-7D4D-86DA-B8F352BFF894}" destId="{B7EA83C8-C6C1-0949-A1BD-73C49BCD0742}" srcOrd="1" destOrd="0" presId="urn:microsoft.com/office/officeart/2005/8/layout/hierarchy3"/>
    <dgm:cxn modelId="{B209CAB2-1978-374B-80AC-8A00BD38F9BE}" type="presParOf" srcId="{B7EA83C8-C6C1-0949-A1BD-73C49BCD0742}" destId="{02C43B3F-A164-3E42-94D8-9DC1E3CA0F29}" srcOrd="0" destOrd="0" presId="urn:microsoft.com/office/officeart/2005/8/layout/hierarchy3"/>
    <dgm:cxn modelId="{ED9BBCB6-9E25-024D-A651-13844E691CA4}" type="presParOf" srcId="{B7EA83C8-C6C1-0949-A1BD-73C49BCD0742}" destId="{54EC7F93-0B95-4646-9DF0-B367E0F141E3}" srcOrd="1" destOrd="0" presId="urn:microsoft.com/office/officeart/2005/8/layout/hierarchy3"/>
    <dgm:cxn modelId="{D02DEAFC-C854-2F4D-9049-42C723A3ED9B}" type="presParOf" srcId="{B7EA83C8-C6C1-0949-A1BD-73C49BCD0742}" destId="{10EA1DA8-78B3-B849-AE4B-D99EC51DD115}" srcOrd="2" destOrd="0" presId="urn:microsoft.com/office/officeart/2005/8/layout/hierarchy3"/>
    <dgm:cxn modelId="{DEE328A2-C56B-A14E-A67F-587FBF4D3BC0}" type="presParOf" srcId="{B7EA83C8-C6C1-0949-A1BD-73C49BCD0742}" destId="{B2776CFF-6AA0-9B4A-9F50-047051157530}" srcOrd="3" destOrd="0" presId="urn:microsoft.com/office/officeart/2005/8/layout/hierarchy3"/>
    <dgm:cxn modelId="{5BD966F1-3AA1-0D47-8D0D-B9546ECAC59B}" type="presParOf" srcId="{4219A7E4-D8C7-724F-9B06-6340BAD854EC}" destId="{C1CCDEB1-0CEE-0E4D-AC43-48B82E9782D4}" srcOrd="3" destOrd="0" presId="urn:microsoft.com/office/officeart/2005/8/layout/hierarchy3"/>
    <dgm:cxn modelId="{3B424BD2-33E3-0F48-ADFE-B9225E59E596}" type="presParOf" srcId="{C1CCDEB1-0CEE-0E4D-AC43-48B82E9782D4}" destId="{290DD24E-879D-F34B-B825-B0003D4998ED}" srcOrd="0" destOrd="0" presId="urn:microsoft.com/office/officeart/2005/8/layout/hierarchy3"/>
    <dgm:cxn modelId="{70854B40-BF11-9A48-A269-AE6479BEEF55}" type="presParOf" srcId="{290DD24E-879D-F34B-B825-B0003D4998ED}" destId="{ED1136C2-35DB-D647-90B0-EA6271EE14BB}" srcOrd="0" destOrd="0" presId="urn:microsoft.com/office/officeart/2005/8/layout/hierarchy3"/>
    <dgm:cxn modelId="{D12B3EA6-9779-BD4B-B77B-46B28C13B327}" type="presParOf" srcId="{290DD24E-879D-F34B-B825-B0003D4998ED}" destId="{CBE697CD-158F-6E4F-8A6F-FF04E91A5A2A}" srcOrd="1" destOrd="0" presId="urn:microsoft.com/office/officeart/2005/8/layout/hierarchy3"/>
    <dgm:cxn modelId="{97230238-1C07-AC46-9EAD-F74DDA37C6D5}" type="presParOf" srcId="{C1CCDEB1-0CEE-0E4D-AC43-48B82E9782D4}" destId="{3E3393BC-4FE0-E84D-88E5-ED213499D08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2CD0A2-207D-DA46-8395-D8B63299E1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0D322A6-D45F-E942-951B-5091E652BEC8}">
      <dgm:prSet/>
      <dgm:spPr/>
      <dgm:t>
        <a:bodyPr/>
        <a:lstStyle/>
        <a:p>
          <a:r>
            <a:rPr lang="pt-BR" b="1"/>
            <a:t>Dados do Paciente</a:t>
          </a:r>
          <a:endParaRPr lang="pt-BR"/>
        </a:p>
      </dgm:t>
    </dgm:pt>
    <dgm:pt modelId="{43B60B1A-1164-6747-ABCC-750DE07529C6}" type="parTrans" cxnId="{235634F4-78A5-4045-A94A-FEEF4188AA24}">
      <dgm:prSet/>
      <dgm:spPr/>
      <dgm:t>
        <a:bodyPr/>
        <a:lstStyle/>
        <a:p>
          <a:endParaRPr lang="pt-BR"/>
        </a:p>
      </dgm:t>
    </dgm:pt>
    <dgm:pt modelId="{3D5BE753-24FE-794F-BE74-74AD1F65BF15}" type="sibTrans" cxnId="{235634F4-78A5-4045-A94A-FEEF4188AA24}">
      <dgm:prSet/>
      <dgm:spPr/>
      <dgm:t>
        <a:bodyPr/>
        <a:lstStyle/>
        <a:p>
          <a:endParaRPr lang="pt-BR"/>
        </a:p>
      </dgm:t>
    </dgm:pt>
    <dgm:pt modelId="{BC6573BE-5238-784E-BC4C-AB07060472C0}">
      <dgm:prSet/>
      <dgm:spPr/>
      <dgm:t>
        <a:bodyPr/>
        <a:lstStyle/>
        <a:p>
          <a:r>
            <a:rPr lang="pt-BR" b="1" dirty="0"/>
            <a:t>Sexo:</a:t>
          </a:r>
          <a:r>
            <a:rPr lang="pt-BR" dirty="0"/>
            <a:t> Masculino</a:t>
          </a:r>
        </a:p>
      </dgm:t>
    </dgm:pt>
    <dgm:pt modelId="{03C04796-02C8-B74F-A0F1-C0B9DF0322B8}" type="parTrans" cxnId="{4F476245-8164-5C4E-A9A4-80F308C4443E}">
      <dgm:prSet/>
      <dgm:spPr/>
      <dgm:t>
        <a:bodyPr/>
        <a:lstStyle/>
        <a:p>
          <a:endParaRPr lang="pt-BR"/>
        </a:p>
      </dgm:t>
    </dgm:pt>
    <dgm:pt modelId="{DA92290D-42B1-0846-8BC9-EA2157499EC3}" type="sibTrans" cxnId="{4F476245-8164-5C4E-A9A4-80F308C4443E}">
      <dgm:prSet/>
      <dgm:spPr/>
      <dgm:t>
        <a:bodyPr/>
        <a:lstStyle/>
        <a:p>
          <a:endParaRPr lang="pt-BR"/>
        </a:p>
      </dgm:t>
    </dgm:pt>
    <dgm:pt modelId="{8879E7CD-D0EE-6349-9B50-D8C899E97D2A}">
      <dgm:prSet/>
      <dgm:spPr/>
      <dgm:t>
        <a:bodyPr/>
        <a:lstStyle/>
        <a:p>
          <a:r>
            <a:rPr lang="pt-BR" b="1" dirty="0"/>
            <a:t>Idade:</a:t>
          </a:r>
          <a:r>
            <a:rPr lang="pt-BR" dirty="0"/>
            <a:t> 52 anos</a:t>
          </a:r>
        </a:p>
      </dgm:t>
    </dgm:pt>
    <dgm:pt modelId="{D55AD08A-98E2-CB49-949E-A8E0BC747156}" type="parTrans" cxnId="{20BFECE1-FB02-DE4C-8B17-74C429ED5DA6}">
      <dgm:prSet/>
      <dgm:spPr/>
      <dgm:t>
        <a:bodyPr/>
        <a:lstStyle/>
        <a:p>
          <a:endParaRPr lang="pt-BR"/>
        </a:p>
      </dgm:t>
    </dgm:pt>
    <dgm:pt modelId="{06950393-F18F-A34C-97C3-B82F9E96BCFF}" type="sibTrans" cxnId="{20BFECE1-FB02-DE4C-8B17-74C429ED5DA6}">
      <dgm:prSet/>
      <dgm:spPr/>
      <dgm:t>
        <a:bodyPr/>
        <a:lstStyle/>
        <a:p>
          <a:endParaRPr lang="pt-BR"/>
        </a:p>
      </dgm:t>
    </dgm:pt>
    <dgm:pt modelId="{02F55A4C-1FCF-224A-BEE2-6AE163B5E144}">
      <dgm:prSet/>
      <dgm:spPr/>
      <dgm:t>
        <a:bodyPr/>
        <a:lstStyle/>
        <a:p>
          <a:r>
            <a:rPr lang="pt-BR" b="1" dirty="0"/>
            <a:t>Antecedentes:</a:t>
          </a:r>
          <a:r>
            <a:rPr lang="pt-BR" dirty="0"/>
            <a:t> Hipertensão há 5 anos; pai diabético.</a:t>
          </a:r>
        </a:p>
      </dgm:t>
    </dgm:pt>
    <dgm:pt modelId="{A5F0E491-5EF2-2E4F-B36C-DF2EC0462B7B}" type="parTrans" cxnId="{AD3DA142-AAB4-AE47-8673-F1BCA7F74078}">
      <dgm:prSet/>
      <dgm:spPr/>
      <dgm:t>
        <a:bodyPr/>
        <a:lstStyle/>
        <a:p>
          <a:endParaRPr lang="pt-BR"/>
        </a:p>
      </dgm:t>
    </dgm:pt>
    <dgm:pt modelId="{EBD1A000-ECB4-F946-8524-C8E0DA77FF4F}" type="sibTrans" cxnId="{AD3DA142-AAB4-AE47-8673-F1BCA7F74078}">
      <dgm:prSet/>
      <dgm:spPr/>
      <dgm:t>
        <a:bodyPr/>
        <a:lstStyle/>
        <a:p>
          <a:endParaRPr lang="pt-BR"/>
        </a:p>
      </dgm:t>
    </dgm:pt>
    <dgm:pt modelId="{6125612A-3FA9-D442-9B08-67B08B9CE836}">
      <dgm:prSet/>
      <dgm:spPr/>
      <dgm:t>
        <a:bodyPr/>
        <a:lstStyle/>
        <a:p>
          <a:r>
            <a:rPr lang="pt-BR" b="1" dirty="0"/>
            <a:t>Contexto Clínico:</a:t>
          </a:r>
          <a:r>
            <a:rPr lang="pt-BR" dirty="0"/>
            <a:t> Motorista de aplicativo, vida sedentária, alimentação rica em carboidratos.</a:t>
          </a:r>
        </a:p>
      </dgm:t>
    </dgm:pt>
    <dgm:pt modelId="{A83B56FA-0FDF-1748-BA67-D2EA6BEDBBE3}" type="parTrans" cxnId="{7749095F-3C37-EA48-A68B-AFD848956E06}">
      <dgm:prSet/>
      <dgm:spPr/>
      <dgm:t>
        <a:bodyPr/>
        <a:lstStyle/>
        <a:p>
          <a:endParaRPr lang="pt-BR"/>
        </a:p>
      </dgm:t>
    </dgm:pt>
    <dgm:pt modelId="{6C64F30A-E588-8F44-92C4-E3C3B62AB398}" type="sibTrans" cxnId="{7749095F-3C37-EA48-A68B-AFD848956E06}">
      <dgm:prSet/>
      <dgm:spPr/>
      <dgm:t>
        <a:bodyPr/>
        <a:lstStyle/>
        <a:p>
          <a:endParaRPr lang="pt-BR"/>
        </a:p>
      </dgm:t>
    </dgm:pt>
    <dgm:pt modelId="{D887B791-8E56-DE4C-B5AB-221C7446A8B0}">
      <dgm:prSet/>
      <dgm:spPr/>
      <dgm:t>
        <a:bodyPr/>
        <a:lstStyle/>
        <a:p>
          <a:r>
            <a:rPr lang="pt-BR" b="1" dirty="0"/>
            <a:t>Queixa Principal</a:t>
          </a:r>
          <a:endParaRPr lang="pt-BR" dirty="0"/>
        </a:p>
      </dgm:t>
    </dgm:pt>
    <dgm:pt modelId="{D243CF75-9D32-AE4D-B550-2E5A4C70037E}" type="parTrans" cxnId="{E5391748-2500-C048-815F-1420D7051E8B}">
      <dgm:prSet/>
      <dgm:spPr/>
      <dgm:t>
        <a:bodyPr/>
        <a:lstStyle/>
        <a:p>
          <a:endParaRPr lang="pt-BR"/>
        </a:p>
      </dgm:t>
    </dgm:pt>
    <dgm:pt modelId="{26CC9370-B8E0-2A48-A030-6FA5CDC3D1B2}" type="sibTrans" cxnId="{E5391748-2500-C048-815F-1420D7051E8B}">
      <dgm:prSet/>
      <dgm:spPr/>
      <dgm:t>
        <a:bodyPr/>
        <a:lstStyle/>
        <a:p>
          <a:endParaRPr lang="pt-BR"/>
        </a:p>
      </dgm:t>
    </dgm:pt>
    <dgm:pt modelId="{042D9FBA-D141-CA4C-A8E6-5F480977B54C}">
      <dgm:prSet/>
      <dgm:spPr/>
      <dgm:t>
        <a:bodyPr/>
        <a:lstStyle/>
        <a:p>
          <a:r>
            <a:rPr lang="pt-BR" dirty="0"/>
            <a:t>“Cansaço e aumento da sede há algumas semanas.”</a:t>
          </a:r>
        </a:p>
      </dgm:t>
    </dgm:pt>
    <dgm:pt modelId="{7D414EFB-475F-5D48-B033-846E94A1154B}" type="parTrans" cxnId="{CF3ADB07-1F5E-AE4F-A028-09E2C5B56798}">
      <dgm:prSet/>
      <dgm:spPr/>
      <dgm:t>
        <a:bodyPr/>
        <a:lstStyle/>
        <a:p>
          <a:endParaRPr lang="pt-BR"/>
        </a:p>
      </dgm:t>
    </dgm:pt>
    <dgm:pt modelId="{48F79AA0-B2BA-C341-AE6D-2C615767D307}" type="sibTrans" cxnId="{CF3ADB07-1F5E-AE4F-A028-09E2C5B56798}">
      <dgm:prSet/>
      <dgm:spPr/>
      <dgm:t>
        <a:bodyPr/>
        <a:lstStyle/>
        <a:p>
          <a:endParaRPr lang="pt-BR"/>
        </a:p>
      </dgm:t>
    </dgm:pt>
    <dgm:pt modelId="{4451D1BE-DC5E-4B41-84B4-B40A0930E6CB}">
      <dgm:prSet/>
      <dgm:spPr/>
      <dgm:t>
        <a:bodyPr/>
        <a:lstStyle/>
        <a:p>
          <a:r>
            <a:rPr lang="pt-BR" b="1"/>
            <a:t>História da Doença Atual</a:t>
          </a:r>
          <a:endParaRPr lang="pt-BR"/>
        </a:p>
      </dgm:t>
    </dgm:pt>
    <dgm:pt modelId="{4BE763A5-1B77-974D-8532-8D21068E8A53}" type="parTrans" cxnId="{D3692D16-606D-DA41-ADF3-67992E9AD605}">
      <dgm:prSet/>
      <dgm:spPr/>
      <dgm:t>
        <a:bodyPr/>
        <a:lstStyle/>
        <a:p>
          <a:endParaRPr lang="pt-BR"/>
        </a:p>
      </dgm:t>
    </dgm:pt>
    <dgm:pt modelId="{B2E3C453-55F2-CB44-B39E-91FA88FB2252}" type="sibTrans" cxnId="{D3692D16-606D-DA41-ADF3-67992E9AD605}">
      <dgm:prSet/>
      <dgm:spPr/>
      <dgm:t>
        <a:bodyPr/>
        <a:lstStyle/>
        <a:p>
          <a:endParaRPr lang="pt-BR"/>
        </a:p>
      </dgm:t>
    </dgm:pt>
    <dgm:pt modelId="{55220178-1BF6-F545-A15D-34F327DBC533}">
      <dgm:prSet/>
      <dgm:spPr/>
      <dgm:t>
        <a:bodyPr/>
        <a:lstStyle/>
        <a:p>
          <a:r>
            <a:rPr lang="pt-BR" dirty="0"/>
            <a:t>Paciente refere poliúria, polidipsia e fadiga progressiva há 2 meses. Nega perda de peso significativa. Não usa medicamentos corretamente. Nunca foi diagnosticado com diabetes.</a:t>
          </a:r>
        </a:p>
      </dgm:t>
    </dgm:pt>
    <dgm:pt modelId="{20EFA444-0CAD-8C4E-B043-CEDE6FC0A474}" type="parTrans" cxnId="{A027B533-0769-7B42-BC98-6E110FCC210A}">
      <dgm:prSet/>
      <dgm:spPr/>
      <dgm:t>
        <a:bodyPr/>
        <a:lstStyle/>
        <a:p>
          <a:endParaRPr lang="pt-BR"/>
        </a:p>
      </dgm:t>
    </dgm:pt>
    <dgm:pt modelId="{A59A5A19-978E-3640-A986-369C4333BEFF}" type="sibTrans" cxnId="{A027B533-0769-7B42-BC98-6E110FCC210A}">
      <dgm:prSet/>
      <dgm:spPr/>
      <dgm:t>
        <a:bodyPr/>
        <a:lstStyle/>
        <a:p>
          <a:endParaRPr lang="pt-BR"/>
        </a:p>
      </dgm:t>
    </dgm:pt>
    <dgm:pt modelId="{0C063B77-6110-9C4E-9971-09DD17EC69FF}">
      <dgm:prSet/>
      <dgm:spPr/>
      <dgm:t>
        <a:bodyPr/>
        <a:lstStyle/>
        <a:p>
          <a:r>
            <a:rPr lang="pt-BR" b="1"/>
            <a:t>Exame Físico</a:t>
          </a:r>
          <a:endParaRPr lang="pt-BR"/>
        </a:p>
      </dgm:t>
    </dgm:pt>
    <dgm:pt modelId="{39747633-0ED7-954C-8024-CB4DD594F7D8}" type="parTrans" cxnId="{AF80F723-65FF-DF4D-8C5A-DE8A52FDDA67}">
      <dgm:prSet/>
      <dgm:spPr/>
      <dgm:t>
        <a:bodyPr/>
        <a:lstStyle/>
        <a:p>
          <a:endParaRPr lang="pt-BR"/>
        </a:p>
      </dgm:t>
    </dgm:pt>
    <dgm:pt modelId="{9ACB7056-5752-BC49-94ED-8E0FD6D1A395}" type="sibTrans" cxnId="{AF80F723-65FF-DF4D-8C5A-DE8A52FDDA67}">
      <dgm:prSet/>
      <dgm:spPr/>
      <dgm:t>
        <a:bodyPr/>
        <a:lstStyle/>
        <a:p>
          <a:endParaRPr lang="pt-BR"/>
        </a:p>
      </dgm:t>
    </dgm:pt>
    <dgm:pt modelId="{7E99465F-A735-BB40-A9A7-C478CD6D6DF3}">
      <dgm:prSet/>
      <dgm:spPr/>
      <dgm:t>
        <a:bodyPr/>
        <a:lstStyle/>
        <a:p>
          <a:r>
            <a:rPr lang="pt-BR" dirty="0"/>
            <a:t>IMC: </a:t>
          </a:r>
          <a:r>
            <a:rPr lang="pt-BR" b="1" dirty="0"/>
            <a:t>31 kg/m²</a:t>
          </a:r>
          <a:endParaRPr lang="pt-BR" dirty="0"/>
        </a:p>
      </dgm:t>
    </dgm:pt>
    <dgm:pt modelId="{FB401E55-21BB-1D48-BDE9-E129317BC284}" type="parTrans" cxnId="{55ABAE4C-9D43-6340-A1AF-2B6315BF1901}">
      <dgm:prSet/>
      <dgm:spPr/>
      <dgm:t>
        <a:bodyPr/>
        <a:lstStyle/>
        <a:p>
          <a:endParaRPr lang="pt-BR"/>
        </a:p>
      </dgm:t>
    </dgm:pt>
    <dgm:pt modelId="{FBC23960-8CD7-4E48-8D0D-6C31305CC93C}" type="sibTrans" cxnId="{55ABAE4C-9D43-6340-A1AF-2B6315BF1901}">
      <dgm:prSet/>
      <dgm:spPr/>
      <dgm:t>
        <a:bodyPr/>
        <a:lstStyle/>
        <a:p>
          <a:endParaRPr lang="pt-BR"/>
        </a:p>
      </dgm:t>
    </dgm:pt>
    <dgm:pt modelId="{774FF03B-3B75-894E-B20E-4BA158CA1DE3}">
      <dgm:prSet/>
      <dgm:spPr/>
      <dgm:t>
        <a:bodyPr/>
        <a:lstStyle/>
        <a:p>
          <a:r>
            <a:rPr lang="pt-BR" dirty="0"/>
            <a:t>PA: </a:t>
          </a:r>
          <a:r>
            <a:rPr lang="pt-BR" b="1" dirty="0"/>
            <a:t>146/92 mmHg</a:t>
          </a:r>
          <a:endParaRPr lang="pt-BR" dirty="0"/>
        </a:p>
      </dgm:t>
    </dgm:pt>
    <dgm:pt modelId="{802A2313-2611-C64D-A217-AEC7039642B9}" type="parTrans" cxnId="{B9130353-8B33-8945-9482-0AC4D29CB260}">
      <dgm:prSet/>
      <dgm:spPr/>
      <dgm:t>
        <a:bodyPr/>
        <a:lstStyle/>
        <a:p>
          <a:endParaRPr lang="pt-BR"/>
        </a:p>
      </dgm:t>
    </dgm:pt>
    <dgm:pt modelId="{55C36E5E-408C-C442-8586-606825130776}" type="sibTrans" cxnId="{B9130353-8B33-8945-9482-0AC4D29CB260}">
      <dgm:prSet/>
      <dgm:spPr/>
      <dgm:t>
        <a:bodyPr/>
        <a:lstStyle/>
        <a:p>
          <a:endParaRPr lang="pt-BR"/>
        </a:p>
      </dgm:t>
    </dgm:pt>
    <dgm:pt modelId="{DA6B9428-D79B-A641-A990-67E6D7634EF8}">
      <dgm:prSet/>
      <dgm:spPr/>
      <dgm:t>
        <a:bodyPr/>
        <a:lstStyle/>
        <a:p>
          <a:r>
            <a:rPr lang="pt-BR" dirty="0"/>
            <a:t>Abdome globoso</a:t>
          </a:r>
        </a:p>
      </dgm:t>
    </dgm:pt>
    <dgm:pt modelId="{D33A0A11-B92D-AA44-8F09-F7D8C6DFE51E}" type="parTrans" cxnId="{9C568846-E13F-B346-A4AE-EC94ED72D44E}">
      <dgm:prSet/>
      <dgm:spPr/>
      <dgm:t>
        <a:bodyPr/>
        <a:lstStyle/>
        <a:p>
          <a:endParaRPr lang="pt-BR"/>
        </a:p>
      </dgm:t>
    </dgm:pt>
    <dgm:pt modelId="{27E76713-CBB9-2A4B-951B-887287040267}" type="sibTrans" cxnId="{9C568846-E13F-B346-A4AE-EC94ED72D44E}">
      <dgm:prSet/>
      <dgm:spPr/>
      <dgm:t>
        <a:bodyPr/>
        <a:lstStyle/>
        <a:p>
          <a:endParaRPr lang="pt-BR"/>
        </a:p>
      </dgm:t>
    </dgm:pt>
    <dgm:pt modelId="{D501AC92-E9E9-2B46-A57B-1FABB5901959}">
      <dgm:prSet/>
      <dgm:spPr/>
      <dgm:t>
        <a:bodyPr/>
        <a:lstStyle/>
        <a:p>
          <a:r>
            <a:rPr lang="pt-BR" dirty="0"/>
            <a:t>Sem alterações neurológicas periféricas</a:t>
          </a:r>
        </a:p>
      </dgm:t>
    </dgm:pt>
    <dgm:pt modelId="{2D2CB248-CB94-2442-9782-9ED9DC72F8E8}" type="parTrans" cxnId="{3B4A4F35-1B47-1B45-BCCE-A11079D520AA}">
      <dgm:prSet/>
      <dgm:spPr/>
      <dgm:t>
        <a:bodyPr/>
        <a:lstStyle/>
        <a:p>
          <a:endParaRPr lang="pt-BR"/>
        </a:p>
      </dgm:t>
    </dgm:pt>
    <dgm:pt modelId="{53299641-D56B-D446-8967-FE93EFD2E35A}" type="sibTrans" cxnId="{3B4A4F35-1B47-1B45-BCCE-A11079D520AA}">
      <dgm:prSet/>
      <dgm:spPr/>
      <dgm:t>
        <a:bodyPr/>
        <a:lstStyle/>
        <a:p>
          <a:endParaRPr lang="pt-BR"/>
        </a:p>
      </dgm:t>
    </dgm:pt>
    <dgm:pt modelId="{483F2CAA-E9C9-F24E-9553-FC3AE3ECA2C7}">
      <dgm:prSet/>
      <dgm:spPr/>
      <dgm:t>
        <a:bodyPr/>
        <a:lstStyle/>
        <a:p>
          <a:r>
            <a:rPr lang="pt-BR" b="1" dirty="0"/>
            <a:t>Sinais Vitais</a:t>
          </a:r>
          <a:endParaRPr lang="pt-BR" dirty="0"/>
        </a:p>
      </dgm:t>
    </dgm:pt>
    <dgm:pt modelId="{2B1342B6-B164-8E44-841E-C09BF630E8D4}" type="parTrans" cxnId="{83032162-93AD-604D-A3EE-EA3F7B94A54F}">
      <dgm:prSet/>
      <dgm:spPr/>
      <dgm:t>
        <a:bodyPr/>
        <a:lstStyle/>
        <a:p>
          <a:endParaRPr lang="pt-BR"/>
        </a:p>
      </dgm:t>
    </dgm:pt>
    <dgm:pt modelId="{647C0435-56CE-7E40-8A06-EF359BAE097C}" type="sibTrans" cxnId="{83032162-93AD-604D-A3EE-EA3F7B94A54F}">
      <dgm:prSet/>
      <dgm:spPr/>
      <dgm:t>
        <a:bodyPr/>
        <a:lstStyle/>
        <a:p>
          <a:endParaRPr lang="pt-BR"/>
        </a:p>
      </dgm:t>
    </dgm:pt>
    <dgm:pt modelId="{51504DBA-976F-0241-A1C2-AA30DD5E55C4}">
      <dgm:prSet/>
      <dgm:spPr/>
      <dgm:t>
        <a:bodyPr/>
        <a:lstStyle/>
        <a:p>
          <a:r>
            <a:rPr lang="pt-BR" dirty="0"/>
            <a:t>FC: 82 bpm</a:t>
          </a:r>
        </a:p>
      </dgm:t>
    </dgm:pt>
    <dgm:pt modelId="{B05D51BF-1CAE-C141-A54B-B93CFE6BC1BE}" type="parTrans" cxnId="{DBE1CE75-0C0A-364C-AF1F-43E380972DF0}">
      <dgm:prSet/>
      <dgm:spPr/>
      <dgm:t>
        <a:bodyPr/>
        <a:lstStyle/>
        <a:p>
          <a:endParaRPr lang="pt-BR"/>
        </a:p>
      </dgm:t>
    </dgm:pt>
    <dgm:pt modelId="{68F5AA52-4D9B-8944-94FF-56918D32BED8}" type="sibTrans" cxnId="{DBE1CE75-0C0A-364C-AF1F-43E380972DF0}">
      <dgm:prSet/>
      <dgm:spPr/>
      <dgm:t>
        <a:bodyPr/>
        <a:lstStyle/>
        <a:p>
          <a:endParaRPr lang="pt-BR"/>
        </a:p>
      </dgm:t>
    </dgm:pt>
    <dgm:pt modelId="{6A78A9B6-3A00-1640-BAD1-62163FAFCBB7}">
      <dgm:prSet/>
      <dgm:spPr/>
      <dgm:t>
        <a:bodyPr/>
        <a:lstStyle/>
        <a:p>
          <a:r>
            <a:rPr lang="pt-BR" dirty="0"/>
            <a:t>FR: 16 </a:t>
          </a:r>
          <a:r>
            <a:rPr lang="pt-BR" dirty="0" err="1"/>
            <a:t>irpm</a:t>
          </a:r>
          <a:endParaRPr lang="pt-BR" dirty="0"/>
        </a:p>
      </dgm:t>
    </dgm:pt>
    <dgm:pt modelId="{D6C68D47-7037-5F48-ADB8-967692EC83A9}" type="parTrans" cxnId="{9ABBE157-265F-E741-86D4-BBD1B0C9A6C8}">
      <dgm:prSet/>
      <dgm:spPr/>
      <dgm:t>
        <a:bodyPr/>
        <a:lstStyle/>
        <a:p>
          <a:endParaRPr lang="pt-BR"/>
        </a:p>
      </dgm:t>
    </dgm:pt>
    <dgm:pt modelId="{4658A46A-5103-2D40-BE63-8D952B991DDE}" type="sibTrans" cxnId="{9ABBE157-265F-E741-86D4-BBD1B0C9A6C8}">
      <dgm:prSet/>
      <dgm:spPr/>
      <dgm:t>
        <a:bodyPr/>
        <a:lstStyle/>
        <a:p>
          <a:endParaRPr lang="pt-BR"/>
        </a:p>
      </dgm:t>
    </dgm:pt>
    <dgm:pt modelId="{F84D9035-FA9A-FD47-8302-BCFF4D1B9D9D}">
      <dgm:prSet/>
      <dgm:spPr/>
      <dgm:t>
        <a:bodyPr/>
        <a:lstStyle/>
        <a:p>
          <a:r>
            <a:rPr lang="pt-BR" dirty="0" err="1"/>
            <a:t>Tax</a:t>
          </a:r>
          <a:r>
            <a:rPr lang="pt-BR" dirty="0"/>
            <a:t>: 36,4°C</a:t>
          </a:r>
        </a:p>
      </dgm:t>
    </dgm:pt>
    <dgm:pt modelId="{29A9FA0E-C031-0E48-901E-CFAB072BDAE9}" type="parTrans" cxnId="{0DDC3CDE-4C65-774A-A1FF-E7A7114E1CA3}">
      <dgm:prSet/>
      <dgm:spPr/>
      <dgm:t>
        <a:bodyPr/>
        <a:lstStyle/>
        <a:p>
          <a:endParaRPr lang="pt-BR"/>
        </a:p>
      </dgm:t>
    </dgm:pt>
    <dgm:pt modelId="{47199511-1195-884E-9D9B-4CBAEA6F9996}" type="sibTrans" cxnId="{0DDC3CDE-4C65-774A-A1FF-E7A7114E1CA3}">
      <dgm:prSet/>
      <dgm:spPr/>
      <dgm:t>
        <a:bodyPr/>
        <a:lstStyle/>
        <a:p>
          <a:endParaRPr lang="pt-BR"/>
        </a:p>
      </dgm:t>
    </dgm:pt>
    <dgm:pt modelId="{265AC165-306B-E645-9AD3-A0EE7F4F1182}">
      <dgm:prSet/>
      <dgm:spPr/>
      <dgm:t>
        <a:bodyPr/>
        <a:lstStyle/>
        <a:p>
          <a:r>
            <a:rPr lang="pt-BR" dirty="0"/>
            <a:t>SatO2: 98% ambiente</a:t>
          </a:r>
        </a:p>
      </dgm:t>
    </dgm:pt>
    <dgm:pt modelId="{7D46A3D6-72B3-BD47-9E68-E7C5484E8251}" type="parTrans" cxnId="{4ABE643D-645F-914F-B825-92E01AD44FFB}">
      <dgm:prSet/>
      <dgm:spPr/>
      <dgm:t>
        <a:bodyPr/>
        <a:lstStyle/>
        <a:p>
          <a:endParaRPr lang="pt-BR"/>
        </a:p>
      </dgm:t>
    </dgm:pt>
    <dgm:pt modelId="{5A004F5A-B2E0-E646-B608-643976BE067A}" type="sibTrans" cxnId="{4ABE643D-645F-914F-B825-92E01AD44FFB}">
      <dgm:prSet/>
      <dgm:spPr/>
      <dgm:t>
        <a:bodyPr/>
        <a:lstStyle/>
        <a:p>
          <a:endParaRPr lang="pt-BR"/>
        </a:p>
      </dgm:t>
    </dgm:pt>
    <dgm:pt modelId="{BB7BE8FB-BBB9-C54F-9532-E9E9E9F6C89F}">
      <dgm:prSet/>
      <dgm:spPr/>
      <dgm:t>
        <a:bodyPr/>
        <a:lstStyle/>
        <a:p>
          <a:r>
            <a:rPr lang="pt-BR" b="1"/>
            <a:t>Exames Laboratoriais</a:t>
          </a:r>
          <a:endParaRPr lang="pt-BR"/>
        </a:p>
      </dgm:t>
    </dgm:pt>
    <dgm:pt modelId="{E565B841-6CEE-E849-8C02-0279DBD4C7F7}" type="parTrans" cxnId="{E5A7B2CC-CEB0-E946-A096-308E17301EC2}">
      <dgm:prSet/>
      <dgm:spPr/>
      <dgm:t>
        <a:bodyPr/>
        <a:lstStyle/>
        <a:p>
          <a:endParaRPr lang="pt-BR"/>
        </a:p>
      </dgm:t>
    </dgm:pt>
    <dgm:pt modelId="{F00B6599-E9FB-E040-821A-5E5D8D2D32E4}" type="sibTrans" cxnId="{E5A7B2CC-CEB0-E946-A096-308E17301EC2}">
      <dgm:prSet/>
      <dgm:spPr/>
      <dgm:t>
        <a:bodyPr/>
        <a:lstStyle/>
        <a:p>
          <a:endParaRPr lang="pt-BR"/>
        </a:p>
      </dgm:t>
    </dgm:pt>
    <dgm:pt modelId="{A7EA6C2C-AE11-2643-8854-CE11DB79F207}">
      <dgm:prSet/>
      <dgm:spPr/>
      <dgm:t>
        <a:bodyPr/>
        <a:lstStyle/>
        <a:p>
          <a:r>
            <a:rPr lang="pt-BR" dirty="0"/>
            <a:t>Glicemia de jejum: </a:t>
          </a:r>
          <a:r>
            <a:rPr lang="pt-BR" b="1" dirty="0"/>
            <a:t>148 mg/dL</a:t>
          </a:r>
          <a:endParaRPr lang="pt-BR" dirty="0"/>
        </a:p>
      </dgm:t>
    </dgm:pt>
    <dgm:pt modelId="{3E4A007D-FA39-3C45-991B-399AAE342E36}" type="parTrans" cxnId="{87D2D8B7-9F6F-474B-8899-4AA2AE01F2B4}">
      <dgm:prSet/>
      <dgm:spPr/>
      <dgm:t>
        <a:bodyPr/>
        <a:lstStyle/>
        <a:p>
          <a:endParaRPr lang="pt-BR"/>
        </a:p>
      </dgm:t>
    </dgm:pt>
    <dgm:pt modelId="{D4B721B9-3E20-F340-9CC8-132060ED0DE4}" type="sibTrans" cxnId="{87D2D8B7-9F6F-474B-8899-4AA2AE01F2B4}">
      <dgm:prSet/>
      <dgm:spPr/>
      <dgm:t>
        <a:bodyPr/>
        <a:lstStyle/>
        <a:p>
          <a:endParaRPr lang="pt-BR"/>
        </a:p>
      </dgm:t>
    </dgm:pt>
    <dgm:pt modelId="{73640FDC-FAB0-A045-98F7-2B20288A5E52}">
      <dgm:prSet/>
      <dgm:spPr/>
      <dgm:t>
        <a:bodyPr/>
        <a:lstStyle/>
        <a:p>
          <a:r>
            <a:rPr lang="pt-BR" dirty="0"/>
            <a:t>HbA1c: </a:t>
          </a:r>
          <a:r>
            <a:rPr lang="pt-BR" b="1" dirty="0"/>
            <a:t>7,4%</a:t>
          </a:r>
          <a:endParaRPr lang="pt-BR" dirty="0"/>
        </a:p>
      </dgm:t>
    </dgm:pt>
    <dgm:pt modelId="{561BFD4A-FEF7-C24C-9AE0-D65B21A4EA16}" type="parTrans" cxnId="{E78DCDC4-7E5F-F340-833A-4A0145453D74}">
      <dgm:prSet/>
      <dgm:spPr/>
      <dgm:t>
        <a:bodyPr/>
        <a:lstStyle/>
        <a:p>
          <a:endParaRPr lang="pt-BR"/>
        </a:p>
      </dgm:t>
    </dgm:pt>
    <dgm:pt modelId="{DFDA5296-4E30-2743-9C2F-19281764B763}" type="sibTrans" cxnId="{E78DCDC4-7E5F-F340-833A-4A0145453D74}">
      <dgm:prSet/>
      <dgm:spPr/>
      <dgm:t>
        <a:bodyPr/>
        <a:lstStyle/>
        <a:p>
          <a:endParaRPr lang="pt-BR"/>
        </a:p>
      </dgm:t>
    </dgm:pt>
    <dgm:pt modelId="{4D5DB7A8-5AD6-8943-A534-686CE4AC083E}">
      <dgm:prSet/>
      <dgm:spPr/>
      <dgm:t>
        <a:bodyPr/>
        <a:lstStyle/>
        <a:p>
          <a:r>
            <a:rPr lang="pt-BR" dirty="0"/>
            <a:t>Colesterol total: 224 mg/dL</a:t>
          </a:r>
        </a:p>
      </dgm:t>
    </dgm:pt>
    <dgm:pt modelId="{FC77BD8B-EC02-1048-B4F5-87CFA62BA104}" type="parTrans" cxnId="{A609725C-0600-9A43-A46E-22353695F9D4}">
      <dgm:prSet/>
      <dgm:spPr/>
      <dgm:t>
        <a:bodyPr/>
        <a:lstStyle/>
        <a:p>
          <a:endParaRPr lang="pt-BR"/>
        </a:p>
      </dgm:t>
    </dgm:pt>
    <dgm:pt modelId="{CA32B9E6-4D84-DF4C-99E0-EDDBF85D3C23}" type="sibTrans" cxnId="{A609725C-0600-9A43-A46E-22353695F9D4}">
      <dgm:prSet/>
      <dgm:spPr/>
      <dgm:t>
        <a:bodyPr/>
        <a:lstStyle/>
        <a:p>
          <a:endParaRPr lang="pt-BR"/>
        </a:p>
      </dgm:t>
    </dgm:pt>
    <dgm:pt modelId="{963D26C7-1125-EA47-890F-90525E4B6A67}">
      <dgm:prSet/>
      <dgm:spPr/>
      <dgm:t>
        <a:bodyPr/>
        <a:lstStyle/>
        <a:p>
          <a:r>
            <a:rPr lang="pt-BR" dirty="0"/>
            <a:t>HDL: 38 mg/dL</a:t>
          </a:r>
        </a:p>
      </dgm:t>
    </dgm:pt>
    <dgm:pt modelId="{87964F82-306F-0C41-B0F8-FCC9AFD0A320}" type="parTrans" cxnId="{41B52B78-E857-3C4B-8F57-F482B544CBD4}">
      <dgm:prSet/>
      <dgm:spPr/>
      <dgm:t>
        <a:bodyPr/>
        <a:lstStyle/>
        <a:p>
          <a:endParaRPr lang="pt-BR"/>
        </a:p>
      </dgm:t>
    </dgm:pt>
    <dgm:pt modelId="{191CD82F-0DF2-354E-8199-81EEFE7120DB}" type="sibTrans" cxnId="{41B52B78-E857-3C4B-8F57-F482B544CBD4}">
      <dgm:prSet/>
      <dgm:spPr/>
      <dgm:t>
        <a:bodyPr/>
        <a:lstStyle/>
        <a:p>
          <a:endParaRPr lang="pt-BR"/>
        </a:p>
      </dgm:t>
    </dgm:pt>
    <dgm:pt modelId="{31156D27-E036-194F-B435-A8634077C2DD}">
      <dgm:prSet/>
      <dgm:spPr/>
      <dgm:t>
        <a:bodyPr/>
        <a:lstStyle/>
        <a:p>
          <a:r>
            <a:rPr lang="pt-BR" dirty="0"/>
            <a:t>Triglicerídeos: 262 mg/dL</a:t>
          </a:r>
        </a:p>
      </dgm:t>
    </dgm:pt>
    <dgm:pt modelId="{99F23115-6F62-2D49-9FEE-C20E5C9D32CE}" type="parTrans" cxnId="{05D4B163-E26D-314F-9C42-7A379BDDE23B}">
      <dgm:prSet/>
      <dgm:spPr/>
      <dgm:t>
        <a:bodyPr/>
        <a:lstStyle/>
        <a:p>
          <a:endParaRPr lang="pt-BR"/>
        </a:p>
      </dgm:t>
    </dgm:pt>
    <dgm:pt modelId="{7B2FBD0F-9195-9E4F-BA99-D8F7E5FBEF14}" type="sibTrans" cxnId="{05D4B163-E26D-314F-9C42-7A379BDDE23B}">
      <dgm:prSet/>
      <dgm:spPr/>
      <dgm:t>
        <a:bodyPr/>
        <a:lstStyle/>
        <a:p>
          <a:endParaRPr lang="pt-BR"/>
        </a:p>
      </dgm:t>
    </dgm:pt>
    <dgm:pt modelId="{3086FC0B-8657-FD4B-AC59-681B679C975D}">
      <dgm:prSet/>
      <dgm:spPr/>
      <dgm:t>
        <a:bodyPr/>
        <a:lstStyle/>
        <a:p>
          <a:r>
            <a:rPr lang="pt-BR" dirty="0"/>
            <a:t>Função renal normal (TFG estimada: 92 mL/min)</a:t>
          </a:r>
        </a:p>
      </dgm:t>
    </dgm:pt>
    <dgm:pt modelId="{BEA6B0B7-64E7-744D-92C8-D31E94764F2F}" type="parTrans" cxnId="{16C9673F-1213-CE46-AA13-AE20892061E5}">
      <dgm:prSet/>
      <dgm:spPr/>
      <dgm:t>
        <a:bodyPr/>
        <a:lstStyle/>
        <a:p>
          <a:endParaRPr lang="pt-BR"/>
        </a:p>
      </dgm:t>
    </dgm:pt>
    <dgm:pt modelId="{39F64A68-AA84-4B4D-B02A-68875A960470}" type="sibTrans" cxnId="{16C9673F-1213-CE46-AA13-AE20892061E5}">
      <dgm:prSet/>
      <dgm:spPr/>
      <dgm:t>
        <a:bodyPr/>
        <a:lstStyle/>
        <a:p>
          <a:endParaRPr lang="pt-BR"/>
        </a:p>
      </dgm:t>
    </dgm:pt>
    <dgm:pt modelId="{FEAC84D1-9D7B-BB41-91EC-BEECE9745326}">
      <dgm:prSet/>
      <dgm:spPr/>
      <dgm:t>
        <a:bodyPr/>
        <a:lstStyle/>
        <a:p>
          <a:r>
            <a:rPr lang="pt-BR" dirty="0"/>
            <a:t>Questionamentos</a:t>
          </a:r>
        </a:p>
      </dgm:t>
    </dgm:pt>
    <dgm:pt modelId="{35F3EF5E-FF4E-1D41-822C-A27CD0423B52}" type="parTrans" cxnId="{8C83E1CD-A469-E742-A3CE-736964771B29}">
      <dgm:prSet/>
      <dgm:spPr/>
      <dgm:t>
        <a:bodyPr/>
        <a:lstStyle/>
        <a:p>
          <a:endParaRPr lang="pt-BR"/>
        </a:p>
      </dgm:t>
    </dgm:pt>
    <dgm:pt modelId="{5FF31C37-AFB4-7B4F-83A9-C661CD06B631}" type="sibTrans" cxnId="{8C83E1CD-A469-E742-A3CE-736964771B29}">
      <dgm:prSet/>
      <dgm:spPr/>
      <dgm:t>
        <a:bodyPr/>
        <a:lstStyle/>
        <a:p>
          <a:endParaRPr lang="pt-BR"/>
        </a:p>
      </dgm:t>
    </dgm:pt>
    <dgm:pt modelId="{0BC2E318-F47F-9F4C-91BB-340620B390C4}">
      <dgm:prSet/>
      <dgm:spPr/>
      <dgm:t>
        <a:bodyPr/>
        <a:lstStyle/>
        <a:p>
          <a:r>
            <a:rPr lang="pt-BR" dirty="0"/>
            <a:t>Este paciente preenche critérios diagnósticos para DM2? Quais são eles?</a:t>
          </a:r>
        </a:p>
      </dgm:t>
    </dgm:pt>
    <dgm:pt modelId="{24509313-F097-8D42-9799-9934EC7FE176}" type="parTrans" cxnId="{55DB953C-EED6-F649-8BCE-A8701349AE76}">
      <dgm:prSet/>
      <dgm:spPr/>
      <dgm:t>
        <a:bodyPr/>
        <a:lstStyle/>
        <a:p>
          <a:endParaRPr lang="pt-BR"/>
        </a:p>
      </dgm:t>
    </dgm:pt>
    <dgm:pt modelId="{CEA57E1A-E05B-2C49-9395-8BAEE3E3BD79}" type="sibTrans" cxnId="{55DB953C-EED6-F649-8BCE-A8701349AE76}">
      <dgm:prSet/>
      <dgm:spPr/>
      <dgm:t>
        <a:bodyPr/>
        <a:lstStyle/>
        <a:p>
          <a:endParaRPr lang="pt-BR"/>
        </a:p>
      </dgm:t>
    </dgm:pt>
    <dgm:pt modelId="{A80EE7F4-C114-BA48-AD48-5C15071AFD80}">
      <dgm:prSet/>
      <dgm:spPr/>
      <dgm:t>
        <a:bodyPr/>
        <a:lstStyle/>
        <a:p>
          <a:r>
            <a:rPr lang="pt-BR"/>
            <a:t>Qual é a primeira linha terapêutica ideal?</a:t>
          </a:r>
          <a:endParaRPr lang="pt-BR" dirty="0"/>
        </a:p>
      </dgm:t>
    </dgm:pt>
    <dgm:pt modelId="{31BD7B3D-2A76-924E-96ED-8D6F5371F7E7}" type="parTrans" cxnId="{C29AB032-0FA0-A84D-BBF0-9DE59E2C0D7D}">
      <dgm:prSet/>
      <dgm:spPr/>
      <dgm:t>
        <a:bodyPr/>
        <a:lstStyle/>
        <a:p>
          <a:endParaRPr lang="pt-BR"/>
        </a:p>
      </dgm:t>
    </dgm:pt>
    <dgm:pt modelId="{01404B60-A7EE-C946-873E-8FD70E5F38A5}" type="sibTrans" cxnId="{C29AB032-0FA0-A84D-BBF0-9DE59E2C0D7D}">
      <dgm:prSet/>
      <dgm:spPr/>
      <dgm:t>
        <a:bodyPr/>
        <a:lstStyle/>
        <a:p>
          <a:endParaRPr lang="pt-BR"/>
        </a:p>
      </dgm:t>
    </dgm:pt>
    <dgm:pt modelId="{B60DA734-0368-9A47-8170-022E8D826674}">
      <dgm:prSet/>
      <dgm:spPr/>
      <dgm:t>
        <a:bodyPr/>
        <a:lstStyle/>
        <a:p>
          <a:r>
            <a:rPr lang="pt-BR"/>
            <a:t>Quais metas glicêmicas são recomendadas?</a:t>
          </a:r>
          <a:endParaRPr lang="pt-BR" dirty="0"/>
        </a:p>
      </dgm:t>
    </dgm:pt>
    <dgm:pt modelId="{6C85BA59-5D1A-9F4D-B982-0362E10DD70C}" type="parTrans" cxnId="{20327EC0-44F8-DC47-9BDF-4EA7C11B868E}">
      <dgm:prSet/>
      <dgm:spPr/>
      <dgm:t>
        <a:bodyPr/>
        <a:lstStyle/>
        <a:p>
          <a:endParaRPr lang="pt-BR"/>
        </a:p>
      </dgm:t>
    </dgm:pt>
    <dgm:pt modelId="{F3DCF7D0-C2B9-5546-A1EF-E86B7412A3AB}" type="sibTrans" cxnId="{20327EC0-44F8-DC47-9BDF-4EA7C11B868E}">
      <dgm:prSet/>
      <dgm:spPr/>
      <dgm:t>
        <a:bodyPr/>
        <a:lstStyle/>
        <a:p>
          <a:endParaRPr lang="pt-BR"/>
        </a:p>
      </dgm:t>
    </dgm:pt>
    <dgm:pt modelId="{69304220-EA77-A74B-8ED8-A3274573D218}">
      <dgm:prSet/>
      <dgm:spPr/>
      <dgm:t>
        <a:bodyPr/>
        <a:lstStyle/>
        <a:p>
          <a:r>
            <a:rPr lang="pt-BR"/>
            <a:t>Há necessidade de iniciar estatina?</a:t>
          </a:r>
          <a:endParaRPr lang="pt-BR" dirty="0"/>
        </a:p>
      </dgm:t>
    </dgm:pt>
    <dgm:pt modelId="{E248E725-707B-6F4B-946E-A5D9A3E74259}" type="parTrans" cxnId="{8D5E0477-9DB1-8F4B-9E73-D0EFE9BC41AF}">
      <dgm:prSet/>
      <dgm:spPr/>
      <dgm:t>
        <a:bodyPr/>
        <a:lstStyle/>
        <a:p>
          <a:endParaRPr lang="pt-BR"/>
        </a:p>
      </dgm:t>
    </dgm:pt>
    <dgm:pt modelId="{D8AA0FDD-B503-C04A-AB83-811CB3398B50}" type="sibTrans" cxnId="{8D5E0477-9DB1-8F4B-9E73-D0EFE9BC41AF}">
      <dgm:prSet/>
      <dgm:spPr/>
      <dgm:t>
        <a:bodyPr/>
        <a:lstStyle/>
        <a:p>
          <a:endParaRPr lang="pt-BR"/>
        </a:p>
      </dgm:t>
    </dgm:pt>
    <dgm:pt modelId="{277B5678-12EB-534F-B587-0CE828374A1A}" type="pres">
      <dgm:prSet presAssocID="{782CD0A2-207D-DA46-8395-D8B63299E158}" presName="linear" presStyleCnt="0">
        <dgm:presLayoutVars>
          <dgm:animLvl val="lvl"/>
          <dgm:resizeHandles val="exact"/>
        </dgm:presLayoutVars>
      </dgm:prSet>
      <dgm:spPr/>
    </dgm:pt>
    <dgm:pt modelId="{DB914265-FD30-604B-88AB-C011E8FBDD17}" type="pres">
      <dgm:prSet presAssocID="{30D322A6-D45F-E942-951B-5091E652BEC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C74F71D0-5ACE-3E43-AF35-57807F7BD95B}" type="pres">
      <dgm:prSet presAssocID="{30D322A6-D45F-E942-951B-5091E652BEC8}" presName="childText" presStyleLbl="revTx" presStyleIdx="0" presStyleCnt="6">
        <dgm:presLayoutVars>
          <dgm:bulletEnabled val="1"/>
        </dgm:presLayoutVars>
      </dgm:prSet>
      <dgm:spPr/>
    </dgm:pt>
    <dgm:pt modelId="{A56E4175-C946-3246-B3D2-98F6ABCDE346}" type="pres">
      <dgm:prSet presAssocID="{D887B791-8E56-DE4C-B5AB-221C7446A8B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4BB5B59-4B08-BB43-8FA1-E1EABB85444F}" type="pres">
      <dgm:prSet presAssocID="{D887B791-8E56-DE4C-B5AB-221C7446A8B0}" presName="childText" presStyleLbl="revTx" presStyleIdx="1" presStyleCnt="6">
        <dgm:presLayoutVars>
          <dgm:bulletEnabled val="1"/>
        </dgm:presLayoutVars>
      </dgm:prSet>
      <dgm:spPr/>
    </dgm:pt>
    <dgm:pt modelId="{3A6707FE-EA39-604C-A70D-9F18F5F39AFD}" type="pres">
      <dgm:prSet presAssocID="{4451D1BE-DC5E-4B41-84B4-B40A0930E6C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7FF8D73-A004-1347-9704-2B394291A307}" type="pres">
      <dgm:prSet presAssocID="{4451D1BE-DC5E-4B41-84B4-B40A0930E6CB}" presName="childText" presStyleLbl="revTx" presStyleIdx="2" presStyleCnt="6">
        <dgm:presLayoutVars>
          <dgm:bulletEnabled val="1"/>
        </dgm:presLayoutVars>
      </dgm:prSet>
      <dgm:spPr/>
    </dgm:pt>
    <dgm:pt modelId="{0681DB77-2900-D64C-923F-80592205ED85}" type="pres">
      <dgm:prSet presAssocID="{0C063B77-6110-9C4E-9971-09DD17EC69F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33F05E8-07ED-5E41-8237-F44D18BE4887}" type="pres">
      <dgm:prSet presAssocID="{0C063B77-6110-9C4E-9971-09DD17EC69FF}" presName="childText" presStyleLbl="revTx" presStyleIdx="3" presStyleCnt="6">
        <dgm:presLayoutVars>
          <dgm:bulletEnabled val="1"/>
        </dgm:presLayoutVars>
      </dgm:prSet>
      <dgm:spPr/>
    </dgm:pt>
    <dgm:pt modelId="{F3A78F2C-B1D0-9648-BED6-D0CFF76538DF}" type="pres">
      <dgm:prSet presAssocID="{BB7BE8FB-BBB9-C54F-9532-E9E9E9F6C89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AAD3B35-DCE3-024E-AA8C-7E72E0FA91E3}" type="pres">
      <dgm:prSet presAssocID="{BB7BE8FB-BBB9-C54F-9532-E9E9E9F6C89F}" presName="childText" presStyleLbl="revTx" presStyleIdx="4" presStyleCnt="6">
        <dgm:presLayoutVars>
          <dgm:bulletEnabled val="1"/>
        </dgm:presLayoutVars>
      </dgm:prSet>
      <dgm:spPr/>
    </dgm:pt>
    <dgm:pt modelId="{CD9500B4-257E-7348-A481-5A3E7ECA3DEE}" type="pres">
      <dgm:prSet presAssocID="{FEAC84D1-9D7B-BB41-91EC-BEECE9745326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30597FAE-430D-B840-8035-88EDFED6BCD6}" type="pres">
      <dgm:prSet presAssocID="{FEAC84D1-9D7B-BB41-91EC-BEECE9745326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CF3ADB07-1F5E-AE4F-A028-09E2C5B56798}" srcId="{D887B791-8E56-DE4C-B5AB-221C7446A8B0}" destId="{042D9FBA-D141-CA4C-A8E6-5F480977B54C}" srcOrd="0" destOrd="0" parTransId="{7D414EFB-475F-5D48-B033-846E94A1154B}" sibTransId="{48F79AA0-B2BA-C341-AE6D-2C615767D307}"/>
    <dgm:cxn modelId="{291DF708-1EE0-904C-838B-7308EC62FFC6}" type="presOf" srcId="{55220178-1BF6-F545-A15D-34F327DBC533}" destId="{B7FF8D73-A004-1347-9704-2B394291A307}" srcOrd="0" destOrd="0" presId="urn:microsoft.com/office/officeart/2005/8/layout/vList2"/>
    <dgm:cxn modelId="{713A3A15-D3E1-264D-876E-17FBB3E6F34F}" type="presOf" srcId="{DA6B9428-D79B-A641-A990-67E6D7634EF8}" destId="{033F05E8-07ED-5E41-8237-F44D18BE4887}" srcOrd="0" destOrd="2" presId="urn:microsoft.com/office/officeart/2005/8/layout/vList2"/>
    <dgm:cxn modelId="{B0C3AD15-0A77-0D4E-891B-226AD2ACE3C8}" type="presOf" srcId="{8879E7CD-D0EE-6349-9B50-D8C899E97D2A}" destId="{C74F71D0-5ACE-3E43-AF35-57807F7BD95B}" srcOrd="0" destOrd="1" presId="urn:microsoft.com/office/officeart/2005/8/layout/vList2"/>
    <dgm:cxn modelId="{D3692D16-606D-DA41-ADF3-67992E9AD605}" srcId="{782CD0A2-207D-DA46-8395-D8B63299E158}" destId="{4451D1BE-DC5E-4B41-84B4-B40A0930E6CB}" srcOrd="2" destOrd="0" parTransId="{4BE763A5-1B77-974D-8532-8D21068E8A53}" sibTransId="{B2E3C453-55F2-CB44-B39E-91FA88FB2252}"/>
    <dgm:cxn modelId="{BF697A1F-F61E-C94C-BD93-E954A9051610}" type="presOf" srcId="{BB7BE8FB-BBB9-C54F-9532-E9E9E9F6C89F}" destId="{F3A78F2C-B1D0-9648-BED6-D0CFF76538DF}" srcOrd="0" destOrd="0" presId="urn:microsoft.com/office/officeart/2005/8/layout/vList2"/>
    <dgm:cxn modelId="{4D02BE22-6497-644F-9B4E-03BE7D0AB2B4}" type="presOf" srcId="{6A78A9B6-3A00-1640-BAD1-62163FAFCBB7}" destId="{033F05E8-07ED-5E41-8237-F44D18BE4887}" srcOrd="0" destOrd="6" presId="urn:microsoft.com/office/officeart/2005/8/layout/vList2"/>
    <dgm:cxn modelId="{AF80F723-65FF-DF4D-8C5A-DE8A52FDDA67}" srcId="{782CD0A2-207D-DA46-8395-D8B63299E158}" destId="{0C063B77-6110-9C4E-9971-09DD17EC69FF}" srcOrd="3" destOrd="0" parTransId="{39747633-0ED7-954C-8024-CB4DD594F7D8}" sibTransId="{9ACB7056-5752-BC49-94ED-8E0FD6D1A395}"/>
    <dgm:cxn modelId="{D551A82A-8146-2346-BE10-4CED6AA51978}" type="presOf" srcId="{3086FC0B-8657-FD4B-AC59-681B679C975D}" destId="{BAAD3B35-DCE3-024E-AA8C-7E72E0FA91E3}" srcOrd="0" destOrd="5" presId="urn:microsoft.com/office/officeart/2005/8/layout/vList2"/>
    <dgm:cxn modelId="{CF4D7F2D-A3A2-B44A-976D-CCBF48D6A616}" type="presOf" srcId="{0BC2E318-F47F-9F4C-91BB-340620B390C4}" destId="{30597FAE-430D-B840-8035-88EDFED6BCD6}" srcOrd="0" destOrd="0" presId="urn:microsoft.com/office/officeart/2005/8/layout/vList2"/>
    <dgm:cxn modelId="{C29AB032-0FA0-A84D-BBF0-9DE59E2C0D7D}" srcId="{FEAC84D1-9D7B-BB41-91EC-BEECE9745326}" destId="{A80EE7F4-C114-BA48-AD48-5C15071AFD80}" srcOrd="1" destOrd="0" parTransId="{31BD7B3D-2A76-924E-96ED-8D6F5371F7E7}" sibTransId="{01404B60-A7EE-C946-873E-8FD70E5F38A5}"/>
    <dgm:cxn modelId="{A027B533-0769-7B42-BC98-6E110FCC210A}" srcId="{4451D1BE-DC5E-4B41-84B4-B40A0930E6CB}" destId="{55220178-1BF6-F545-A15D-34F327DBC533}" srcOrd="0" destOrd="0" parTransId="{20EFA444-0CAD-8C4E-B043-CEDE6FC0A474}" sibTransId="{A59A5A19-978E-3640-A986-369C4333BEFF}"/>
    <dgm:cxn modelId="{3B4A4F35-1B47-1B45-BCCE-A11079D520AA}" srcId="{0C063B77-6110-9C4E-9971-09DD17EC69FF}" destId="{D501AC92-E9E9-2B46-A57B-1FABB5901959}" srcOrd="3" destOrd="0" parTransId="{2D2CB248-CB94-2442-9782-9ED9DC72F8E8}" sibTransId="{53299641-D56B-D446-8967-FE93EFD2E35A}"/>
    <dgm:cxn modelId="{C1C4BB37-4518-4142-83FE-36DDB42B68C9}" type="presOf" srcId="{483F2CAA-E9C9-F24E-9553-FC3AE3ECA2C7}" destId="{033F05E8-07ED-5E41-8237-F44D18BE4887}" srcOrd="0" destOrd="4" presId="urn:microsoft.com/office/officeart/2005/8/layout/vList2"/>
    <dgm:cxn modelId="{55DB953C-EED6-F649-8BCE-A8701349AE76}" srcId="{FEAC84D1-9D7B-BB41-91EC-BEECE9745326}" destId="{0BC2E318-F47F-9F4C-91BB-340620B390C4}" srcOrd="0" destOrd="0" parTransId="{24509313-F097-8D42-9799-9934EC7FE176}" sibTransId="{CEA57E1A-E05B-2C49-9395-8BAEE3E3BD79}"/>
    <dgm:cxn modelId="{4ABE643D-645F-914F-B825-92E01AD44FFB}" srcId="{0C063B77-6110-9C4E-9971-09DD17EC69FF}" destId="{265AC165-306B-E645-9AD3-A0EE7F4F1182}" srcOrd="8" destOrd="0" parTransId="{7D46A3D6-72B3-BD47-9E68-E7C5484E8251}" sibTransId="{5A004F5A-B2E0-E646-B608-643976BE067A}"/>
    <dgm:cxn modelId="{16C9673F-1213-CE46-AA13-AE20892061E5}" srcId="{BB7BE8FB-BBB9-C54F-9532-E9E9E9F6C89F}" destId="{3086FC0B-8657-FD4B-AC59-681B679C975D}" srcOrd="5" destOrd="0" parTransId="{BEA6B0B7-64E7-744D-92C8-D31E94764F2F}" sibTransId="{39F64A68-AA84-4B4D-B02A-68875A960470}"/>
    <dgm:cxn modelId="{AD3DA142-AAB4-AE47-8673-F1BCA7F74078}" srcId="{30D322A6-D45F-E942-951B-5091E652BEC8}" destId="{02F55A4C-1FCF-224A-BEE2-6AE163B5E144}" srcOrd="2" destOrd="0" parTransId="{A5F0E491-5EF2-2E4F-B36C-DF2EC0462B7B}" sibTransId="{EBD1A000-ECB4-F946-8524-C8E0DA77FF4F}"/>
    <dgm:cxn modelId="{4F476245-8164-5C4E-A9A4-80F308C4443E}" srcId="{30D322A6-D45F-E942-951B-5091E652BEC8}" destId="{BC6573BE-5238-784E-BC4C-AB07060472C0}" srcOrd="0" destOrd="0" parTransId="{03C04796-02C8-B74F-A0F1-C0B9DF0322B8}" sibTransId="{DA92290D-42B1-0846-8BC9-EA2157499EC3}"/>
    <dgm:cxn modelId="{9C568846-E13F-B346-A4AE-EC94ED72D44E}" srcId="{0C063B77-6110-9C4E-9971-09DD17EC69FF}" destId="{DA6B9428-D79B-A641-A990-67E6D7634EF8}" srcOrd="2" destOrd="0" parTransId="{D33A0A11-B92D-AA44-8F09-F7D8C6DFE51E}" sibTransId="{27E76713-CBB9-2A4B-951B-887287040267}"/>
    <dgm:cxn modelId="{E5391748-2500-C048-815F-1420D7051E8B}" srcId="{782CD0A2-207D-DA46-8395-D8B63299E158}" destId="{D887B791-8E56-DE4C-B5AB-221C7446A8B0}" srcOrd="1" destOrd="0" parTransId="{D243CF75-9D32-AE4D-B550-2E5A4C70037E}" sibTransId="{26CC9370-B8E0-2A48-A030-6FA5CDC3D1B2}"/>
    <dgm:cxn modelId="{55ABAE4C-9D43-6340-A1AF-2B6315BF1901}" srcId="{0C063B77-6110-9C4E-9971-09DD17EC69FF}" destId="{7E99465F-A735-BB40-A9A7-C478CD6D6DF3}" srcOrd="0" destOrd="0" parTransId="{FB401E55-21BB-1D48-BDE9-E129317BC284}" sibTransId="{FBC23960-8CD7-4E48-8D0D-6C31305CC93C}"/>
    <dgm:cxn modelId="{B9130353-8B33-8945-9482-0AC4D29CB260}" srcId="{0C063B77-6110-9C4E-9971-09DD17EC69FF}" destId="{774FF03B-3B75-894E-B20E-4BA158CA1DE3}" srcOrd="1" destOrd="0" parTransId="{802A2313-2611-C64D-A217-AEC7039642B9}" sibTransId="{55C36E5E-408C-C442-8586-606825130776}"/>
    <dgm:cxn modelId="{9ABBE157-265F-E741-86D4-BBD1B0C9A6C8}" srcId="{0C063B77-6110-9C4E-9971-09DD17EC69FF}" destId="{6A78A9B6-3A00-1640-BAD1-62163FAFCBB7}" srcOrd="6" destOrd="0" parTransId="{D6C68D47-7037-5F48-ADB8-967692EC83A9}" sibTransId="{4658A46A-5103-2D40-BE63-8D952B991DDE}"/>
    <dgm:cxn modelId="{F48CA75A-342E-EA4D-945D-6849433F23C4}" type="presOf" srcId="{A80EE7F4-C114-BA48-AD48-5C15071AFD80}" destId="{30597FAE-430D-B840-8035-88EDFED6BCD6}" srcOrd="0" destOrd="1" presId="urn:microsoft.com/office/officeart/2005/8/layout/vList2"/>
    <dgm:cxn modelId="{A609725C-0600-9A43-A46E-22353695F9D4}" srcId="{BB7BE8FB-BBB9-C54F-9532-E9E9E9F6C89F}" destId="{4D5DB7A8-5AD6-8943-A534-686CE4AC083E}" srcOrd="2" destOrd="0" parTransId="{FC77BD8B-EC02-1048-B4F5-87CFA62BA104}" sibTransId="{CA32B9E6-4D84-DF4C-99E0-EDDBF85D3C23}"/>
    <dgm:cxn modelId="{3D68495E-A52E-C141-B251-3F7E341FBF47}" type="presOf" srcId="{BC6573BE-5238-784E-BC4C-AB07060472C0}" destId="{C74F71D0-5ACE-3E43-AF35-57807F7BD95B}" srcOrd="0" destOrd="0" presId="urn:microsoft.com/office/officeart/2005/8/layout/vList2"/>
    <dgm:cxn modelId="{AEC37F5E-145C-484F-AED1-E93CB74E5D21}" type="presOf" srcId="{B60DA734-0368-9A47-8170-022E8D826674}" destId="{30597FAE-430D-B840-8035-88EDFED6BCD6}" srcOrd="0" destOrd="2" presId="urn:microsoft.com/office/officeart/2005/8/layout/vList2"/>
    <dgm:cxn modelId="{7749095F-3C37-EA48-A68B-AFD848956E06}" srcId="{30D322A6-D45F-E942-951B-5091E652BEC8}" destId="{6125612A-3FA9-D442-9B08-67B08B9CE836}" srcOrd="3" destOrd="0" parTransId="{A83B56FA-0FDF-1748-BA67-D2EA6BEDBBE3}" sibTransId="{6C64F30A-E588-8F44-92C4-E3C3B62AB398}"/>
    <dgm:cxn modelId="{83032162-93AD-604D-A3EE-EA3F7B94A54F}" srcId="{0C063B77-6110-9C4E-9971-09DD17EC69FF}" destId="{483F2CAA-E9C9-F24E-9553-FC3AE3ECA2C7}" srcOrd="4" destOrd="0" parTransId="{2B1342B6-B164-8E44-841E-C09BF630E8D4}" sibTransId="{647C0435-56CE-7E40-8A06-EF359BAE097C}"/>
    <dgm:cxn modelId="{05D4B163-E26D-314F-9C42-7A379BDDE23B}" srcId="{BB7BE8FB-BBB9-C54F-9532-E9E9E9F6C89F}" destId="{31156D27-E036-194F-B435-A8634077C2DD}" srcOrd="4" destOrd="0" parTransId="{99F23115-6F62-2D49-9FEE-C20E5C9D32CE}" sibTransId="{7B2FBD0F-9195-9E4F-BA99-D8F7E5FBEF14}"/>
    <dgm:cxn modelId="{F0E9F863-BE7B-6A44-BE4F-B40E3A71463A}" type="presOf" srcId="{F84D9035-FA9A-FD47-8302-BCFF4D1B9D9D}" destId="{033F05E8-07ED-5E41-8237-F44D18BE4887}" srcOrd="0" destOrd="7" presId="urn:microsoft.com/office/officeart/2005/8/layout/vList2"/>
    <dgm:cxn modelId="{8CEABF67-6B53-E543-8C0F-28D6780CBCCD}" type="presOf" srcId="{D501AC92-E9E9-2B46-A57B-1FABB5901959}" destId="{033F05E8-07ED-5E41-8237-F44D18BE4887}" srcOrd="0" destOrd="3" presId="urn:microsoft.com/office/officeart/2005/8/layout/vList2"/>
    <dgm:cxn modelId="{8700AE6F-A39E-6149-AB14-98D1B08C29A6}" type="presOf" srcId="{6125612A-3FA9-D442-9B08-67B08B9CE836}" destId="{C74F71D0-5ACE-3E43-AF35-57807F7BD95B}" srcOrd="0" destOrd="3" presId="urn:microsoft.com/office/officeart/2005/8/layout/vList2"/>
    <dgm:cxn modelId="{22075175-75DE-834F-8EBE-19F128B400FF}" type="presOf" srcId="{73640FDC-FAB0-A045-98F7-2B20288A5E52}" destId="{BAAD3B35-DCE3-024E-AA8C-7E72E0FA91E3}" srcOrd="0" destOrd="1" presId="urn:microsoft.com/office/officeart/2005/8/layout/vList2"/>
    <dgm:cxn modelId="{DBE1CE75-0C0A-364C-AF1F-43E380972DF0}" srcId="{0C063B77-6110-9C4E-9971-09DD17EC69FF}" destId="{51504DBA-976F-0241-A1C2-AA30DD5E55C4}" srcOrd="5" destOrd="0" parTransId="{B05D51BF-1CAE-C141-A54B-B93CFE6BC1BE}" sibTransId="{68F5AA52-4D9B-8944-94FF-56918D32BED8}"/>
    <dgm:cxn modelId="{8D5E0477-9DB1-8F4B-9E73-D0EFE9BC41AF}" srcId="{FEAC84D1-9D7B-BB41-91EC-BEECE9745326}" destId="{69304220-EA77-A74B-8ED8-A3274573D218}" srcOrd="3" destOrd="0" parTransId="{E248E725-707B-6F4B-946E-A5D9A3E74259}" sibTransId="{D8AA0FDD-B503-C04A-AB83-811CB3398B50}"/>
    <dgm:cxn modelId="{41B52B78-E857-3C4B-8F57-F482B544CBD4}" srcId="{BB7BE8FB-BBB9-C54F-9532-E9E9E9F6C89F}" destId="{963D26C7-1125-EA47-890F-90525E4B6A67}" srcOrd="3" destOrd="0" parTransId="{87964F82-306F-0C41-B0F8-FCC9AFD0A320}" sibTransId="{191CD82F-0DF2-354E-8199-81EEFE7120DB}"/>
    <dgm:cxn modelId="{51EA0B7A-566F-754F-8A5F-0852116D6A75}" type="presOf" srcId="{774FF03B-3B75-894E-B20E-4BA158CA1DE3}" destId="{033F05E8-07ED-5E41-8237-F44D18BE4887}" srcOrd="0" destOrd="1" presId="urn:microsoft.com/office/officeart/2005/8/layout/vList2"/>
    <dgm:cxn modelId="{6809D57B-CED4-4C41-AEB0-5A598685C178}" type="presOf" srcId="{FEAC84D1-9D7B-BB41-91EC-BEECE9745326}" destId="{CD9500B4-257E-7348-A481-5A3E7ECA3DEE}" srcOrd="0" destOrd="0" presId="urn:microsoft.com/office/officeart/2005/8/layout/vList2"/>
    <dgm:cxn modelId="{E0550D85-0A07-8442-90F1-9A760191791E}" type="presOf" srcId="{D887B791-8E56-DE4C-B5AB-221C7446A8B0}" destId="{A56E4175-C946-3246-B3D2-98F6ABCDE346}" srcOrd="0" destOrd="0" presId="urn:microsoft.com/office/officeart/2005/8/layout/vList2"/>
    <dgm:cxn modelId="{47AC0D89-730B-A744-A385-C85F36B0BF7C}" type="presOf" srcId="{4D5DB7A8-5AD6-8943-A534-686CE4AC083E}" destId="{BAAD3B35-DCE3-024E-AA8C-7E72E0FA91E3}" srcOrd="0" destOrd="2" presId="urn:microsoft.com/office/officeart/2005/8/layout/vList2"/>
    <dgm:cxn modelId="{C87F129D-8B25-4B4A-93C0-293DF63B9D28}" type="presOf" srcId="{782CD0A2-207D-DA46-8395-D8B63299E158}" destId="{277B5678-12EB-534F-B587-0CE828374A1A}" srcOrd="0" destOrd="0" presId="urn:microsoft.com/office/officeart/2005/8/layout/vList2"/>
    <dgm:cxn modelId="{8BA392A9-FE7F-B345-BFF6-7036498677FE}" type="presOf" srcId="{69304220-EA77-A74B-8ED8-A3274573D218}" destId="{30597FAE-430D-B840-8035-88EDFED6BCD6}" srcOrd="0" destOrd="3" presId="urn:microsoft.com/office/officeart/2005/8/layout/vList2"/>
    <dgm:cxn modelId="{7D84C8AA-21CA-AC4B-8312-45D620C01DB1}" type="presOf" srcId="{51504DBA-976F-0241-A1C2-AA30DD5E55C4}" destId="{033F05E8-07ED-5E41-8237-F44D18BE4887}" srcOrd="0" destOrd="5" presId="urn:microsoft.com/office/officeart/2005/8/layout/vList2"/>
    <dgm:cxn modelId="{1E6F5BB4-0D7C-1448-9FDD-17CCE8031FC9}" type="presOf" srcId="{A7EA6C2C-AE11-2643-8854-CE11DB79F207}" destId="{BAAD3B35-DCE3-024E-AA8C-7E72E0FA91E3}" srcOrd="0" destOrd="0" presId="urn:microsoft.com/office/officeart/2005/8/layout/vList2"/>
    <dgm:cxn modelId="{87D2D8B7-9F6F-474B-8899-4AA2AE01F2B4}" srcId="{BB7BE8FB-BBB9-C54F-9532-E9E9E9F6C89F}" destId="{A7EA6C2C-AE11-2643-8854-CE11DB79F207}" srcOrd="0" destOrd="0" parTransId="{3E4A007D-FA39-3C45-991B-399AAE342E36}" sibTransId="{D4B721B9-3E20-F340-9CC8-132060ED0DE4}"/>
    <dgm:cxn modelId="{37473ABC-9136-6F4F-9712-F53E435CD5E4}" type="presOf" srcId="{963D26C7-1125-EA47-890F-90525E4B6A67}" destId="{BAAD3B35-DCE3-024E-AA8C-7E72E0FA91E3}" srcOrd="0" destOrd="3" presId="urn:microsoft.com/office/officeart/2005/8/layout/vList2"/>
    <dgm:cxn modelId="{20327EC0-44F8-DC47-9BDF-4EA7C11B868E}" srcId="{FEAC84D1-9D7B-BB41-91EC-BEECE9745326}" destId="{B60DA734-0368-9A47-8170-022E8D826674}" srcOrd="2" destOrd="0" parTransId="{6C85BA59-5D1A-9F4D-B982-0362E10DD70C}" sibTransId="{F3DCF7D0-C2B9-5546-A1EF-E86B7412A3AB}"/>
    <dgm:cxn modelId="{E78DCDC4-7E5F-F340-833A-4A0145453D74}" srcId="{BB7BE8FB-BBB9-C54F-9532-E9E9E9F6C89F}" destId="{73640FDC-FAB0-A045-98F7-2B20288A5E52}" srcOrd="1" destOrd="0" parTransId="{561BFD4A-FEF7-C24C-9AE0-D65B21A4EA16}" sibTransId="{DFDA5296-4E30-2743-9C2F-19281764B763}"/>
    <dgm:cxn modelId="{AB72FDC4-85B0-7743-96E2-062F1A4703CD}" type="presOf" srcId="{265AC165-306B-E645-9AD3-A0EE7F4F1182}" destId="{033F05E8-07ED-5E41-8237-F44D18BE4887}" srcOrd="0" destOrd="8" presId="urn:microsoft.com/office/officeart/2005/8/layout/vList2"/>
    <dgm:cxn modelId="{A2C619C7-9964-8C48-B0AD-FA1DF59DD93B}" type="presOf" srcId="{4451D1BE-DC5E-4B41-84B4-B40A0930E6CB}" destId="{3A6707FE-EA39-604C-A70D-9F18F5F39AFD}" srcOrd="0" destOrd="0" presId="urn:microsoft.com/office/officeart/2005/8/layout/vList2"/>
    <dgm:cxn modelId="{E5A7B2CC-CEB0-E946-A096-308E17301EC2}" srcId="{782CD0A2-207D-DA46-8395-D8B63299E158}" destId="{BB7BE8FB-BBB9-C54F-9532-E9E9E9F6C89F}" srcOrd="4" destOrd="0" parTransId="{E565B841-6CEE-E849-8C02-0279DBD4C7F7}" sibTransId="{F00B6599-E9FB-E040-821A-5E5D8D2D32E4}"/>
    <dgm:cxn modelId="{FEEE5ACD-0C3A-9946-8563-BCC8E4A30E49}" type="presOf" srcId="{30D322A6-D45F-E942-951B-5091E652BEC8}" destId="{DB914265-FD30-604B-88AB-C011E8FBDD17}" srcOrd="0" destOrd="0" presId="urn:microsoft.com/office/officeart/2005/8/layout/vList2"/>
    <dgm:cxn modelId="{8C83E1CD-A469-E742-A3CE-736964771B29}" srcId="{782CD0A2-207D-DA46-8395-D8B63299E158}" destId="{FEAC84D1-9D7B-BB41-91EC-BEECE9745326}" srcOrd="5" destOrd="0" parTransId="{35F3EF5E-FF4E-1D41-822C-A27CD0423B52}" sibTransId="{5FF31C37-AFB4-7B4F-83A9-C661CD06B631}"/>
    <dgm:cxn modelId="{8DE286D8-F5BE-E14A-9475-5C4F8D2FA735}" type="presOf" srcId="{042D9FBA-D141-CA4C-A8E6-5F480977B54C}" destId="{E4BB5B59-4B08-BB43-8FA1-E1EABB85444F}" srcOrd="0" destOrd="0" presId="urn:microsoft.com/office/officeart/2005/8/layout/vList2"/>
    <dgm:cxn modelId="{6A5A88D9-9141-5645-8A08-06B069ADB7DB}" type="presOf" srcId="{02F55A4C-1FCF-224A-BEE2-6AE163B5E144}" destId="{C74F71D0-5ACE-3E43-AF35-57807F7BD95B}" srcOrd="0" destOrd="2" presId="urn:microsoft.com/office/officeart/2005/8/layout/vList2"/>
    <dgm:cxn modelId="{603EC4DB-0CC6-084A-983F-C1DC64CBE009}" type="presOf" srcId="{7E99465F-A735-BB40-A9A7-C478CD6D6DF3}" destId="{033F05E8-07ED-5E41-8237-F44D18BE4887}" srcOrd="0" destOrd="0" presId="urn:microsoft.com/office/officeart/2005/8/layout/vList2"/>
    <dgm:cxn modelId="{0DDC3CDE-4C65-774A-A1FF-E7A7114E1CA3}" srcId="{0C063B77-6110-9C4E-9971-09DD17EC69FF}" destId="{F84D9035-FA9A-FD47-8302-BCFF4D1B9D9D}" srcOrd="7" destOrd="0" parTransId="{29A9FA0E-C031-0E48-901E-CFAB072BDAE9}" sibTransId="{47199511-1195-884E-9D9B-4CBAEA6F9996}"/>
    <dgm:cxn modelId="{20BFECE1-FB02-DE4C-8B17-74C429ED5DA6}" srcId="{30D322A6-D45F-E942-951B-5091E652BEC8}" destId="{8879E7CD-D0EE-6349-9B50-D8C899E97D2A}" srcOrd="1" destOrd="0" parTransId="{D55AD08A-98E2-CB49-949E-A8E0BC747156}" sibTransId="{06950393-F18F-A34C-97C3-B82F9E96BCFF}"/>
    <dgm:cxn modelId="{235634F4-78A5-4045-A94A-FEEF4188AA24}" srcId="{782CD0A2-207D-DA46-8395-D8B63299E158}" destId="{30D322A6-D45F-E942-951B-5091E652BEC8}" srcOrd="0" destOrd="0" parTransId="{43B60B1A-1164-6747-ABCC-750DE07529C6}" sibTransId="{3D5BE753-24FE-794F-BE74-74AD1F65BF15}"/>
    <dgm:cxn modelId="{771EBBFB-4988-CE45-B0BC-94A975C65FA1}" type="presOf" srcId="{0C063B77-6110-9C4E-9971-09DD17EC69FF}" destId="{0681DB77-2900-D64C-923F-80592205ED85}" srcOrd="0" destOrd="0" presId="urn:microsoft.com/office/officeart/2005/8/layout/vList2"/>
    <dgm:cxn modelId="{5327BEFD-6CC0-D547-8598-7DA89F3BB3F6}" type="presOf" srcId="{31156D27-E036-194F-B435-A8634077C2DD}" destId="{BAAD3B35-DCE3-024E-AA8C-7E72E0FA91E3}" srcOrd="0" destOrd="4" presId="urn:microsoft.com/office/officeart/2005/8/layout/vList2"/>
    <dgm:cxn modelId="{515935B2-D11A-B645-B2C1-CAFA0A0C3899}" type="presParOf" srcId="{277B5678-12EB-534F-B587-0CE828374A1A}" destId="{DB914265-FD30-604B-88AB-C011E8FBDD17}" srcOrd="0" destOrd="0" presId="urn:microsoft.com/office/officeart/2005/8/layout/vList2"/>
    <dgm:cxn modelId="{6105DC4C-A183-524B-9D36-A57FE9E8868F}" type="presParOf" srcId="{277B5678-12EB-534F-B587-0CE828374A1A}" destId="{C74F71D0-5ACE-3E43-AF35-57807F7BD95B}" srcOrd="1" destOrd="0" presId="urn:microsoft.com/office/officeart/2005/8/layout/vList2"/>
    <dgm:cxn modelId="{F856D0F0-E476-1A49-935B-07016209B4A5}" type="presParOf" srcId="{277B5678-12EB-534F-B587-0CE828374A1A}" destId="{A56E4175-C946-3246-B3D2-98F6ABCDE346}" srcOrd="2" destOrd="0" presId="urn:microsoft.com/office/officeart/2005/8/layout/vList2"/>
    <dgm:cxn modelId="{4EDAC1E6-F0E3-BA44-B87B-6AA567CF5411}" type="presParOf" srcId="{277B5678-12EB-534F-B587-0CE828374A1A}" destId="{E4BB5B59-4B08-BB43-8FA1-E1EABB85444F}" srcOrd="3" destOrd="0" presId="urn:microsoft.com/office/officeart/2005/8/layout/vList2"/>
    <dgm:cxn modelId="{5CF1BBCF-A63A-0447-9098-3E2FCE09E210}" type="presParOf" srcId="{277B5678-12EB-534F-B587-0CE828374A1A}" destId="{3A6707FE-EA39-604C-A70D-9F18F5F39AFD}" srcOrd="4" destOrd="0" presId="urn:microsoft.com/office/officeart/2005/8/layout/vList2"/>
    <dgm:cxn modelId="{7BE76289-CD53-F54D-8068-CF0F08037D3F}" type="presParOf" srcId="{277B5678-12EB-534F-B587-0CE828374A1A}" destId="{B7FF8D73-A004-1347-9704-2B394291A307}" srcOrd="5" destOrd="0" presId="urn:microsoft.com/office/officeart/2005/8/layout/vList2"/>
    <dgm:cxn modelId="{0100E8F9-28DB-F545-93CE-8707B4137B64}" type="presParOf" srcId="{277B5678-12EB-534F-B587-0CE828374A1A}" destId="{0681DB77-2900-D64C-923F-80592205ED85}" srcOrd="6" destOrd="0" presId="urn:microsoft.com/office/officeart/2005/8/layout/vList2"/>
    <dgm:cxn modelId="{F8720642-2C95-5249-9CED-6F5E07245F84}" type="presParOf" srcId="{277B5678-12EB-534F-B587-0CE828374A1A}" destId="{033F05E8-07ED-5E41-8237-F44D18BE4887}" srcOrd="7" destOrd="0" presId="urn:microsoft.com/office/officeart/2005/8/layout/vList2"/>
    <dgm:cxn modelId="{824E423A-A733-C54E-8A54-461703C4217D}" type="presParOf" srcId="{277B5678-12EB-534F-B587-0CE828374A1A}" destId="{F3A78F2C-B1D0-9648-BED6-D0CFF76538DF}" srcOrd="8" destOrd="0" presId="urn:microsoft.com/office/officeart/2005/8/layout/vList2"/>
    <dgm:cxn modelId="{6221E4AD-C526-6243-BB13-E9A8FCA7D97F}" type="presParOf" srcId="{277B5678-12EB-534F-B587-0CE828374A1A}" destId="{BAAD3B35-DCE3-024E-AA8C-7E72E0FA91E3}" srcOrd="9" destOrd="0" presId="urn:microsoft.com/office/officeart/2005/8/layout/vList2"/>
    <dgm:cxn modelId="{C87196EA-5018-EE47-9A3E-C44F7482455F}" type="presParOf" srcId="{277B5678-12EB-534F-B587-0CE828374A1A}" destId="{CD9500B4-257E-7348-A481-5A3E7ECA3DEE}" srcOrd="10" destOrd="0" presId="urn:microsoft.com/office/officeart/2005/8/layout/vList2"/>
    <dgm:cxn modelId="{964B54C2-46E3-7145-8788-931C4AEB5873}" type="presParOf" srcId="{277B5678-12EB-534F-B587-0CE828374A1A}" destId="{30597FAE-430D-B840-8035-88EDFED6BCD6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BECF19-111C-BC42-BBD3-62DA96C074F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DFD6430-D8B2-1944-A4C7-9C84995A53F0}">
      <dgm:prSet/>
      <dgm:spPr/>
      <dgm:t>
        <a:bodyPr/>
        <a:lstStyle/>
        <a:p>
          <a:r>
            <a:rPr lang="pt-BR" b="1"/>
            <a:t>Dados do Paciente</a:t>
          </a:r>
          <a:endParaRPr lang="pt-BR"/>
        </a:p>
      </dgm:t>
    </dgm:pt>
    <dgm:pt modelId="{E56F41C8-472E-1F4B-91B1-2B254C7C279A}" type="parTrans" cxnId="{E3251B81-9FA1-E443-B577-828C80CC8634}">
      <dgm:prSet/>
      <dgm:spPr/>
      <dgm:t>
        <a:bodyPr/>
        <a:lstStyle/>
        <a:p>
          <a:endParaRPr lang="pt-BR"/>
        </a:p>
      </dgm:t>
    </dgm:pt>
    <dgm:pt modelId="{B8C0F449-2616-EA43-B4C5-1EBF82484D9A}" type="sibTrans" cxnId="{E3251B81-9FA1-E443-B577-828C80CC8634}">
      <dgm:prSet/>
      <dgm:spPr/>
      <dgm:t>
        <a:bodyPr/>
        <a:lstStyle/>
        <a:p>
          <a:endParaRPr lang="pt-BR"/>
        </a:p>
      </dgm:t>
    </dgm:pt>
    <dgm:pt modelId="{46405873-CF25-394C-9BD3-CC1E102F1FCF}">
      <dgm:prSet/>
      <dgm:spPr/>
      <dgm:t>
        <a:bodyPr/>
        <a:lstStyle/>
        <a:p>
          <a:r>
            <a:rPr lang="pt-BR" b="1" dirty="0"/>
            <a:t>Sexo:</a:t>
          </a:r>
          <a:r>
            <a:rPr lang="pt-BR" dirty="0"/>
            <a:t> Feminino</a:t>
          </a:r>
        </a:p>
      </dgm:t>
    </dgm:pt>
    <dgm:pt modelId="{CDD403EE-B44B-A948-A0AB-156D2AA8C88D}" type="parTrans" cxnId="{00FAC816-BF26-5845-8045-E4C6C8AFDA58}">
      <dgm:prSet/>
      <dgm:spPr/>
      <dgm:t>
        <a:bodyPr/>
        <a:lstStyle/>
        <a:p>
          <a:endParaRPr lang="pt-BR"/>
        </a:p>
      </dgm:t>
    </dgm:pt>
    <dgm:pt modelId="{5E10EA82-A292-964A-A145-84AD20E9859D}" type="sibTrans" cxnId="{00FAC816-BF26-5845-8045-E4C6C8AFDA58}">
      <dgm:prSet/>
      <dgm:spPr/>
      <dgm:t>
        <a:bodyPr/>
        <a:lstStyle/>
        <a:p>
          <a:endParaRPr lang="pt-BR"/>
        </a:p>
      </dgm:t>
    </dgm:pt>
    <dgm:pt modelId="{A225EB7E-EC9F-6345-9DAC-18D01F45B930}">
      <dgm:prSet/>
      <dgm:spPr/>
      <dgm:t>
        <a:bodyPr/>
        <a:lstStyle/>
        <a:p>
          <a:r>
            <a:rPr lang="pt-BR" b="1" dirty="0"/>
            <a:t>Idade:</a:t>
          </a:r>
          <a:r>
            <a:rPr lang="pt-BR" dirty="0"/>
            <a:t> 68 anos</a:t>
          </a:r>
        </a:p>
      </dgm:t>
    </dgm:pt>
    <dgm:pt modelId="{1528BF8E-B762-1445-9356-2B3DF2EE3205}" type="parTrans" cxnId="{074C6449-4110-CF4F-B67E-451C894E1FE2}">
      <dgm:prSet/>
      <dgm:spPr/>
      <dgm:t>
        <a:bodyPr/>
        <a:lstStyle/>
        <a:p>
          <a:endParaRPr lang="pt-BR"/>
        </a:p>
      </dgm:t>
    </dgm:pt>
    <dgm:pt modelId="{E25472AD-4A8D-CA43-BF4E-FC102DE64E52}" type="sibTrans" cxnId="{074C6449-4110-CF4F-B67E-451C894E1FE2}">
      <dgm:prSet/>
      <dgm:spPr/>
      <dgm:t>
        <a:bodyPr/>
        <a:lstStyle/>
        <a:p>
          <a:endParaRPr lang="pt-BR"/>
        </a:p>
      </dgm:t>
    </dgm:pt>
    <dgm:pt modelId="{60590BAF-5572-9C4D-AD46-38D7466958C8}">
      <dgm:prSet/>
      <dgm:spPr/>
      <dgm:t>
        <a:bodyPr/>
        <a:lstStyle/>
        <a:p>
          <a:r>
            <a:rPr lang="pt-BR" b="1" dirty="0"/>
            <a:t>Antecedentes:</a:t>
          </a:r>
          <a:r>
            <a:rPr lang="pt-BR" dirty="0"/>
            <a:t> HAS, DAC (angioplastia há 2 anos), osteoartrite.</a:t>
          </a:r>
        </a:p>
      </dgm:t>
    </dgm:pt>
    <dgm:pt modelId="{3B5CE471-F1A9-CF41-A629-65F9E8B7CDC7}" type="parTrans" cxnId="{311D3913-A567-1940-B503-373C0AC07E4A}">
      <dgm:prSet/>
      <dgm:spPr/>
      <dgm:t>
        <a:bodyPr/>
        <a:lstStyle/>
        <a:p>
          <a:endParaRPr lang="pt-BR"/>
        </a:p>
      </dgm:t>
    </dgm:pt>
    <dgm:pt modelId="{D555A31A-151B-C148-8422-D7832913B0DE}" type="sibTrans" cxnId="{311D3913-A567-1940-B503-373C0AC07E4A}">
      <dgm:prSet/>
      <dgm:spPr/>
      <dgm:t>
        <a:bodyPr/>
        <a:lstStyle/>
        <a:p>
          <a:endParaRPr lang="pt-BR"/>
        </a:p>
      </dgm:t>
    </dgm:pt>
    <dgm:pt modelId="{79066753-C22A-DC4A-81E3-0FC9984FDC22}">
      <dgm:prSet/>
      <dgm:spPr/>
      <dgm:t>
        <a:bodyPr/>
        <a:lstStyle/>
        <a:p>
          <a:r>
            <a:rPr lang="pt-BR" b="1" dirty="0"/>
            <a:t>Contexto Clínico:</a:t>
          </a:r>
          <a:r>
            <a:rPr lang="pt-BR" dirty="0"/>
            <a:t> Acompanhada na UBS, usa metformina mas glicemia está descontrolada.</a:t>
          </a:r>
        </a:p>
      </dgm:t>
    </dgm:pt>
    <dgm:pt modelId="{56F75955-6004-924F-9DFC-8C0EB8F374A9}" type="parTrans" cxnId="{884E5225-5E0E-5846-A404-C85F0F26A7ED}">
      <dgm:prSet/>
      <dgm:spPr/>
      <dgm:t>
        <a:bodyPr/>
        <a:lstStyle/>
        <a:p>
          <a:endParaRPr lang="pt-BR"/>
        </a:p>
      </dgm:t>
    </dgm:pt>
    <dgm:pt modelId="{61D90168-753A-494B-BA57-13DDE232263B}" type="sibTrans" cxnId="{884E5225-5E0E-5846-A404-C85F0F26A7ED}">
      <dgm:prSet/>
      <dgm:spPr/>
      <dgm:t>
        <a:bodyPr/>
        <a:lstStyle/>
        <a:p>
          <a:endParaRPr lang="pt-BR"/>
        </a:p>
      </dgm:t>
    </dgm:pt>
    <dgm:pt modelId="{6A1E5B9F-A84F-CE4A-9A6D-1DAA617613D4}">
      <dgm:prSet/>
      <dgm:spPr/>
      <dgm:t>
        <a:bodyPr/>
        <a:lstStyle/>
        <a:p>
          <a:r>
            <a:rPr lang="pt-BR" b="1" dirty="0"/>
            <a:t>Queixa Principal</a:t>
          </a:r>
          <a:endParaRPr lang="pt-BR" dirty="0"/>
        </a:p>
      </dgm:t>
    </dgm:pt>
    <dgm:pt modelId="{E619ED39-727F-D64B-B765-9D4A527A43D6}" type="parTrans" cxnId="{A6756236-EBA6-5943-A030-6F010487A01E}">
      <dgm:prSet/>
      <dgm:spPr/>
      <dgm:t>
        <a:bodyPr/>
        <a:lstStyle/>
        <a:p>
          <a:endParaRPr lang="pt-BR"/>
        </a:p>
      </dgm:t>
    </dgm:pt>
    <dgm:pt modelId="{19924B0D-0010-7342-A28A-85A76B6D1A93}" type="sibTrans" cxnId="{A6756236-EBA6-5943-A030-6F010487A01E}">
      <dgm:prSet/>
      <dgm:spPr/>
      <dgm:t>
        <a:bodyPr/>
        <a:lstStyle/>
        <a:p>
          <a:endParaRPr lang="pt-BR"/>
        </a:p>
      </dgm:t>
    </dgm:pt>
    <dgm:pt modelId="{D491AF02-B54E-144C-A3D8-565A5236060A}">
      <dgm:prSet/>
      <dgm:spPr/>
      <dgm:t>
        <a:bodyPr/>
        <a:lstStyle/>
        <a:p>
          <a:r>
            <a:rPr lang="pt-BR" dirty="0"/>
            <a:t>“Níveis altos de glicose mesmo usando os remédios.”</a:t>
          </a:r>
        </a:p>
      </dgm:t>
    </dgm:pt>
    <dgm:pt modelId="{339A3DBD-1989-CC40-BEBE-AB7D40107E7A}" type="parTrans" cxnId="{A7EF99F0-EB83-2544-AC9A-B3B63E564C2C}">
      <dgm:prSet/>
      <dgm:spPr/>
      <dgm:t>
        <a:bodyPr/>
        <a:lstStyle/>
        <a:p>
          <a:endParaRPr lang="pt-BR"/>
        </a:p>
      </dgm:t>
    </dgm:pt>
    <dgm:pt modelId="{DC9949EC-2726-974B-A62C-D16ECFDA433F}" type="sibTrans" cxnId="{A7EF99F0-EB83-2544-AC9A-B3B63E564C2C}">
      <dgm:prSet/>
      <dgm:spPr/>
      <dgm:t>
        <a:bodyPr/>
        <a:lstStyle/>
        <a:p>
          <a:endParaRPr lang="pt-BR"/>
        </a:p>
      </dgm:t>
    </dgm:pt>
    <dgm:pt modelId="{0A57EF68-C73A-1C48-85BC-74AA65B0D5A5}">
      <dgm:prSet/>
      <dgm:spPr/>
      <dgm:t>
        <a:bodyPr/>
        <a:lstStyle/>
        <a:p>
          <a:r>
            <a:rPr lang="pt-BR" b="1"/>
            <a:t>História da Doença Atual</a:t>
          </a:r>
          <a:endParaRPr lang="pt-BR"/>
        </a:p>
      </dgm:t>
    </dgm:pt>
    <dgm:pt modelId="{6A7BD2AA-66CE-7D40-BC33-9AC093E7EB48}" type="parTrans" cxnId="{BCF0109B-6CDB-504B-A765-964FE7DBDBB3}">
      <dgm:prSet/>
      <dgm:spPr/>
      <dgm:t>
        <a:bodyPr/>
        <a:lstStyle/>
        <a:p>
          <a:endParaRPr lang="pt-BR"/>
        </a:p>
      </dgm:t>
    </dgm:pt>
    <dgm:pt modelId="{F0135924-AE04-B64E-AB80-721FCA2CF82C}" type="sibTrans" cxnId="{BCF0109B-6CDB-504B-A765-964FE7DBDBB3}">
      <dgm:prSet/>
      <dgm:spPr/>
      <dgm:t>
        <a:bodyPr/>
        <a:lstStyle/>
        <a:p>
          <a:endParaRPr lang="pt-BR"/>
        </a:p>
      </dgm:t>
    </dgm:pt>
    <dgm:pt modelId="{42422B86-4592-7940-B961-6509B9872652}">
      <dgm:prSet/>
      <dgm:spPr/>
      <dgm:t>
        <a:bodyPr/>
        <a:lstStyle/>
        <a:p>
          <a:r>
            <a:rPr lang="pt-BR" dirty="0"/>
            <a:t>Refere polidipsia e dificuldade para controlar o apetite. Relata hipoglicemias raras. Em uso de Metformina 850 mg 2x/dia.</a:t>
          </a:r>
        </a:p>
      </dgm:t>
    </dgm:pt>
    <dgm:pt modelId="{EC1323C1-0DBB-D846-869F-C603A0CBBC09}" type="parTrans" cxnId="{B72DE981-2D2C-204C-AB0E-14F87711439E}">
      <dgm:prSet/>
      <dgm:spPr/>
      <dgm:t>
        <a:bodyPr/>
        <a:lstStyle/>
        <a:p>
          <a:endParaRPr lang="pt-BR"/>
        </a:p>
      </dgm:t>
    </dgm:pt>
    <dgm:pt modelId="{4161DFAE-ED84-D34B-82E7-DE8047E00B6E}" type="sibTrans" cxnId="{B72DE981-2D2C-204C-AB0E-14F87711439E}">
      <dgm:prSet/>
      <dgm:spPr/>
      <dgm:t>
        <a:bodyPr/>
        <a:lstStyle/>
        <a:p>
          <a:endParaRPr lang="pt-BR"/>
        </a:p>
      </dgm:t>
    </dgm:pt>
    <dgm:pt modelId="{3F1B48CE-CCCB-A747-AA3D-E280CA5C0215}">
      <dgm:prSet/>
      <dgm:spPr/>
      <dgm:t>
        <a:bodyPr/>
        <a:lstStyle/>
        <a:p>
          <a:r>
            <a:rPr lang="pt-BR" b="1"/>
            <a:t>Exame Físico</a:t>
          </a:r>
          <a:endParaRPr lang="pt-BR"/>
        </a:p>
      </dgm:t>
    </dgm:pt>
    <dgm:pt modelId="{DCE0164D-9BA2-F948-9021-1416EC83266C}" type="parTrans" cxnId="{D25F4134-28D6-E54F-BBA2-8FED498BF503}">
      <dgm:prSet/>
      <dgm:spPr/>
      <dgm:t>
        <a:bodyPr/>
        <a:lstStyle/>
        <a:p>
          <a:endParaRPr lang="pt-BR"/>
        </a:p>
      </dgm:t>
    </dgm:pt>
    <dgm:pt modelId="{006387C2-D738-9C43-BE7D-D9E22F0A78FA}" type="sibTrans" cxnId="{D25F4134-28D6-E54F-BBA2-8FED498BF503}">
      <dgm:prSet/>
      <dgm:spPr/>
      <dgm:t>
        <a:bodyPr/>
        <a:lstStyle/>
        <a:p>
          <a:endParaRPr lang="pt-BR"/>
        </a:p>
      </dgm:t>
    </dgm:pt>
    <dgm:pt modelId="{AD38F683-CBE2-2B4D-B39A-1ED9BB58A72F}">
      <dgm:prSet/>
      <dgm:spPr/>
      <dgm:t>
        <a:bodyPr/>
        <a:lstStyle/>
        <a:p>
          <a:r>
            <a:rPr lang="pt-BR" dirty="0"/>
            <a:t>IMC: </a:t>
          </a:r>
          <a:r>
            <a:rPr lang="pt-BR" b="1" dirty="0"/>
            <a:t>33 kg/m²</a:t>
          </a:r>
          <a:endParaRPr lang="pt-BR" dirty="0"/>
        </a:p>
      </dgm:t>
    </dgm:pt>
    <dgm:pt modelId="{48B961C0-60BB-BE4F-B931-2FE05FA79F54}" type="parTrans" cxnId="{AF9D6D48-E83A-C648-86A2-4AEBB41B1E9A}">
      <dgm:prSet/>
      <dgm:spPr/>
      <dgm:t>
        <a:bodyPr/>
        <a:lstStyle/>
        <a:p>
          <a:endParaRPr lang="pt-BR"/>
        </a:p>
      </dgm:t>
    </dgm:pt>
    <dgm:pt modelId="{094E4BC4-E3D7-6E4E-B341-A8E3615E466F}" type="sibTrans" cxnId="{AF9D6D48-E83A-C648-86A2-4AEBB41B1E9A}">
      <dgm:prSet/>
      <dgm:spPr/>
      <dgm:t>
        <a:bodyPr/>
        <a:lstStyle/>
        <a:p>
          <a:endParaRPr lang="pt-BR"/>
        </a:p>
      </dgm:t>
    </dgm:pt>
    <dgm:pt modelId="{F3E6313E-0F38-5744-B96B-2C35922D050C}">
      <dgm:prSet/>
      <dgm:spPr/>
      <dgm:t>
        <a:bodyPr/>
        <a:lstStyle/>
        <a:p>
          <a:r>
            <a:rPr lang="pt-BR" dirty="0"/>
            <a:t>PA: 138/84 mmHg</a:t>
          </a:r>
        </a:p>
      </dgm:t>
    </dgm:pt>
    <dgm:pt modelId="{DD813DFA-C83D-8B4D-84A1-1F094C10D1B7}" type="parTrans" cxnId="{6D071E2B-7822-4649-B062-AED92A82CF18}">
      <dgm:prSet/>
      <dgm:spPr/>
      <dgm:t>
        <a:bodyPr/>
        <a:lstStyle/>
        <a:p>
          <a:endParaRPr lang="pt-BR"/>
        </a:p>
      </dgm:t>
    </dgm:pt>
    <dgm:pt modelId="{577A697E-3921-774C-9F8E-89ADF7542788}" type="sibTrans" cxnId="{6D071E2B-7822-4649-B062-AED92A82CF18}">
      <dgm:prSet/>
      <dgm:spPr/>
      <dgm:t>
        <a:bodyPr/>
        <a:lstStyle/>
        <a:p>
          <a:endParaRPr lang="pt-BR"/>
        </a:p>
      </dgm:t>
    </dgm:pt>
    <dgm:pt modelId="{73413B3B-39A6-DF4A-B92B-7E764E776182}">
      <dgm:prSet/>
      <dgm:spPr/>
      <dgm:t>
        <a:bodyPr/>
        <a:lstStyle/>
        <a:p>
          <a:r>
            <a:rPr lang="pt-BR" dirty="0"/>
            <a:t>Pulsos periféricos presentes</a:t>
          </a:r>
        </a:p>
      </dgm:t>
    </dgm:pt>
    <dgm:pt modelId="{BB6553E1-7F25-C441-88A7-3D2EF30FCB63}" type="parTrans" cxnId="{5A814CF1-2E34-A949-9A11-CCB07F52F756}">
      <dgm:prSet/>
      <dgm:spPr/>
      <dgm:t>
        <a:bodyPr/>
        <a:lstStyle/>
        <a:p>
          <a:endParaRPr lang="pt-BR"/>
        </a:p>
      </dgm:t>
    </dgm:pt>
    <dgm:pt modelId="{154A2482-A69D-4B46-970B-7AC615DB072E}" type="sibTrans" cxnId="{5A814CF1-2E34-A949-9A11-CCB07F52F756}">
      <dgm:prSet/>
      <dgm:spPr/>
      <dgm:t>
        <a:bodyPr/>
        <a:lstStyle/>
        <a:p>
          <a:endParaRPr lang="pt-BR"/>
        </a:p>
      </dgm:t>
    </dgm:pt>
    <dgm:pt modelId="{A7DC1CFE-BE30-5F42-8704-1415D6BF6A0C}">
      <dgm:prSet/>
      <dgm:spPr/>
      <dgm:t>
        <a:bodyPr/>
        <a:lstStyle/>
        <a:p>
          <a:r>
            <a:rPr lang="pt-BR" dirty="0"/>
            <a:t>Edema leve em MMII</a:t>
          </a:r>
        </a:p>
      </dgm:t>
    </dgm:pt>
    <dgm:pt modelId="{F59FB1DC-4AAA-5349-A01C-116EA7A5E7A6}" type="parTrans" cxnId="{28ABF624-2E86-7C4F-BE40-3D01787E2CAA}">
      <dgm:prSet/>
      <dgm:spPr/>
      <dgm:t>
        <a:bodyPr/>
        <a:lstStyle/>
        <a:p>
          <a:endParaRPr lang="pt-BR"/>
        </a:p>
      </dgm:t>
    </dgm:pt>
    <dgm:pt modelId="{6019BA95-E1E5-DF48-8D9B-E07D90A4B160}" type="sibTrans" cxnId="{28ABF624-2E86-7C4F-BE40-3D01787E2CAA}">
      <dgm:prSet/>
      <dgm:spPr/>
      <dgm:t>
        <a:bodyPr/>
        <a:lstStyle/>
        <a:p>
          <a:endParaRPr lang="pt-BR"/>
        </a:p>
      </dgm:t>
    </dgm:pt>
    <dgm:pt modelId="{0A702B20-633F-1A4E-9631-091887532A4B}">
      <dgm:prSet/>
      <dgm:spPr/>
      <dgm:t>
        <a:bodyPr/>
        <a:lstStyle/>
        <a:p>
          <a:r>
            <a:rPr lang="pt-BR" b="1"/>
            <a:t>Exames Laboratoriais</a:t>
          </a:r>
          <a:endParaRPr lang="pt-BR"/>
        </a:p>
      </dgm:t>
    </dgm:pt>
    <dgm:pt modelId="{76704E45-69E7-9F41-BBBE-0088D5E65FAB}" type="parTrans" cxnId="{B30C6CEF-9977-F549-B106-A1E32D6E1AAA}">
      <dgm:prSet/>
      <dgm:spPr/>
      <dgm:t>
        <a:bodyPr/>
        <a:lstStyle/>
        <a:p>
          <a:endParaRPr lang="pt-BR"/>
        </a:p>
      </dgm:t>
    </dgm:pt>
    <dgm:pt modelId="{C9797D53-446F-C94F-8B2C-FE75492F0654}" type="sibTrans" cxnId="{B30C6CEF-9977-F549-B106-A1E32D6E1AAA}">
      <dgm:prSet/>
      <dgm:spPr/>
      <dgm:t>
        <a:bodyPr/>
        <a:lstStyle/>
        <a:p>
          <a:endParaRPr lang="pt-BR"/>
        </a:p>
      </dgm:t>
    </dgm:pt>
    <dgm:pt modelId="{2715B6E6-3452-0847-B06D-91769A8006BD}">
      <dgm:prSet/>
      <dgm:spPr/>
      <dgm:t>
        <a:bodyPr/>
        <a:lstStyle/>
        <a:p>
          <a:r>
            <a:rPr lang="pt-BR" dirty="0"/>
            <a:t>HbA1c: </a:t>
          </a:r>
          <a:r>
            <a:rPr lang="pt-BR" b="1" dirty="0"/>
            <a:t>8,6%</a:t>
          </a:r>
          <a:endParaRPr lang="pt-BR" dirty="0"/>
        </a:p>
      </dgm:t>
    </dgm:pt>
    <dgm:pt modelId="{FDF0D5FF-890C-A544-A537-15E07AEE2F4B}" type="parTrans" cxnId="{666B35A2-B363-D847-AFF7-330D6E484CA8}">
      <dgm:prSet/>
      <dgm:spPr/>
      <dgm:t>
        <a:bodyPr/>
        <a:lstStyle/>
        <a:p>
          <a:endParaRPr lang="pt-BR"/>
        </a:p>
      </dgm:t>
    </dgm:pt>
    <dgm:pt modelId="{54185E33-4138-8943-87FC-E525CF423959}" type="sibTrans" cxnId="{666B35A2-B363-D847-AFF7-330D6E484CA8}">
      <dgm:prSet/>
      <dgm:spPr/>
      <dgm:t>
        <a:bodyPr/>
        <a:lstStyle/>
        <a:p>
          <a:endParaRPr lang="pt-BR"/>
        </a:p>
      </dgm:t>
    </dgm:pt>
    <dgm:pt modelId="{BFF04C57-178C-244C-8550-2C3953634E03}">
      <dgm:prSet/>
      <dgm:spPr/>
      <dgm:t>
        <a:bodyPr/>
        <a:lstStyle/>
        <a:p>
          <a:r>
            <a:rPr lang="pt-BR" dirty="0"/>
            <a:t>Glicemia pós-prandial: 256 mg/dL</a:t>
          </a:r>
        </a:p>
      </dgm:t>
    </dgm:pt>
    <dgm:pt modelId="{5DFCA034-1603-0F44-AEEC-396D38F88DFD}" type="parTrans" cxnId="{7C30630E-E276-9341-BECA-3D8618851054}">
      <dgm:prSet/>
      <dgm:spPr/>
      <dgm:t>
        <a:bodyPr/>
        <a:lstStyle/>
        <a:p>
          <a:endParaRPr lang="pt-BR"/>
        </a:p>
      </dgm:t>
    </dgm:pt>
    <dgm:pt modelId="{7528709B-6F87-2E44-909E-C5BD0A8E26A1}" type="sibTrans" cxnId="{7C30630E-E276-9341-BECA-3D8618851054}">
      <dgm:prSet/>
      <dgm:spPr/>
      <dgm:t>
        <a:bodyPr/>
        <a:lstStyle/>
        <a:p>
          <a:endParaRPr lang="pt-BR"/>
        </a:p>
      </dgm:t>
    </dgm:pt>
    <dgm:pt modelId="{1DABA1EA-C1FA-D245-AEF0-B7A2E1E3111B}">
      <dgm:prSet/>
      <dgm:spPr/>
      <dgm:t>
        <a:bodyPr/>
        <a:lstStyle/>
        <a:p>
          <a:r>
            <a:rPr lang="pt-BR" dirty="0"/>
            <a:t>TFG: </a:t>
          </a:r>
          <a:r>
            <a:rPr lang="pt-BR" b="1" dirty="0"/>
            <a:t>54 mL/min</a:t>
          </a:r>
          <a:endParaRPr lang="pt-BR" dirty="0"/>
        </a:p>
      </dgm:t>
    </dgm:pt>
    <dgm:pt modelId="{6DA6403D-713C-9348-B802-3CC24CAD9DF7}" type="parTrans" cxnId="{40E82C8C-EE07-664E-B8B1-7D78DA0144CA}">
      <dgm:prSet/>
      <dgm:spPr/>
      <dgm:t>
        <a:bodyPr/>
        <a:lstStyle/>
        <a:p>
          <a:endParaRPr lang="pt-BR"/>
        </a:p>
      </dgm:t>
    </dgm:pt>
    <dgm:pt modelId="{806A3EBF-D87C-7445-8AA3-70FA593885CA}" type="sibTrans" cxnId="{40E82C8C-EE07-664E-B8B1-7D78DA0144CA}">
      <dgm:prSet/>
      <dgm:spPr/>
      <dgm:t>
        <a:bodyPr/>
        <a:lstStyle/>
        <a:p>
          <a:endParaRPr lang="pt-BR"/>
        </a:p>
      </dgm:t>
    </dgm:pt>
    <dgm:pt modelId="{540DAF52-357A-6C4B-ADBF-DCFF40A22DF3}">
      <dgm:prSet/>
      <dgm:spPr/>
      <dgm:t>
        <a:bodyPr/>
        <a:lstStyle/>
        <a:p>
          <a:r>
            <a:rPr lang="pt-BR" dirty="0"/>
            <a:t>LDL: 52 mg/dL (em uso de estatina)</a:t>
          </a:r>
        </a:p>
      </dgm:t>
    </dgm:pt>
    <dgm:pt modelId="{6CD96A73-BCB3-9743-BE55-59A171EC969F}" type="parTrans" cxnId="{D1DBCE36-5EBD-BD48-8208-A5D3B013F81D}">
      <dgm:prSet/>
      <dgm:spPr/>
      <dgm:t>
        <a:bodyPr/>
        <a:lstStyle/>
        <a:p>
          <a:endParaRPr lang="pt-BR"/>
        </a:p>
      </dgm:t>
    </dgm:pt>
    <dgm:pt modelId="{B609B0B0-8179-2A4E-8006-C440589D4B02}" type="sibTrans" cxnId="{D1DBCE36-5EBD-BD48-8208-A5D3B013F81D}">
      <dgm:prSet/>
      <dgm:spPr/>
      <dgm:t>
        <a:bodyPr/>
        <a:lstStyle/>
        <a:p>
          <a:endParaRPr lang="pt-BR"/>
        </a:p>
      </dgm:t>
    </dgm:pt>
    <dgm:pt modelId="{BAA63569-B476-DD43-B5BC-4E49D7A2EFBC}">
      <dgm:prSet/>
      <dgm:spPr/>
      <dgm:t>
        <a:bodyPr/>
        <a:lstStyle/>
        <a:p>
          <a:r>
            <a:rPr lang="pt-BR" dirty="0"/>
            <a:t>Microalbuminúria: </a:t>
          </a:r>
          <a:r>
            <a:rPr lang="pt-BR" b="1" dirty="0"/>
            <a:t>positiva</a:t>
          </a:r>
          <a:r>
            <a:rPr lang="pt-BR" dirty="0"/>
            <a:t> (80 mg/</a:t>
          </a:r>
          <a:r>
            <a:rPr lang="pt-BR" dirty="0" err="1"/>
            <a:t>g</a:t>
          </a:r>
          <a:r>
            <a:rPr lang="pt-BR" dirty="0"/>
            <a:t>)</a:t>
          </a:r>
        </a:p>
      </dgm:t>
    </dgm:pt>
    <dgm:pt modelId="{30B4C6AD-9FAA-CF42-B678-BFAC70C96BBD}" type="parTrans" cxnId="{B449C921-46B6-BE4A-B61E-7668ED0C9722}">
      <dgm:prSet/>
      <dgm:spPr/>
      <dgm:t>
        <a:bodyPr/>
        <a:lstStyle/>
        <a:p>
          <a:endParaRPr lang="pt-BR"/>
        </a:p>
      </dgm:t>
    </dgm:pt>
    <dgm:pt modelId="{434696A6-E753-0D4B-81C9-DE59152F5E0D}" type="sibTrans" cxnId="{B449C921-46B6-BE4A-B61E-7668ED0C9722}">
      <dgm:prSet/>
      <dgm:spPr/>
      <dgm:t>
        <a:bodyPr/>
        <a:lstStyle/>
        <a:p>
          <a:endParaRPr lang="pt-BR"/>
        </a:p>
      </dgm:t>
    </dgm:pt>
    <dgm:pt modelId="{FC9FFE28-112A-1741-85F5-3414BF9C37F1}">
      <dgm:prSet/>
      <dgm:spPr/>
      <dgm:t>
        <a:bodyPr/>
        <a:lstStyle/>
        <a:p>
          <a:r>
            <a:rPr lang="pt-BR" b="1" dirty="0"/>
            <a:t>Questionamentos</a:t>
          </a:r>
          <a:endParaRPr lang="pt-BR" dirty="0"/>
        </a:p>
      </dgm:t>
    </dgm:pt>
    <dgm:pt modelId="{AF23DFC9-4D51-0948-979B-CBC503C3F372}" type="parTrans" cxnId="{134890BA-A32A-034F-953F-63D50E76A716}">
      <dgm:prSet/>
      <dgm:spPr/>
      <dgm:t>
        <a:bodyPr/>
        <a:lstStyle/>
        <a:p>
          <a:endParaRPr lang="pt-BR"/>
        </a:p>
      </dgm:t>
    </dgm:pt>
    <dgm:pt modelId="{C264429F-6FA9-CC43-B331-2C4C5820CF95}" type="sibTrans" cxnId="{134890BA-A32A-034F-953F-63D50E76A716}">
      <dgm:prSet/>
      <dgm:spPr/>
      <dgm:t>
        <a:bodyPr/>
        <a:lstStyle/>
        <a:p>
          <a:endParaRPr lang="pt-BR"/>
        </a:p>
      </dgm:t>
    </dgm:pt>
    <dgm:pt modelId="{75158DF4-DD39-EF47-86C7-B98E1BFBEDE9}">
      <dgm:prSet/>
      <dgm:spPr/>
      <dgm:t>
        <a:bodyPr/>
        <a:lstStyle/>
        <a:p>
          <a:r>
            <a:rPr lang="pt-BR" dirty="0"/>
            <a:t>Qual o próximo passo terapêutico diante da HbA1c elevada?</a:t>
          </a:r>
        </a:p>
      </dgm:t>
    </dgm:pt>
    <dgm:pt modelId="{01A9AC71-0BE1-0E46-940A-9C0079ACEC76}" type="parTrans" cxnId="{2A88FF66-4A0F-B345-9C47-282546534E19}">
      <dgm:prSet/>
      <dgm:spPr/>
      <dgm:t>
        <a:bodyPr/>
        <a:lstStyle/>
        <a:p>
          <a:endParaRPr lang="pt-BR"/>
        </a:p>
      </dgm:t>
    </dgm:pt>
    <dgm:pt modelId="{F421AE7B-0F64-9C4F-B47C-B5B8AC1F47D8}" type="sibTrans" cxnId="{2A88FF66-4A0F-B345-9C47-282546534E19}">
      <dgm:prSet/>
      <dgm:spPr/>
      <dgm:t>
        <a:bodyPr/>
        <a:lstStyle/>
        <a:p>
          <a:endParaRPr lang="pt-BR"/>
        </a:p>
      </dgm:t>
    </dgm:pt>
    <dgm:pt modelId="{E0F6A594-C7AF-F24E-899B-3122B25B81A5}">
      <dgm:prSet/>
      <dgm:spPr/>
      <dgm:t>
        <a:bodyPr/>
        <a:lstStyle/>
        <a:p>
          <a:r>
            <a:rPr lang="pt-BR" dirty="0"/>
            <a:t>Como a presença de DAC modifica a escolha da medicação?</a:t>
          </a:r>
        </a:p>
      </dgm:t>
    </dgm:pt>
    <dgm:pt modelId="{A360B4E0-BBA0-E64B-8AF5-792EEB7200ED}" type="parTrans" cxnId="{51DEE203-56B4-6342-B9B0-7CB336DBF841}">
      <dgm:prSet/>
      <dgm:spPr/>
      <dgm:t>
        <a:bodyPr/>
        <a:lstStyle/>
        <a:p>
          <a:endParaRPr lang="pt-BR"/>
        </a:p>
      </dgm:t>
    </dgm:pt>
    <dgm:pt modelId="{E43596B5-8A74-1C48-BD0B-4A7EA8562743}" type="sibTrans" cxnId="{51DEE203-56B4-6342-B9B0-7CB336DBF841}">
      <dgm:prSet/>
      <dgm:spPr/>
      <dgm:t>
        <a:bodyPr/>
        <a:lstStyle/>
        <a:p>
          <a:endParaRPr lang="pt-BR"/>
        </a:p>
      </dgm:t>
    </dgm:pt>
    <dgm:pt modelId="{0378DB3B-3EAE-4E46-878B-A1EB00CE06FC}">
      <dgm:prSet/>
      <dgm:spPr/>
      <dgm:t>
        <a:bodyPr/>
        <a:lstStyle/>
        <a:p>
          <a:r>
            <a:rPr lang="pt-BR" dirty="0"/>
            <a:t>Qual a melhor classe medicamentosa para proteger rim e coração?</a:t>
          </a:r>
        </a:p>
      </dgm:t>
    </dgm:pt>
    <dgm:pt modelId="{942CAA7C-EA9A-9C42-95FB-AEB7B036EADE}" type="parTrans" cxnId="{37707C17-1EA5-2841-BFCA-3A314A9F4B30}">
      <dgm:prSet/>
      <dgm:spPr/>
      <dgm:t>
        <a:bodyPr/>
        <a:lstStyle/>
        <a:p>
          <a:endParaRPr lang="pt-BR"/>
        </a:p>
      </dgm:t>
    </dgm:pt>
    <dgm:pt modelId="{DA64534E-0B6E-1544-B3B3-5AC07D50F1EF}" type="sibTrans" cxnId="{37707C17-1EA5-2841-BFCA-3A314A9F4B30}">
      <dgm:prSet/>
      <dgm:spPr/>
      <dgm:t>
        <a:bodyPr/>
        <a:lstStyle/>
        <a:p>
          <a:endParaRPr lang="pt-BR"/>
        </a:p>
      </dgm:t>
    </dgm:pt>
    <dgm:pt modelId="{28ED75DA-5FF2-C542-A0A2-289C540DD924}">
      <dgm:prSet/>
      <dgm:spPr/>
      <dgm:t>
        <a:bodyPr/>
        <a:lstStyle/>
        <a:p>
          <a:r>
            <a:rPr lang="pt-BR" dirty="0"/>
            <a:t>Há necessidade de ajustar metformina devido à TFG?</a:t>
          </a:r>
        </a:p>
      </dgm:t>
    </dgm:pt>
    <dgm:pt modelId="{97FA2C53-CAFD-624A-8254-565A564FF849}" type="parTrans" cxnId="{E2A4BF91-FF67-7942-B240-72C7913D3A3F}">
      <dgm:prSet/>
      <dgm:spPr/>
      <dgm:t>
        <a:bodyPr/>
        <a:lstStyle/>
        <a:p>
          <a:endParaRPr lang="pt-BR"/>
        </a:p>
      </dgm:t>
    </dgm:pt>
    <dgm:pt modelId="{4513B6C4-5306-FC40-8C7B-E2420F95ED7E}" type="sibTrans" cxnId="{E2A4BF91-FF67-7942-B240-72C7913D3A3F}">
      <dgm:prSet/>
      <dgm:spPr/>
      <dgm:t>
        <a:bodyPr/>
        <a:lstStyle/>
        <a:p>
          <a:endParaRPr lang="pt-BR"/>
        </a:p>
      </dgm:t>
    </dgm:pt>
    <dgm:pt modelId="{A1BCBEB5-48B4-314C-B488-3CD174991DAC}" type="pres">
      <dgm:prSet presAssocID="{D1BECF19-111C-BC42-BBD3-62DA96C074FD}" presName="linear" presStyleCnt="0">
        <dgm:presLayoutVars>
          <dgm:animLvl val="lvl"/>
          <dgm:resizeHandles val="exact"/>
        </dgm:presLayoutVars>
      </dgm:prSet>
      <dgm:spPr/>
    </dgm:pt>
    <dgm:pt modelId="{4CCFCEB1-3AE3-684C-A41A-C1B0AEF63B15}" type="pres">
      <dgm:prSet presAssocID="{3DFD6430-D8B2-1944-A4C7-9C84995A53F0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6B9AF63-2ED4-BF4F-88D2-9383E6D16132}" type="pres">
      <dgm:prSet presAssocID="{3DFD6430-D8B2-1944-A4C7-9C84995A53F0}" presName="childText" presStyleLbl="revTx" presStyleIdx="0" presStyleCnt="6">
        <dgm:presLayoutVars>
          <dgm:bulletEnabled val="1"/>
        </dgm:presLayoutVars>
      </dgm:prSet>
      <dgm:spPr/>
    </dgm:pt>
    <dgm:pt modelId="{47099233-BA2B-BE48-BBAA-B321FE0DA896}" type="pres">
      <dgm:prSet presAssocID="{6A1E5B9F-A84F-CE4A-9A6D-1DAA617613D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22B272A9-39C9-F04A-A669-1E0A2D8E2423}" type="pres">
      <dgm:prSet presAssocID="{6A1E5B9F-A84F-CE4A-9A6D-1DAA617613D4}" presName="childText" presStyleLbl="revTx" presStyleIdx="1" presStyleCnt="6">
        <dgm:presLayoutVars>
          <dgm:bulletEnabled val="1"/>
        </dgm:presLayoutVars>
      </dgm:prSet>
      <dgm:spPr/>
    </dgm:pt>
    <dgm:pt modelId="{81FEE321-AD0D-5347-924F-E1BA67DF4F73}" type="pres">
      <dgm:prSet presAssocID="{0A57EF68-C73A-1C48-85BC-74AA65B0D5A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8DF82B3-16FD-1E4C-9A4C-F183E73EB563}" type="pres">
      <dgm:prSet presAssocID="{0A57EF68-C73A-1C48-85BC-74AA65B0D5A5}" presName="childText" presStyleLbl="revTx" presStyleIdx="2" presStyleCnt="6">
        <dgm:presLayoutVars>
          <dgm:bulletEnabled val="1"/>
        </dgm:presLayoutVars>
      </dgm:prSet>
      <dgm:spPr/>
    </dgm:pt>
    <dgm:pt modelId="{45A43865-E50E-AC4B-B5D8-9C7C862AC61A}" type="pres">
      <dgm:prSet presAssocID="{3F1B48CE-CCCB-A747-AA3D-E280CA5C021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D2A1994-B340-604E-93A4-6E20943C6473}" type="pres">
      <dgm:prSet presAssocID="{3F1B48CE-CCCB-A747-AA3D-E280CA5C0215}" presName="childText" presStyleLbl="revTx" presStyleIdx="3" presStyleCnt="6">
        <dgm:presLayoutVars>
          <dgm:bulletEnabled val="1"/>
        </dgm:presLayoutVars>
      </dgm:prSet>
      <dgm:spPr/>
    </dgm:pt>
    <dgm:pt modelId="{91611A00-7371-3242-939C-2F159CA036D4}" type="pres">
      <dgm:prSet presAssocID="{0A702B20-633F-1A4E-9631-091887532A4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3D44F0A-74DE-7140-8CEA-51E86B6FC298}" type="pres">
      <dgm:prSet presAssocID="{0A702B20-633F-1A4E-9631-091887532A4B}" presName="childText" presStyleLbl="revTx" presStyleIdx="4" presStyleCnt="6">
        <dgm:presLayoutVars>
          <dgm:bulletEnabled val="1"/>
        </dgm:presLayoutVars>
      </dgm:prSet>
      <dgm:spPr/>
    </dgm:pt>
    <dgm:pt modelId="{34ABF94A-0B3C-2141-AF72-F50BDB77F16D}" type="pres">
      <dgm:prSet presAssocID="{FC9FFE28-112A-1741-85F5-3414BF9C37F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B8BF1D05-7690-364C-9D7B-88A10322ED00}" type="pres">
      <dgm:prSet presAssocID="{FC9FFE28-112A-1741-85F5-3414BF9C37F1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51DEE203-56B4-6342-B9B0-7CB336DBF841}" srcId="{FC9FFE28-112A-1741-85F5-3414BF9C37F1}" destId="{E0F6A594-C7AF-F24E-899B-3122B25B81A5}" srcOrd="1" destOrd="0" parTransId="{A360B4E0-BBA0-E64B-8AF5-792EEB7200ED}" sibTransId="{E43596B5-8A74-1C48-BD0B-4A7EA8562743}"/>
    <dgm:cxn modelId="{3450D709-FE49-B04A-BA84-A70FA29B554F}" type="presOf" srcId="{BFF04C57-178C-244C-8550-2C3953634E03}" destId="{13D44F0A-74DE-7140-8CEA-51E86B6FC298}" srcOrd="0" destOrd="1" presId="urn:microsoft.com/office/officeart/2005/8/layout/vList2"/>
    <dgm:cxn modelId="{8054DA0A-39BE-8443-BA22-6BDB8A7BF8BF}" type="presOf" srcId="{75158DF4-DD39-EF47-86C7-B98E1BFBEDE9}" destId="{B8BF1D05-7690-364C-9D7B-88A10322ED00}" srcOrd="0" destOrd="0" presId="urn:microsoft.com/office/officeart/2005/8/layout/vList2"/>
    <dgm:cxn modelId="{7C30630E-E276-9341-BECA-3D8618851054}" srcId="{0A702B20-633F-1A4E-9631-091887532A4B}" destId="{BFF04C57-178C-244C-8550-2C3953634E03}" srcOrd="1" destOrd="0" parTransId="{5DFCA034-1603-0F44-AEEC-396D38F88DFD}" sibTransId="{7528709B-6F87-2E44-909E-C5BD0A8E26A1}"/>
    <dgm:cxn modelId="{311D3913-A567-1940-B503-373C0AC07E4A}" srcId="{3DFD6430-D8B2-1944-A4C7-9C84995A53F0}" destId="{60590BAF-5572-9C4D-AD46-38D7466958C8}" srcOrd="2" destOrd="0" parTransId="{3B5CE471-F1A9-CF41-A629-65F9E8B7CDC7}" sibTransId="{D555A31A-151B-C148-8422-D7832913B0DE}"/>
    <dgm:cxn modelId="{00FAC816-BF26-5845-8045-E4C6C8AFDA58}" srcId="{3DFD6430-D8B2-1944-A4C7-9C84995A53F0}" destId="{46405873-CF25-394C-9BD3-CC1E102F1FCF}" srcOrd="0" destOrd="0" parTransId="{CDD403EE-B44B-A948-A0AB-156D2AA8C88D}" sibTransId="{5E10EA82-A292-964A-A145-84AD20E9859D}"/>
    <dgm:cxn modelId="{37707C17-1EA5-2841-BFCA-3A314A9F4B30}" srcId="{FC9FFE28-112A-1741-85F5-3414BF9C37F1}" destId="{0378DB3B-3EAE-4E46-878B-A1EB00CE06FC}" srcOrd="2" destOrd="0" parTransId="{942CAA7C-EA9A-9C42-95FB-AEB7B036EADE}" sibTransId="{DA64534E-0B6E-1544-B3B3-5AC07D50F1EF}"/>
    <dgm:cxn modelId="{AD5FDD19-2389-7A4A-AD95-756120D6ACFE}" type="presOf" srcId="{F3E6313E-0F38-5744-B96B-2C35922D050C}" destId="{DD2A1994-B340-604E-93A4-6E20943C6473}" srcOrd="0" destOrd="1" presId="urn:microsoft.com/office/officeart/2005/8/layout/vList2"/>
    <dgm:cxn modelId="{B449C921-46B6-BE4A-B61E-7668ED0C9722}" srcId="{0A702B20-633F-1A4E-9631-091887532A4B}" destId="{BAA63569-B476-DD43-B5BC-4E49D7A2EFBC}" srcOrd="4" destOrd="0" parTransId="{30B4C6AD-9FAA-CF42-B678-BFAC70C96BBD}" sibTransId="{434696A6-E753-0D4B-81C9-DE59152F5E0D}"/>
    <dgm:cxn modelId="{28ABF624-2E86-7C4F-BE40-3D01787E2CAA}" srcId="{3F1B48CE-CCCB-A747-AA3D-E280CA5C0215}" destId="{A7DC1CFE-BE30-5F42-8704-1415D6BF6A0C}" srcOrd="3" destOrd="0" parTransId="{F59FB1DC-4AAA-5349-A01C-116EA7A5E7A6}" sibTransId="{6019BA95-E1E5-DF48-8D9B-E07D90A4B160}"/>
    <dgm:cxn modelId="{884E5225-5E0E-5846-A404-C85F0F26A7ED}" srcId="{3DFD6430-D8B2-1944-A4C7-9C84995A53F0}" destId="{79066753-C22A-DC4A-81E3-0FC9984FDC22}" srcOrd="3" destOrd="0" parTransId="{56F75955-6004-924F-9DFC-8C0EB8F374A9}" sibTransId="{61D90168-753A-494B-BA57-13DDE232263B}"/>
    <dgm:cxn modelId="{6D071E2B-7822-4649-B062-AED92A82CF18}" srcId="{3F1B48CE-CCCB-A747-AA3D-E280CA5C0215}" destId="{F3E6313E-0F38-5744-B96B-2C35922D050C}" srcOrd="1" destOrd="0" parTransId="{DD813DFA-C83D-8B4D-84A1-1F094C10D1B7}" sibTransId="{577A697E-3921-774C-9F8E-89ADF7542788}"/>
    <dgm:cxn modelId="{D25F4134-28D6-E54F-BBA2-8FED498BF503}" srcId="{D1BECF19-111C-BC42-BBD3-62DA96C074FD}" destId="{3F1B48CE-CCCB-A747-AA3D-E280CA5C0215}" srcOrd="3" destOrd="0" parTransId="{DCE0164D-9BA2-F948-9021-1416EC83266C}" sibTransId="{006387C2-D738-9C43-BE7D-D9E22F0A78FA}"/>
    <dgm:cxn modelId="{A6756236-EBA6-5943-A030-6F010487A01E}" srcId="{D1BECF19-111C-BC42-BBD3-62DA96C074FD}" destId="{6A1E5B9F-A84F-CE4A-9A6D-1DAA617613D4}" srcOrd="1" destOrd="0" parTransId="{E619ED39-727F-D64B-B765-9D4A527A43D6}" sibTransId="{19924B0D-0010-7342-A28A-85A76B6D1A93}"/>
    <dgm:cxn modelId="{D1DBCE36-5EBD-BD48-8208-A5D3B013F81D}" srcId="{0A702B20-633F-1A4E-9631-091887532A4B}" destId="{540DAF52-357A-6C4B-ADBF-DCFF40A22DF3}" srcOrd="3" destOrd="0" parTransId="{6CD96A73-BCB3-9743-BE55-59A171EC969F}" sibTransId="{B609B0B0-8179-2A4E-8006-C440589D4B02}"/>
    <dgm:cxn modelId="{AF9D6D48-E83A-C648-86A2-4AEBB41B1E9A}" srcId="{3F1B48CE-CCCB-A747-AA3D-E280CA5C0215}" destId="{AD38F683-CBE2-2B4D-B39A-1ED9BB58A72F}" srcOrd="0" destOrd="0" parTransId="{48B961C0-60BB-BE4F-B931-2FE05FA79F54}" sibTransId="{094E4BC4-E3D7-6E4E-B341-A8E3615E466F}"/>
    <dgm:cxn modelId="{074C6449-4110-CF4F-B67E-451C894E1FE2}" srcId="{3DFD6430-D8B2-1944-A4C7-9C84995A53F0}" destId="{A225EB7E-EC9F-6345-9DAC-18D01F45B930}" srcOrd="1" destOrd="0" parTransId="{1528BF8E-B762-1445-9356-2B3DF2EE3205}" sibTransId="{E25472AD-4A8D-CA43-BF4E-FC102DE64E52}"/>
    <dgm:cxn modelId="{5CF1234B-1C4B-4D40-9B63-064CD306D5BA}" type="presOf" srcId="{E0F6A594-C7AF-F24E-899B-3122B25B81A5}" destId="{B8BF1D05-7690-364C-9D7B-88A10322ED00}" srcOrd="0" destOrd="1" presId="urn:microsoft.com/office/officeart/2005/8/layout/vList2"/>
    <dgm:cxn modelId="{0253584C-3F30-B348-BCDA-00FF1FAEA4D7}" type="presOf" srcId="{D491AF02-B54E-144C-A3D8-565A5236060A}" destId="{22B272A9-39C9-F04A-A669-1E0A2D8E2423}" srcOrd="0" destOrd="0" presId="urn:microsoft.com/office/officeart/2005/8/layout/vList2"/>
    <dgm:cxn modelId="{AF875F60-38EE-254C-BD17-CE666FDD2CF6}" type="presOf" srcId="{FC9FFE28-112A-1741-85F5-3414BF9C37F1}" destId="{34ABF94A-0B3C-2141-AF72-F50BDB77F16D}" srcOrd="0" destOrd="0" presId="urn:microsoft.com/office/officeart/2005/8/layout/vList2"/>
    <dgm:cxn modelId="{7FDE2B65-A91A-C348-985E-CC747A100403}" type="presOf" srcId="{AD38F683-CBE2-2B4D-B39A-1ED9BB58A72F}" destId="{DD2A1994-B340-604E-93A4-6E20943C6473}" srcOrd="0" destOrd="0" presId="urn:microsoft.com/office/officeart/2005/8/layout/vList2"/>
    <dgm:cxn modelId="{2A88FF66-4A0F-B345-9C47-282546534E19}" srcId="{FC9FFE28-112A-1741-85F5-3414BF9C37F1}" destId="{75158DF4-DD39-EF47-86C7-B98E1BFBEDE9}" srcOrd="0" destOrd="0" parTransId="{01A9AC71-0BE1-0E46-940A-9C0079ACEC76}" sibTransId="{F421AE7B-0F64-9C4F-B47C-B5B8AC1F47D8}"/>
    <dgm:cxn modelId="{F8B9C275-1567-8D47-9322-175CE54897EA}" type="presOf" srcId="{79066753-C22A-DC4A-81E3-0FC9984FDC22}" destId="{26B9AF63-2ED4-BF4F-88D2-9383E6D16132}" srcOrd="0" destOrd="3" presId="urn:microsoft.com/office/officeart/2005/8/layout/vList2"/>
    <dgm:cxn modelId="{EB82DC7A-70EC-9548-B869-7661555CB75B}" type="presOf" srcId="{60590BAF-5572-9C4D-AD46-38D7466958C8}" destId="{26B9AF63-2ED4-BF4F-88D2-9383E6D16132}" srcOrd="0" destOrd="2" presId="urn:microsoft.com/office/officeart/2005/8/layout/vList2"/>
    <dgm:cxn modelId="{6314DD7F-3AD3-9E46-8E0E-21035E4CE135}" type="presOf" srcId="{28ED75DA-5FF2-C542-A0A2-289C540DD924}" destId="{B8BF1D05-7690-364C-9D7B-88A10322ED00}" srcOrd="0" destOrd="3" presId="urn:microsoft.com/office/officeart/2005/8/layout/vList2"/>
    <dgm:cxn modelId="{E3251B81-9FA1-E443-B577-828C80CC8634}" srcId="{D1BECF19-111C-BC42-BBD3-62DA96C074FD}" destId="{3DFD6430-D8B2-1944-A4C7-9C84995A53F0}" srcOrd="0" destOrd="0" parTransId="{E56F41C8-472E-1F4B-91B1-2B254C7C279A}" sibTransId="{B8C0F449-2616-EA43-B4C5-1EBF82484D9A}"/>
    <dgm:cxn modelId="{B72DE981-2D2C-204C-AB0E-14F87711439E}" srcId="{0A57EF68-C73A-1C48-85BC-74AA65B0D5A5}" destId="{42422B86-4592-7940-B961-6509B9872652}" srcOrd="0" destOrd="0" parTransId="{EC1323C1-0DBB-D846-869F-C603A0CBBC09}" sibTransId="{4161DFAE-ED84-D34B-82E7-DE8047E00B6E}"/>
    <dgm:cxn modelId="{6D63ED85-1A0F-184A-AC37-2F82AED73892}" type="presOf" srcId="{D1BECF19-111C-BC42-BBD3-62DA96C074FD}" destId="{A1BCBEB5-48B4-314C-B488-3CD174991DAC}" srcOrd="0" destOrd="0" presId="urn:microsoft.com/office/officeart/2005/8/layout/vList2"/>
    <dgm:cxn modelId="{40E82C8C-EE07-664E-B8B1-7D78DA0144CA}" srcId="{0A702B20-633F-1A4E-9631-091887532A4B}" destId="{1DABA1EA-C1FA-D245-AEF0-B7A2E1E3111B}" srcOrd="2" destOrd="0" parTransId="{6DA6403D-713C-9348-B802-3CC24CAD9DF7}" sibTransId="{806A3EBF-D87C-7445-8AA3-70FA593885CA}"/>
    <dgm:cxn modelId="{E2A4BF91-FF67-7942-B240-72C7913D3A3F}" srcId="{FC9FFE28-112A-1741-85F5-3414BF9C37F1}" destId="{28ED75DA-5FF2-C542-A0A2-289C540DD924}" srcOrd="3" destOrd="0" parTransId="{97FA2C53-CAFD-624A-8254-565A564FF849}" sibTransId="{4513B6C4-5306-FC40-8C7B-E2420F95ED7E}"/>
    <dgm:cxn modelId="{0E76EE98-86B2-A14C-99AF-9E8A7C1B3811}" type="presOf" srcId="{BAA63569-B476-DD43-B5BC-4E49D7A2EFBC}" destId="{13D44F0A-74DE-7140-8CEA-51E86B6FC298}" srcOrd="0" destOrd="4" presId="urn:microsoft.com/office/officeart/2005/8/layout/vList2"/>
    <dgm:cxn modelId="{BCF0109B-6CDB-504B-A765-964FE7DBDBB3}" srcId="{D1BECF19-111C-BC42-BBD3-62DA96C074FD}" destId="{0A57EF68-C73A-1C48-85BC-74AA65B0D5A5}" srcOrd="2" destOrd="0" parTransId="{6A7BD2AA-66CE-7D40-BC33-9AC093E7EB48}" sibTransId="{F0135924-AE04-B64E-AB80-721FCA2CF82C}"/>
    <dgm:cxn modelId="{828E3F9E-63DC-7C45-9622-3B60CCADA9B0}" type="presOf" srcId="{0A702B20-633F-1A4E-9631-091887532A4B}" destId="{91611A00-7371-3242-939C-2F159CA036D4}" srcOrd="0" destOrd="0" presId="urn:microsoft.com/office/officeart/2005/8/layout/vList2"/>
    <dgm:cxn modelId="{666B35A2-B363-D847-AFF7-330D6E484CA8}" srcId="{0A702B20-633F-1A4E-9631-091887532A4B}" destId="{2715B6E6-3452-0847-B06D-91769A8006BD}" srcOrd="0" destOrd="0" parTransId="{FDF0D5FF-890C-A544-A537-15E07AEE2F4B}" sibTransId="{54185E33-4138-8943-87FC-E525CF423959}"/>
    <dgm:cxn modelId="{A0C591A3-53AD-744C-8209-515F0E07287D}" type="presOf" srcId="{6A1E5B9F-A84F-CE4A-9A6D-1DAA617613D4}" destId="{47099233-BA2B-BE48-BBAA-B321FE0DA896}" srcOrd="0" destOrd="0" presId="urn:microsoft.com/office/officeart/2005/8/layout/vList2"/>
    <dgm:cxn modelId="{477EEFB2-739B-E841-A454-B4A7036CE0EB}" type="presOf" srcId="{73413B3B-39A6-DF4A-B92B-7E764E776182}" destId="{DD2A1994-B340-604E-93A4-6E20943C6473}" srcOrd="0" destOrd="2" presId="urn:microsoft.com/office/officeart/2005/8/layout/vList2"/>
    <dgm:cxn modelId="{213F91B8-B113-E445-99C0-3795396BF5BF}" type="presOf" srcId="{A7DC1CFE-BE30-5F42-8704-1415D6BF6A0C}" destId="{DD2A1994-B340-604E-93A4-6E20943C6473}" srcOrd="0" destOrd="3" presId="urn:microsoft.com/office/officeart/2005/8/layout/vList2"/>
    <dgm:cxn modelId="{D1077BB9-7CF3-C942-A4AC-21430248B424}" type="presOf" srcId="{0A57EF68-C73A-1C48-85BC-74AA65B0D5A5}" destId="{81FEE321-AD0D-5347-924F-E1BA67DF4F73}" srcOrd="0" destOrd="0" presId="urn:microsoft.com/office/officeart/2005/8/layout/vList2"/>
    <dgm:cxn modelId="{134890BA-A32A-034F-953F-63D50E76A716}" srcId="{D1BECF19-111C-BC42-BBD3-62DA96C074FD}" destId="{FC9FFE28-112A-1741-85F5-3414BF9C37F1}" srcOrd="5" destOrd="0" parTransId="{AF23DFC9-4D51-0948-979B-CBC503C3F372}" sibTransId="{C264429F-6FA9-CC43-B331-2C4C5820CF95}"/>
    <dgm:cxn modelId="{8A6EEABA-0D80-6747-813B-9C80E1A79361}" type="presOf" srcId="{3DFD6430-D8B2-1944-A4C7-9C84995A53F0}" destId="{4CCFCEB1-3AE3-684C-A41A-C1B0AEF63B15}" srcOrd="0" destOrd="0" presId="urn:microsoft.com/office/officeart/2005/8/layout/vList2"/>
    <dgm:cxn modelId="{84B565C1-CA7D-5F4A-A063-E419A3519DA9}" type="presOf" srcId="{46405873-CF25-394C-9BD3-CC1E102F1FCF}" destId="{26B9AF63-2ED4-BF4F-88D2-9383E6D16132}" srcOrd="0" destOrd="0" presId="urn:microsoft.com/office/officeart/2005/8/layout/vList2"/>
    <dgm:cxn modelId="{F7BDBEC3-1A80-3D45-A81E-8D76348ECBB9}" type="presOf" srcId="{A225EB7E-EC9F-6345-9DAC-18D01F45B930}" destId="{26B9AF63-2ED4-BF4F-88D2-9383E6D16132}" srcOrd="0" destOrd="1" presId="urn:microsoft.com/office/officeart/2005/8/layout/vList2"/>
    <dgm:cxn modelId="{2402A7C6-6766-9B49-9589-A9D29FA388A5}" type="presOf" srcId="{1DABA1EA-C1FA-D245-AEF0-B7A2E1E3111B}" destId="{13D44F0A-74DE-7140-8CEA-51E86B6FC298}" srcOrd="0" destOrd="2" presId="urn:microsoft.com/office/officeart/2005/8/layout/vList2"/>
    <dgm:cxn modelId="{7CBF2DCB-5619-7F49-AE09-CF19065199BB}" type="presOf" srcId="{3F1B48CE-CCCB-A747-AA3D-E280CA5C0215}" destId="{45A43865-E50E-AC4B-B5D8-9C7C862AC61A}" srcOrd="0" destOrd="0" presId="urn:microsoft.com/office/officeart/2005/8/layout/vList2"/>
    <dgm:cxn modelId="{0E7FB6DC-A1C2-8E49-9B82-54194E4E9F9F}" type="presOf" srcId="{42422B86-4592-7940-B961-6509B9872652}" destId="{28DF82B3-16FD-1E4C-9A4C-F183E73EB563}" srcOrd="0" destOrd="0" presId="urn:microsoft.com/office/officeart/2005/8/layout/vList2"/>
    <dgm:cxn modelId="{CBFFAAEA-492C-1643-8050-99FA4F6308F4}" type="presOf" srcId="{2715B6E6-3452-0847-B06D-91769A8006BD}" destId="{13D44F0A-74DE-7140-8CEA-51E86B6FC298}" srcOrd="0" destOrd="0" presId="urn:microsoft.com/office/officeart/2005/8/layout/vList2"/>
    <dgm:cxn modelId="{94ECB5EC-08D4-5240-B3F9-E1542700FA02}" type="presOf" srcId="{0378DB3B-3EAE-4E46-878B-A1EB00CE06FC}" destId="{B8BF1D05-7690-364C-9D7B-88A10322ED00}" srcOrd="0" destOrd="2" presId="urn:microsoft.com/office/officeart/2005/8/layout/vList2"/>
    <dgm:cxn modelId="{B30C6CEF-9977-F549-B106-A1E32D6E1AAA}" srcId="{D1BECF19-111C-BC42-BBD3-62DA96C074FD}" destId="{0A702B20-633F-1A4E-9631-091887532A4B}" srcOrd="4" destOrd="0" parTransId="{76704E45-69E7-9F41-BBBE-0088D5E65FAB}" sibTransId="{C9797D53-446F-C94F-8B2C-FE75492F0654}"/>
    <dgm:cxn modelId="{A7EF99F0-EB83-2544-AC9A-B3B63E564C2C}" srcId="{6A1E5B9F-A84F-CE4A-9A6D-1DAA617613D4}" destId="{D491AF02-B54E-144C-A3D8-565A5236060A}" srcOrd="0" destOrd="0" parTransId="{339A3DBD-1989-CC40-BEBE-AB7D40107E7A}" sibTransId="{DC9949EC-2726-974B-A62C-D16ECFDA433F}"/>
    <dgm:cxn modelId="{5A814CF1-2E34-A949-9A11-CCB07F52F756}" srcId="{3F1B48CE-CCCB-A747-AA3D-E280CA5C0215}" destId="{73413B3B-39A6-DF4A-B92B-7E764E776182}" srcOrd="2" destOrd="0" parTransId="{BB6553E1-7F25-C441-88A7-3D2EF30FCB63}" sibTransId="{154A2482-A69D-4B46-970B-7AC615DB072E}"/>
    <dgm:cxn modelId="{A29C9CF7-5623-C144-A288-5AC4AAA63D70}" type="presOf" srcId="{540DAF52-357A-6C4B-ADBF-DCFF40A22DF3}" destId="{13D44F0A-74DE-7140-8CEA-51E86B6FC298}" srcOrd="0" destOrd="3" presId="urn:microsoft.com/office/officeart/2005/8/layout/vList2"/>
    <dgm:cxn modelId="{B1F1A524-07D7-9945-9ECB-F8189505D048}" type="presParOf" srcId="{A1BCBEB5-48B4-314C-B488-3CD174991DAC}" destId="{4CCFCEB1-3AE3-684C-A41A-C1B0AEF63B15}" srcOrd="0" destOrd="0" presId="urn:microsoft.com/office/officeart/2005/8/layout/vList2"/>
    <dgm:cxn modelId="{6A42621E-339F-CC42-B45E-FB0665F6B9F2}" type="presParOf" srcId="{A1BCBEB5-48B4-314C-B488-3CD174991DAC}" destId="{26B9AF63-2ED4-BF4F-88D2-9383E6D16132}" srcOrd="1" destOrd="0" presId="urn:microsoft.com/office/officeart/2005/8/layout/vList2"/>
    <dgm:cxn modelId="{E985BBCE-69B2-714D-BF45-4C93D840A3C1}" type="presParOf" srcId="{A1BCBEB5-48B4-314C-B488-3CD174991DAC}" destId="{47099233-BA2B-BE48-BBAA-B321FE0DA896}" srcOrd="2" destOrd="0" presId="urn:microsoft.com/office/officeart/2005/8/layout/vList2"/>
    <dgm:cxn modelId="{B83ADE36-DBFD-7146-9336-0FC498230378}" type="presParOf" srcId="{A1BCBEB5-48B4-314C-B488-3CD174991DAC}" destId="{22B272A9-39C9-F04A-A669-1E0A2D8E2423}" srcOrd="3" destOrd="0" presId="urn:microsoft.com/office/officeart/2005/8/layout/vList2"/>
    <dgm:cxn modelId="{4052AB03-DC2A-A540-B46F-970C802DF12F}" type="presParOf" srcId="{A1BCBEB5-48B4-314C-B488-3CD174991DAC}" destId="{81FEE321-AD0D-5347-924F-E1BA67DF4F73}" srcOrd="4" destOrd="0" presId="urn:microsoft.com/office/officeart/2005/8/layout/vList2"/>
    <dgm:cxn modelId="{8E82145E-6233-8841-90D9-F1ACB5B150AC}" type="presParOf" srcId="{A1BCBEB5-48B4-314C-B488-3CD174991DAC}" destId="{28DF82B3-16FD-1E4C-9A4C-F183E73EB563}" srcOrd="5" destOrd="0" presId="urn:microsoft.com/office/officeart/2005/8/layout/vList2"/>
    <dgm:cxn modelId="{6E56770D-DDEE-D140-88D9-0DAE47BD3A59}" type="presParOf" srcId="{A1BCBEB5-48B4-314C-B488-3CD174991DAC}" destId="{45A43865-E50E-AC4B-B5D8-9C7C862AC61A}" srcOrd="6" destOrd="0" presId="urn:microsoft.com/office/officeart/2005/8/layout/vList2"/>
    <dgm:cxn modelId="{3C64A02C-36FD-B64E-8334-1022FABF449F}" type="presParOf" srcId="{A1BCBEB5-48B4-314C-B488-3CD174991DAC}" destId="{DD2A1994-B340-604E-93A4-6E20943C6473}" srcOrd="7" destOrd="0" presId="urn:microsoft.com/office/officeart/2005/8/layout/vList2"/>
    <dgm:cxn modelId="{559378ED-F2F7-554C-9C0D-6C69800DF668}" type="presParOf" srcId="{A1BCBEB5-48B4-314C-B488-3CD174991DAC}" destId="{91611A00-7371-3242-939C-2F159CA036D4}" srcOrd="8" destOrd="0" presId="urn:microsoft.com/office/officeart/2005/8/layout/vList2"/>
    <dgm:cxn modelId="{32EFFCF8-0A9A-634D-AD24-0CBAFBAD1FF5}" type="presParOf" srcId="{A1BCBEB5-48B4-314C-B488-3CD174991DAC}" destId="{13D44F0A-74DE-7140-8CEA-51E86B6FC298}" srcOrd="9" destOrd="0" presId="urn:microsoft.com/office/officeart/2005/8/layout/vList2"/>
    <dgm:cxn modelId="{8055D9A7-6A63-F641-AC61-563D6D4E6B26}" type="presParOf" srcId="{A1BCBEB5-48B4-314C-B488-3CD174991DAC}" destId="{34ABF94A-0B3C-2141-AF72-F50BDB77F16D}" srcOrd="10" destOrd="0" presId="urn:microsoft.com/office/officeart/2005/8/layout/vList2"/>
    <dgm:cxn modelId="{9D199218-3199-E949-8B55-FE77F69CB097}" type="presParOf" srcId="{A1BCBEB5-48B4-314C-B488-3CD174991DAC}" destId="{B8BF1D05-7690-364C-9D7B-88A10322ED00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0DC9F8-3663-BA4E-B678-7F59FA67886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DA5EF2E-848D-3C44-9939-A9B1C957431C}">
      <dgm:prSet/>
      <dgm:spPr/>
      <dgm:t>
        <a:bodyPr/>
        <a:lstStyle/>
        <a:p>
          <a:r>
            <a:rPr lang="pt-BR" b="1"/>
            <a:t>Dados do Paciente</a:t>
          </a:r>
          <a:endParaRPr lang="pt-BR"/>
        </a:p>
      </dgm:t>
    </dgm:pt>
    <dgm:pt modelId="{20F385E1-8F73-3344-A91E-3277A1A49531}" type="parTrans" cxnId="{2E1E2274-F033-5A4C-9B1D-76BD720BD2BC}">
      <dgm:prSet/>
      <dgm:spPr/>
      <dgm:t>
        <a:bodyPr/>
        <a:lstStyle/>
        <a:p>
          <a:endParaRPr lang="pt-BR"/>
        </a:p>
      </dgm:t>
    </dgm:pt>
    <dgm:pt modelId="{34885B77-B5B3-264C-BB01-F0C09CD2D3AF}" type="sibTrans" cxnId="{2E1E2274-F033-5A4C-9B1D-76BD720BD2BC}">
      <dgm:prSet/>
      <dgm:spPr/>
      <dgm:t>
        <a:bodyPr/>
        <a:lstStyle/>
        <a:p>
          <a:endParaRPr lang="pt-BR"/>
        </a:p>
      </dgm:t>
    </dgm:pt>
    <dgm:pt modelId="{676DFB0E-9CD4-D14E-8203-FDE7AB5A5F79}">
      <dgm:prSet/>
      <dgm:spPr/>
      <dgm:t>
        <a:bodyPr/>
        <a:lstStyle/>
        <a:p>
          <a:r>
            <a:rPr lang="pt-BR" b="1" dirty="0"/>
            <a:t>Sexo:</a:t>
          </a:r>
          <a:r>
            <a:rPr lang="pt-BR" dirty="0"/>
            <a:t> Feminino</a:t>
          </a:r>
        </a:p>
      </dgm:t>
    </dgm:pt>
    <dgm:pt modelId="{D58E5076-2C32-B64C-867A-323625982093}" type="parTrans" cxnId="{0514C75D-4FE8-B748-A7F7-0AE8FB047BCF}">
      <dgm:prSet/>
      <dgm:spPr/>
      <dgm:t>
        <a:bodyPr/>
        <a:lstStyle/>
        <a:p>
          <a:endParaRPr lang="pt-BR"/>
        </a:p>
      </dgm:t>
    </dgm:pt>
    <dgm:pt modelId="{ADBA8D07-7719-A549-A361-DE53557498E1}" type="sibTrans" cxnId="{0514C75D-4FE8-B748-A7F7-0AE8FB047BCF}">
      <dgm:prSet/>
      <dgm:spPr/>
      <dgm:t>
        <a:bodyPr/>
        <a:lstStyle/>
        <a:p>
          <a:endParaRPr lang="pt-BR"/>
        </a:p>
      </dgm:t>
    </dgm:pt>
    <dgm:pt modelId="{DE1598BF-4102-B44C-A9AB-45B639C8A481}">
      <dgm:prSet/>
      <dgm:spPr/>
      <dgm:t>
        <a:bodyPr/>
        <a:lstStyle/>
        <a:p>
          <a:r>
            <a:rPr lang="pt-BR" b="1" dirty="0"/>
            <a:t>Idade:</a:t>
          </a:r>
          <a:r>
            <a:rPr lang="pt-BR" dirty="0"/>
            <a:t> 56 anos</a:t>
          </a:r>
        </a:p>
      </dgm:t>
    </dgm:pt>
    <dgm:pt modelId="{3ED2FD39-F3CC-A34E-994F-6A52FE122E8A}" type="parTrans" cxnId="{4D7AE8A2-9520-3F4C-A158-261CAB971167}">
      <dgm:prSet/>
      <dgm:spPr/>
      <dgm:t>
        <a:bodyPr/>
        <a:lstStyle/>
        <a:p>
          <a:endParaRPr lang="pt-BR"/>
        </a:p>
      </dgm:t>
    </dgm:pt>
    <dgm:pt modelId="{CF67AC8C-05FF-E64C-9CFC-53F3C9226A2E}" type="sibTrans" cxnId="{4D7AE8A2-9520-3F4C-A158-261CAB971167}">
      <dgm:prSet/>
      <dgm:spPr/>
      <dgm:t>
        <a:bodyPr/>
        <a:lstStyle/>
        <a:p>
          <a:endParaRPr lang="pt-BR"/>
        </a:p>
      </dgm:t>
    </dgm:pt>
    <dgm:pt modelId="{BD83A366-D88C-F049-9B7C-59EA62CB1416}">
      <dgm:prSet/>
      <dgm:spPr/>
      <dgm:t>
        <a:bodyPr/>
        <a:lstStyle/>
        <a:p>
          <a:r>
            <a:rPr lang="pt-BR" b="1" dirty="0"/>
            <a:t>Antecedentes:</a:t>
          </a:r>
          <a:r>
            <a:rPr lang="pt-BR" dirty="0"/>
            <a:t> </a:t>
          </a:r>
        </a:p>
      </dgm:t>
    </dgm:pt>
    <dgm:pt modelId="{5267C8EF-9081-2B4E-B667-66B507B7AC21}" type="parTrans" cxnId="{63C5EF34-023D-314C-B12E-16DB0FB28081}">
      <dgm:prSet/>
      <dgm:spPr/>
      <dgm:t>
        <a:bodyPr/>
        <a:lstStyle/>
        <a:p>
          <a:endParaRPr lang="pt-BR"/>
        </a:p>
      </dgm:t>
    </dgm:pt>
    <dgm:pt modelId="{2188217D-378A-AF44-A642-AFF1C77590EA}" type="sibTrans" cxnId="{63C5EF34-023D-314C-B12E-16DB0FB28081}">
      <dgm:prSet/>
      <dgm:spPr/>
      <dgm:t>
        <a:bodyPr/>
        <a:lstStyle/>
        <a:p>
          <a:endParaRPr lang="pt-BR"/>
        </a:p>
      </dgm:t>
    </dgm:pt>
    <dgm:pt modelId="{26E9D398-2A87-C443-BDA6-4AC8F511684C}">
      <dgm:prSet/>
      <dgm:spPr/>
      <dgm:t>
        <a:bodyPr/>
        <a:lstStyle/>
        <a:p>
          <a:r>
            <a:rPr lang="pt-BR" dirty="0"/>
            <a:t>DM2 há 8 anos</a:t>
          </a:r>
        </a:p>
      </dgm:t>
    </dgm:pt>
    <dgm:pt modelId="{1667175C-FF86-C547-8DB8-87F453F90519}" type="parTrans" cxnId="{7F96BC14-A577-2941-8C92-A63DCE32A2F1}">
      <dgm:prSet/>
      <dgm:spPr/>
      <dgm:t>
        <a:bodyPr/>
        <a:lstStyle/>
        <a:p>
          <a:endParaRPr lang="pt-BR"/>
        </a:p>
      </dgm:t>
    </dgm:pt>
    <dgm:pt modelId="{D83FFB97-455C-AC4E-BC57-EAE8460EFF5C}" type="sibTrans" cxnId="{7F96BC14-A577-2941-8C92-A63DCE32A2F1}">
      <dgm:prSet/>
      <dgm:spPr/>
      <dgm:t>
        <a:bodyPr/>
        <a:lstStyle/>
        <a:p>
          <a:endParaRPr lang="pt-BR"/>
        </a:p>
      </dgm:t>
    </dgm:pt>
    <dgm:pt modelId="{0ACE796A-164D-4648-84A5-760ECBE02E32}">
      <dgm:prSet/>
      <dgm:spPr/>
      <dgm:t>
        <a:bodyPr/>
        <a:lstStyle/>
        <a:p>
          <a:r>
            <a:rPr lang="pt-BR" dirty="0"/>
            <a:t>HAS controlada</a:t>
          </a:r>
        </a:p>
      </dgm:t>
    </dgm:pt>
    <dgm:pt modelId="{40CF913B-AEB8-EA4A-8BB5-E372861CF4D3}" type="parTrans" cxnId="{5A70AD86-0C59-2E4A-A42F-C058698F6E08}">
      <dgm:prSet/>
      <dgm:spPr/>
      <dgm:t>
        <a:bodyPr/>
        <a:lstStyle/>
        <a:p>
          <a:endParaRPr lang="pt-BR"/>
        </a:p>
      </dgm:t>
    </dgm:pt>
    <dgm:pt modelId="{05F2648D-A278-9F4C-89FD-C85D692C8543}" type="sibTrans" cxnId="{5A70AD86-0C59-2E4A-A42F-C058698F6E08}">
      <dgm:prSet/>
      <dgm:spPr/>
      <dgm:t>
        <a:bodyPr/>
        <a:lstStyle/>
        <a:p>
          <a:endParaRPr lang="pt-BR"/>
        </a:p>
      </dgm:t>
    </dgm:pt>
    <dgm:pt modelId="{8FDC834C-FDD1-9049-8E79-48925C144B9F}">
      <dgm:prSet/>
      <dgm:spPr/>
      <dgm:t>
        <a:bodyPr/>
        <a:lstStyle/>
        <a:p>
          <a:r>
            <a:rPr lang="pt-BR" dirty="0"/>
            <a:t>Dislipidemia</a:t>
          </a:r>
        </a:p>
      </dgm:t>
    </dgm:pt>
    <dgm:pt modelId="{3046CEF0-0AC7-FE43-BB74-E6361CF3D28C}" type="parTrans" cxnId="{71FF47A2-D53C-8549-B4A4-72537478357E}">
      <dgm:prSet/>
      <dgm:spPr/>
      <dgm:t>
        <a:bodyPr/>
        <a:lstStyle/>
        <a:p>
          <a:endParaRPr lang="pt-BR"/>
        </a:p>
      </dgm:t>
    </dgm:pt>
    <dgm:pt modelId="{5D2034A4-0CEA-0F40-9C1D-6A144616B7EC}" type="sibTrans" cxnId="{71FF47A2-D53C-8549-B4A4-72537478357E}">
      <dgm:prSet/>
      <dgm:spPr/>
      <dgm:t>
        <a:bodyPr/>
        <a:lstStyle/>
        <a:p>
          <a:endParaRPr lang="pt-BR"/>
        </a:p>
      </dgm:t>
    </dgm:pt>
    <dgm:pt modelId="{175CDBFF-F9DA-E549-A3C9-F98B43B8ED86}">
      <dgm:prSet/>
      <dgm:spPr/>
      <dgm:t>
        <a:bodyPr/>
        <a:lstStyle/>
        <a:p>
          <a:r>
            <a:rPr lang="pt-BR" dirty="0"/>
            <a:t>Obesidade grau </a:t>
          </a:r>
          <a:r>
            <a:rPr lang="pt-BR" dirty="0" err="1"/>
            <a:t>I</a:t>
          </a:r>
          <a:r>
            <a:rPr lang="pt-BR" dirty="0"/>
            <a:t> (IMC 32,4)</a:t>
          </a:r>
        </a:p>
      </dgm:t>
    </dgm:pt>
    <dgm:pt modelId="{FFEE2185-DCEF-5D4A-9518-43BF87AA63F0}" type="parTrans" cxnId="{800AE15B-F367-1E40-8CBC-03FFFDE7538F}">
      <dgm:prSet/>
      <dgm:spPr/>
      <dgm:t>
        <a:bodyPr/>
        <a:lstStyle/>
        <a:p>
          <a:endParaRPr lang="pt-BR"/>
        </a:p>
      </dgm:t>
    </dgm:pt>
    <dgm:pt modelId="{0E8E6D63-554F-A64E-A9F6-4248FEC820EA}" type="sibTrans" cxnId="{800AE15B-F367-1E40-8CBC-03FFFDE7538F}">
      <dgm:prSet/>
      <dgm:spPr/>
      <dgm:t>
        <a:bodyPr/>
        <a:lstStyle/>
        <a:p>
          <a:endParaRPr lang="pt-BR"/>
        </a:p>
      </dgm:t>
    </dgm:pt>
    <dgm:pt modelId="{EBB23F0B-DBEF-C346-9089-3EE123D62AD5}">
      <dgm:prSet/>
      <dgm:spPr/>
      <dgm:t>
        <a:bodyPr/>
        <a:lstStyle/>
        <a:p>
          <a:r>
            <a:rPr lang="pt-BR" dirty="0"/>
            <a:t>Nefropatia diabética inicial (TFG 58 mL/min)</a:t>
          </a:r>
        </a:p>
      </dgm:t>
    </dgm:pt>
    <dgm:pt modelId="{F6ECCA6E-79C5-5049-9A2D-B33BE9111144}" type="parTrans" cxnId="{31A00FD6-91C8-BE4A-B4C4-C73EF12E06C9}">
      <dgm:prSet/>
      <dgm:spPr/>
      <dgm:t>
        <a:bodyPr/>
        <a:lstStyle/>
        <a:p>
          <a:endParaRPr lang="pt-BR"/>
        </a:p>
      </dgm:t>
    </dgm:pt>
    <dgm:pt modelId="{D437574A-6762-FB4C-A344-2F3939DDFADE}" type="sibTrans" cxnId="{31A00FD6-91C8-BE4A-B4C4-C73EF12E06C9}">
      <dgm:prSet/>
      <dgm:spPr/>
      <dgm:t>
        <a:bodyPr/>
        <a:lstStyle/>
        <a:p>
          <a:endParaRPr lang="pt-BR"/>
        </a:p>
      </dgm:t>
    </dgm:pt>
    <dgm:pt modelId="{F719148A-1723-9E4E-9458-34EAF0A982C6}">
      <dgm:prSet/>
      <dgm:spPr/>
      <dgm:t>
        <a:bodyPr/>
        <a:lstStyle/>
        <a:p>
          <a:r>
            <a:rPr lang="pt-BR" b="1" dirty="0"/>
            <a:t>Queixa Principal</a:t>
          </a:r>
          <a:endParaRPr lang="pt-BR" dirty="0"/>
        </a:p>
      </dgm:t>
    </dgm:pt>
    <dgm:pt modelId="{FB715CE6-F752-2E47-9AB6-B0DA1A2A2B60}" type="parTrans" cxnId="{8A7CF6BE-4BA4-C147-94BB-6E9FEA91EB33}">
      <dgm:prSet/>
      <dgm:spPr/>
      <dgm:t>
        <a:bodyPr/>
        <a:lstStyle/>
        <a:p>
          <a:endParaRPr lang="pt-BR"/>
        </a:p>
      </dgm:t>
    </dgm:pt>
    <dgm:pt modelId="{AF669902-8D88-A345-B041-41CBC14931E5}" type="sibTrans" cxnId="{8A7CF6BE-4BA4-C147-94BB-6E9FEA91EB33}">
      <dgm:prSet/>
      <dgm:spPr/>
      <dgm:t>
        <a:bodyPr/>
        <a:lstStyle/>
        <a:p>
          <a:endParaRPr lang="pt-BR"/>
        </a:p>
      </dgm:t>
    </dgm:pt>
    <dgm:pt modelId="{6571368F-D7D3-1F48-A878-D1FD3EB6E7B4}">
      <dgm:prSet/>
      <dgm:spPr/>
      <dgm:t>
        <a:bodyPr/>
        <a:lstStyle/>
        <a:p>
          <a:r>
            <a:rPr lang="pt-BR" dirty="0"/>
            <a:t>“Minhas glicoses estão sempre acima de 250, mesmo tomando os remédios.”</a:t>
          </a:r>
        </a:p>
      </dgm:t>
    </dgm:pt>
    <dgm:pt modelId="{E2DEDCAB-55A2-0E49-9213-810899313494}" type="parTrans" cxnId="{CF38607B-AAA3-6F40-B402-8BAFE82FF504}">
      <dgm:prSet/>
      <dgm:spPr/>
      <dgm:t>
        <a:bodyPr/>
        <a:lstStyle/>
        <a:p>
          <a:endParaRPr lang="pt-BR"/>
        </a:p>
      </dgm:t>
    </dgm:pt>
    <dgm:pt modelId="{ACD5D52C-2F24-6447-983F-197DC70B9990}" type="sibTrans" cxnId="{CF38607B-AAA3-6F40-B402-8BAFE82FF504}">
      <dgm:prSet/>
      <dgm:spPr/>
      <dgm:t>
        <a:bodyPr/>
        <a:lstStyle/>
        <a:p>
          <a:endParaRPr lang="pt-BR"/>
        </a:p>
      </dgm:t>
    </dgm:pt>
    <dgm:pt modelId="{6F794C53-40F2-CF45-AB7F-CBA7F4C4CA38}">
      <dgm:prSet/>
      <dgm:spPr/>
      <dgm:t>
        <a:bodyPr/>
        <a:lstStyle/>
        <a:p>
          <a:r>
            <a:rPr lang="pt-BR" b="1"/>
            <a:t>História da Doença Atual</a:t>
          </a:r>
          <a:endParaRPr lang="pt-BR"/>
        </a:p>
      </dgm:t>
    </dgm:pt>
    <dgm:pt modelId="{37B1119E-03FE-F84E-839F-0430562697B3}" type="parTrans" cxnId="{90C55CB3-424F-8449-9A98-E5E3D3C50727}">
      <dgm:prSet/>
      <dgm:spPr/>
      <dgm:t>
        <a:bodyPr/>
        <a:lstStyle/>
        <a:p>
          <a:endParaRPr lang="pt-BR"/>
        </a:p>
      </dgm:t>
    </dgm:pt>
    <dgm:pt modelId="{F6070DBC-D25A-0840-B679-16756CE04972}" type="sibTrans" cxnId="{90C55CB3-424F-8449-9A98-E5E3D3C50727}">
      <dgm:prSet/>
      <dgm:spPr/>
      <dgm:t>
        <a:bodyPr/>
        <a:lstStyle/>
        <a:p>
          <a:endParaRPr lang="pt-BR"/>
        </a:p>
      </dgm:t>
    </dgm:pt>
    <dgm:pt modelId="{86422883-B487-8641-8E9E-D89DA682D079}">
      <dgm:prSet/>
      <dgm:spPr/>
      <dgm:t>
        <a:bodyPr/>
        <a:lstStyle/>
        <a:p>
          <a:r>
            <a:rPr lang="pt-BR" dirty="0"/>
            <a:t>Há 3 meses, apresenta polidipsia, polifagia e perda de peso não intencional de 3 kg. Relata que a glicemia em jejum varia entre 220–280 mg/dL, e pós-prandial &gt; 300 mg/dL.</a:t>
          </a:r>
          <a:br>
            <a:rPr lang="pt-BR" dirty="0"/>
          </a:br>
          <a:r>
            <a:rPr lang="pt-BR" dirty="0"/>
            <a:t>Nega hipoglicemias. Dieta irregular. Nega infecção recente.</a:t>
          </a:r>
        </a:p>
      </dgm:t>
    </dgm:pt>
    <dgm:pt modelId="{8030BC5C-D4F3-0D44-8D22-ABCFA3D4AE44}" type="parTrans" cxnId="{D5EEE287-EE09-4341-B197-8E048F892F90}">
      <dgm:prSet/>
      <dgm:spPr/>
      <dgm:t>
        <a:bodyPr/>
        <a:lstStyle/>
        <a:p>
          <a:endParaRPr lang="pt-BR"/>
        </a:p>
      </dgm:t>
    </dgm:pt>
    <dgm:pt modelId="{F1C98E90-03F3-7B4A-8A32-34843C7B6678}" type="sibTrans" cxnId="{D5EEE287-EE09-4341-B197-8E048F892F90}">
      <dgm:prSet/>
      <dgm:spPr/>
      <dgm:t>
        <a:bodyPr/>
        <a:lstStyle/>
        <a:p>
          <a:endParaRPr lang="pt-BR"/>
        </a:p>
      </dgm:t>
    </dgm:pt>
    <dgm:pt modelId="{45D776A1-B9D2-2549-A036-A870B3980D40}">
      <dgm:prSet/>
      <dgm:spPr/>
      <dgm:t>
        <a:bodyPr/>
        <a:lstStyle/>
        <a:p>
          <a:r>
            <a:rPr lang="pt-BR" b="1" dirty="0"/>
            <a:t>Exame Físico</a:t>
          </a:r>
          <a:endParaRPr lang="pt-BR" dirty="0"/>
        </a:p>
      </dgm:t>
    </dgm:pt>
    <dgm:pt modelId="{8F321CC3-5ED4-E645-8C2B-14A7E95D6045}" type="parTrans" cxnId="{5896D757-2ACA-F147-903E-50286A07555E}">
      <dgm:prSet/>
      <dgm:spPr/>
      <dgm:t>
        <a:bodyPr/>
        <a:lstStyle/>
        <a:p>
          <a:endParaRPr lang="pt-BR"/>
        </a:p>
      </dgm:t>
    </dgm:pt>
    <dgm:pt modelId="{A66C3C33-1289-9842-B644-7E4154B29DE6}" type="sibTrans" cxnId="{5896D757-2ACA-F147-903E-50286A07555E}">
      <dgm:prSet/>
      <dgm:spPr/>
      <dgm:t>
        <a:bodyPr/>
        <a:lstStyle/>
        <a:p>
          <a:endParaRPr lang="pt-BR"/>
        </a:p>
      </dgm:t>
    </dgm:pt>
    <dgm:pt modelId="{AE463A09-EB16-A140-B00A-5BCFAD6AAE74}">
      <dgm:prSet/>
      <dgm:spPr/>
      <dgm:t>
        <a:bodyPr/>
        <a:lstStyle/>
        <a:p>
          <a:r>
            <a:rPr lang="pt-BR" dirty="0"/>
            <a:t>IMC: 32,4</a:t>
          </a:r>
        </a:p>
      </dgm:t>
    </dgm:pt>
    <dgm:pt modelId="{A1C25C9C-52C1-B64E-9C19-6E5A3F88254F}" type="parTrans" cxnId="{89FFB068-25A3-E345-8E2A-54516354876D}">
      <dgm:prSet/>
      <dgm:spPr/>
      <dgm:t>
        <a:bodyPr/>
        <a:lstStyle/>
        <a:p>
          <a:endParaRPr lang="pt-BR"/>
        </a:p>
      </dgm:t>
    </dgm:pt>
    <dgm:pt modelId="{19EA080E-9369-344B-80F1-B4D9BB50159B}" type="sibTrans" cxnId="{89FFB068-25A3-E345-8E2A-54516354876D}">
      <dgm:prSet/>
      <dgm:spPr/>
      <dgm:t>
        <a:bodyPr/>
        <a:lstStyle/>
        <a:p>
          <a:endParaRPr lang="pt-BR"/>
        </a:p>
      </dgm:t>
    </dgm:pt>
    <dgm:pt modelId="{FA6784D1-A31E-0240-A9F1-C8F365AFFD7F}">
      <dgm:prSet/>
      <dgm:spPr/>
      <dgm:t>
        <a:bodyPr/>
        <a:lstStyle/>
        <a:p>
          <a:r>
            <a:rPr lang="pt-BR" dirty="0"/>
            <a:t>PA: 136/82 mmHg</a:t>
          </a:r>
        </a:p>
      </dgm:t>
    </dgm:pt>
    <dgm:pt modelId="{85937034-0E60-FC43-A9CA-6D5F6858523A}" type="parTrans" cxnId="{2CF7295D-DA89-924E-9E48-A201E50A39D9}">
      <dgm:prSet/>
      <dgm:spPr/>
      <dgm:t>
        <a:bodyPr/>
        <a:lstStyle/>
        <a:p>
          <a:endParaRPr lang="pt-BR"/>
        </a:p>
      </dgm:t>
    </dgm:pt>
    <dgm:pt modelId="{A5FA5704-BCFF-DC46-A056-F41DAE1777E9}" type="sibTrans" cxnId="{2CF7295D-DA89-924E-9E48-A201E50A39D9}">
      <dgm:prSet/>
      <dgm:spPr/>
      <dgm:t>
        <a:bodyPr/>
        <a:lstStyle/>
        <a:p>
          <a:endParaRPr lang="pt-BR"/>
        </a:p>
      </dgm:t>
    </dgm:pt>
    <dgm:pt modelId="{5FE9122F-27C4-704B-9F0D-8E170972F5A5}">
      <dgm:prSet/>
      <dgm:spPr/>
      <dgm:t>
        <a:bodyPr/>
        <a:lstStyle/>
        <a:p>
          <a:r>
            <a:rPr lang="pt-BR" dirty="0"/>
            <a:t>Mucosas levemente secas</a:t>
          </a:r>
        </a:p>
      </dgm:t>
    </dgm:pt>
    <dgm:pt modelId="{8E6BDC6A-2D32-BE4C-87BF-B4487FC132C7}" type="parTrans" cxnId="{8B9314A7-C6E7-4A49-A617-CB367119020F}">
      <dgm:prSet/>
      <dgm:spPr/>
      <dgm:t>
        <a:bodyPr/>
        <a:lstStyle/>
        <a:p>
          <a:endParaRPr lang="pt-BR"/>
        </a:p>
      </dgm:t>
    </dgm:pt>
    <dgm:pt modelId="{EA0D2C23-7509-5047-A055-5493AD0A4974}" type="sibTrans" cxnId="{8B9314A7-C6E7-4A49-A617-CB367119020F}">
      <dgm:prSet/>
      <dgm:spPr/>
      <dgm:t>
        <a:bodyPr/>
        <a:lstStyle/>
        <a:p>
          <a:endParaRPr lang="pt-BR"/>
        </a:p>
      </dgm:t>
    </dgm:pt>
    <dgm:pt modelId="{41E6DA8B-5599-4546-B94C-CB0515550AF8}">
      <dgm:prSet/>
      <dgm:spPr/>
      <dgm:t>
        <a:bodyPr/>
        <a:lstStyle/>
        <a:p>
          <a:r>
            <a:rPr lang="pt-BR" dirty="0"/>
            <a:t>Sem edemas</a:t>
          </a:r>
        </a:p>
      </dgm:t>
    </dgm:pt>
    <dgm:pt modelId="{3CF58353-7F63-444B-B82F-E89E25E1456A}" type="parTrans" cxnId="{7E2CE3C7-70CC-8943-8D4C-429587A8235F}">
      <dgm:prSet/>
      <dgm:spPr/>
      <dgm:t>
        <a:bodyPr/>
        <a:lstStyle/>
        <a:p>
          <a:endParaRPr lang="pt-BR"/>
        </a:p>
      </dgm:t>
    </dgm:pt>
    <dgm:pt modelId="{53B20534-6B57-AD41-9A37-6006A3C7D99F}" type="sibTrans" cxnId="{7E2CE3C7-70CC-8943-8D4C-429587A8235F}">
      <dgm:prSet/>
      <dgm:spPr/>
      <dgm:t>
        <a:bodyPr/>
        <a:lstStyle/>
        <a:p>
          <a:endParaRPr lang="pt-BR"/>
        </a:p>
      </dgm:t>
    </dgm:pt>
    <dgm:pt modelId="{708C86CF-61D6-FF44-B8DF-C4AB7F16B71F}">
      <dgm:prSet/>
      <dgm:spPr/>
      <dgm:t>
        <a:bodyPr/>
        <a:lstStyle/>
        <a:p>
          <a:r>
            <a:rPr lang="pt-BR" dirty="0"/>
            <a:t>Pulsos presentes</a:t>
          </a:r>
        </a:p>
      </dgm:t>
    </dgm:pt>
    <dgm:pt modelId="{F7B65C71-FC9E-1E40-9129-73FA866C13EF}" type="parTrans" cxnId="{1A2EB73D-6F66-6149-99FB-E45D3885F69C}">
      <dgm:prSet/>
      <dgm:spPr/>
      <dgm:t>
        <a:bodyPr/>
        <a:lstStyle/>
        <a:p>
          <a:endParaRPr lang="pt-BR"/>
        </a:p>
      </dgm:t>
    </dgm:pt>
    <dgm:pt modelId="{C2DC3E17-D70B-DF4B-A753-B77FBC3BC956}" type="sibTrans" cxnId="{1A2EB73D-6F66-6149-99FB-E45D3885F69C}">
      <dgm:prSet/>
      <dgm:spPr/>
      <dgm:t>
        <a:bodyPr/>
        <a:lstStyle/>
        <a:p>
          <a:endParaRPr lang="pt-BR"/>
        </a:p>
      </dgm:t>
    </dgm:pt>
    <dgm:pt modelId="{EE0BFDB6-772F-FE47-9FBA-6E9A943AE614}">
      <dgm:prSet/>
      <dgm:spPr/>
      <dgm:t>
        <a:bodyPr/>
        <a:lstStyle/>
        <a:p>
          <a:r>
            <a:rPr lang="pt-BR" b="1"/>
            <a:t>Sinais Vitais</a:t>
          </a:r>
          <a:endParaRPr lang="pt-BR"/>
        </a:p>
      </dgm:t>
    </dgm:pt>
    <dgm:pt modelId="{DAA38A35-575C-9641-AA08-604153DC145F}" type="parTrans" cxnId="{485DEA78-31DF-CA44-AE21-BEE1F06C2E2C}">
      <dgm:prSet/>
      <dgm:spPr/>
      <dgm:t>
        <a:bodyPr/>
        <a:lstStyle/>
        <a:p>
          <a:endParaRPr lang="pt-BR"/>
        </a:p>
      </dgm:t>
    </dgm:pt>
    <dgm:pt modelId="{281D6251-171A-7246-AE5E-005FD55B22E1}" type="sibTrans" cxnId="{485DEA78-31DF-CA44-AE21-BEE1F06C2E2C}">
      <dgm:prSet/>
      <dgm:spPr/>
      <dgm:t>
        <a:bodyPr/>
        <a:lstStyle/>
        <a:p>
          <a:endParaRPr lang="pt-BR"/>
        </a:p>
      </dgm:t>
    </dgm:pt>
    <dgm:pt modelId="{DC9FFBF7-571F-3E49-B4D4-CF36DFCE61BC}">
      <dgm:prSet/>
      <dgm:spPr/>
      <dgm:t>
        <a:bodyPr/>
        <a:lstStyle/>
        <a:p>
          <a:r>
            <a:rPr lang="pt-BR" dirty="0"/>
            <a:t>FC: 88 bpm FR: 18 </a:t>
          </a:r>
          <a:r>
            <a:rPr lang="pt-BR" dirty="0" err="1"/>
            <a:t>irpm</a:t>
          </a:r>
          <a:r>
            <a:rPr lang="pt-BR" dirty="0"/>
            <a:t> </a:t>
          </a:r>
          <a:r>
            <a:rPr lang="pt-BR" dirty="0" err="1"/>
            <a:t>Temp</a:t>
          </a:r>
          <a:r>
            <a:rPr lang="pt-BR" dirty="0"/>
            <a:t>: 36,6°C SatO2: 98%</a:t>
          </a:r>
        </a:p>
      </dgm:t>
    </dgm:pt>
    <dgm:pt modelId="{446C74D5-BE71-5447-9916-7986AA8F3843}" type="parTrans" cxnId="{D962379A-D4CE-B247-8902-0AE098F41275}">
      <dgm:prSet/>
      <dgm:spPr/>
      <dgm:t>
        <a:bodyPr/>
        <a:lstStyle/>
        <a:p>
          <a:endParaRPr lang="pt-BR"/>
        </a:p>
      </dgm:t>
    </dgm:pt>
    <dgm:pt modelId="{D57D525C-27CF-884E-9C3E-3A445EAC6CF8}" type="sibTrans" cxnId="{D962379A-D4CE-B247-8902-0AE098F41275}">
      <dgm:prSet/>
      <dgm:spPr/>
      <dgm:t>
        <a:bodyPr/>
        <a:lstStyle/>
        <a:p>
          <a:endParaRPr lang="pt-BR"/>
        </a:p>
      </dgm:t>
    </dgm:pt>
    <dgm:pt modelId="{CC0BDD00-2180-9A48-B415-3D65FC0F849C}">
      <dgm:prSet/>
      <dgm:spPr/>
      <dgm:t>
        <a:bodyPr/>
        <a:lstStyle/>
        <a:p>
          <a:r>
            <a:rPr lang="pt-BR" b="1"/>
            <a:t>Exames Laboratoriais</a:t>
          </a:r>
          <a:endParaRPr lang="pt-BR"/>
        </a:p>
      </dgm:t>
    </dgm:pt>
    <dgm:pt modelId="{A206C9A7-4A14-A543-8516-995929EB1E01}" type="parTrans" cxnId="{823C5291-B0F9-9B4D-8D9C-D9A3267B926A}">
      <dgm:prSet/>
      <dgm:spPr/>
      <dgm:t>
        <a:bodyPr/>
        <a:lstStyle/>
        <a:p>
          <a:endParaRPr lang="pt-BR"/>
        </a:p>
      </dgm:t>
    </dgm:pt>
    <dgm:pt modelId="{92873CFF-7265-DA46-8233-CCDF7C43954B}" type="sibTrans" cxnId="{823C5291-B0F9-9B4D-8D9C-D9A3267B926A}">
      <dgm:prSet/>
      <dgm:spPr/>
      <dgm:t>
        <a:bodyPr/>
        <a:lstStyle/>
        <a:p>
          <a:endParaRPr lang="pt-BR"/>
        </a:p>
      </dgm:t>
    </dgm:pt>
    <dgm:pt modelId="{58ADE6A0-1EF2-D942-ACE8-C4E4ACF263E4}">
      <dgm:prSet/>
      <dgm:spPr/>
      <dgm:t>
        <a:bodyPr/>
        <a:lstStyle/>
        <a:p>
          <a:r>
            <a:rPr lang="pt-BR" b="1" dirty="0"/>
            <a:t>HbA1c: 10,8%</a:t>
          </a:r>
          <a:endParaRPr lang="pt-BR" dirty="0"/>
        </a:p>
      </dgm:t>
    </dgm:pt>
    <dgm:pt modelId="{75D5C94E-5D06-DB4F-BDBC-ACFC27845CB8}" type="parTrans" cxnId="{3EF433D4-1A19-6645-8B37-43D88BCE4F2F}">
      <dgm:prSet/>
      <dgm:spPr/>
      <dgm:t>
        <a:bodyPr/>
        <a:lstStyle/>
        <a:p>
          <a:endParaRPr lang="pt-BR"/>
        </a:p>
      </dgm:t>
    </dgm:pt>
    <dgm:pt modelId="{7359C32C-CB63-2E44-9380-C11A1F2F0CBE}" type="sibTrans" cxnId="{3EF433D4-1A19-6645-8B37-43D88BCE4F2F}">
      <dgm:prSet/>
      <dgm:spPr/>
      <dgm:t>
        <a:bodyPr/>
        <a:lstStyle/>
        <a:p>
          <a:endParaRPr lang="pt-BR"/>
        </a:p>
      </dgm:t>
    </dgm:pt>
    <dgm:pt modelId="{F9E8D47B-FEA4-A543-BEA3-77014AB2E01E}">
      <dgm:prSet/>
      <dgm:spPr/>
      <dgm:t>
        <a:bodyPr/>
        <a:lstStyle/>
        <a:p>
          <a:r>
            <a:rPr lang="pt-BR" dirty="0"/>
            <a:t>Glicemia jejum: 246 mg/dL</a:t>
          </a:r>
        </a:p>
      </dgm:t>
    </dgm:pt>
    <dgm:pt modelId="{F203A462-D322-6B4C-BF6B-C996BFA0BE37}" type="parTrans" cxnId="{F7C9703E-398C-DD46-B315-D1A56700B716}">
      <dgm:prSet/>
      <dgm:spPr/>
      <dgm:t>
        <a:bodyPr/>
        <a:lstStyle/>
        <a:p>
          <a:endParaRPr lang="pt-BR"/>
        </a:p>
      </dgm:t>
    </dgm:pt>
    <dgm:pt modelId="{DEF01A76-B271-004B-BBC7-C9F08C254773}" type="sibTrans" cxnId="{F7C9703E-398C-DD46-B315-D1A56700B716}">
      <dgm:prSet/>
      <dgm:spPr/>
      <dgm:t>
        <a:bodyPr/>
        <a:lstStyle/>
        <a:p>
          <a:endParaRPr lang="pt-BR"/>
        </a:p>
      </dgm:t>
    </dgm:pt>
    <dgm:pt modelId="{479805BB-969E-6643-8A2A-C3B2557C7ADD}">
      <dgm:prSet/>
      <dgm:spPr/>
      <dgm:t>
        <a:bodyPr/>
        <a:lstStyle/>
        <a:p>
          <a:r>
            <a:rPr lang="pt-BR" dirty="0"/>
            <a:t>Glicemia pós-prandial: 332 mg/dL</a:t>
          </a:r>
        </a:p>
      </dgm:t>
    </dgm:pt>
    <dgm:pt modelId="{AAD7B268-8DB2-9E49-9F57-8572C65D6F91}" type="parTrans" cxnId="{97B6D100-777C-8C44-AD40-99FB37FBD36A}">
      <dgm:prSet/>
      <dgm:spPr/>
      <dgm:t>
        <a:bodyPr/>
        <a:lstStyle/>
        <a:p>
          <a:endParaRPr lang="pt-BR"/>
        </a:p>
      </dgm:t>
    </dgm:pt>
    <dgm:pt modelId="{3A1E0395-AD43-F549-8EE0-6711FC362191}" type="sibTrans" cxnId="{97B6D100-777C-8C44-AD40-99FB37FBD36A}">
      <dgm:prSet/>
      <dgm:spPr/>
      <dgm:t>
        <a:bodyPr/>
        <a:lstStyle/>
        <a:p>
          <a:endParaRPr lang="pt-BR"/>
        </a:p>
      </dgm:t>
    </dgm:pt>
    <dgm:pt modelId="{EC16F71F-1333-4547-95EB-C4CEB9D1D9A0}">
      <dgm:prSet/>
      <dgm:spPr/>
      <dgm:t>
        <a:bodyPr/>
        <a:lstStyle/>
        <a:p>
          <a:r>
            <a:rPr lang="pt-BR" dirty="0"/>
            <a:t>TFG: 58 mL/min</a:t>
          </a:r>
        </a:p>
      </dgm:t>
    </dgm:pt>
    <dgm:pt modelId="{B35E5286-590D-0041-8911-861CFFCAE9EB}" type="parTrans" cxnId="{C5415D5C-DD09-EF4C-B1D5-63D582909722}">
      <dgm:prSet/>
      <dgm:spPr/>
      <dgm:t>
        <a:bodyPr/>
        <a:lstStyle/>
        <a:p>
          <a:endParaRPr lang="pt-BR"/>
        </a:p>
      </dgm:t>
    </dgm:pt>
    <dgm:pt modelId="{E1A9185D-22EB-3F4B-9B10-78072839A917}" type="sibTrans" cxnId="{C5415D5C-DD09-EF4C-B1D5-63D582909722}">
      <dgm:prSet/>
      <dgm:spPr/>
      <dgm:t>
        <a:bodyPr/>
        <a:lstStyle/>
        <a:p>
          <a:endParaRPr lang="pt-BR"/>
        </a:p>
      </dgm:t>
    </dgm:pt>
    <dgm:pt modelId="{AFCCDF24-8872-CA4D-84A3-051D7472B0FB}">
      <dgm:prSet/>
      <dgm:spPr/>
      <dgm:t>
        <a:bodyPr/>
        <a:lstStyle/>
        <a:p>
          <a:r>
            <a:rPr lang="pt-BR" dirty="0" err="1"/>
            <a:t>Albuminúria</a:t>
          </a:r>
          <a:r>
            <a:rPr lang="pt-BR" dirty="0"/>
            <a:t>: 120 mg/</a:t>
          </a:r>
          <a:r>
            <a:rPr lang="pt-BR" dirty="0" err="1"/>
            <a:t>g</a:t>
          </a:r>
          <a:endParaRPr lang="pt-BR" dirty="0"/>
        </a:p>
      </dgm:t>
    </dgm:pt>
    <dgm:pt modelId="{89B5184B-5B95-4249-8FD5-EE3B03C4A954}" type="parTrans" cxnId="{58072D8C-5968-CD49-B34E-594F7C1983F1}">
      <dgm:prSet/>
      <dgm:spPr/>
      <dgm:t>
        <a:bodyPr/>
        <a:lstStyle/>
        <a:p>
          <a:endParaRPr lang="pt-BR"/>
        </a:p>
      </dgm:t>
    </dgm:pt>
    <dgm:pt modelId="{5F2A4AD3-0310-6846-87DC-D3926D0324DA}" type="sibTrans" cxnId="{58072D8C-5968-CD49-B34E-594F7C1983F1}">
      <dgm:prSet/>
      <dgm:spPr/>
      <dgm:t>
        <a:bodyPr/>
        <a:lstStyle/>
        <a:p>
          <a:endParaRPr lang="pt-BR"/>
        </a:p>
      </dgm:t>
    </dgm:pt>
    <dgm:pt modelId="{19CB7D9A-8ABC-6D4A-B1C3-934E917BF3D6}">
      <dgm:prSet/>
      <dgm:spPr/>
      <dgm:t>
        <a:bodyPr/>
        <a:lstStyle/>
        <a:p>
          <a:r>
            <a:rPr lang="pt-BR" dirty="0"/>
            <a:t>LDL: 68 mg/dL (em uso de estatina)</a:t>
          </a:r>
          <a:r>
            <a:rPr lang="pt-BR" dirty="0" err="1"/>
            <a:t>Cetonúria</a:t>
          </a:r>
          <a:r>
            <a:rPr lang="pt-BR" dirty="0"/>
            <a:t>: negativa</a:t>
          </a:r>
        </a:p>
      </dgm:t>
    </dgm:pt>
    <dgm:pt modelId="{2FCCA2B8-97E6-B64C-AC5D-F6E8A8B795A8}" type="parTrans" cxnId="{37B5A1F0-875F-C640-9897-383DB1751B6D}">
      <dgm:prSet/>
      <dgm:spPr/>
      <dgm:t>
        <a:bodyPr/>
        <a:lstStyle/>
        <a:p>
          <a:endParaRPr lang="pt-BR"/>
        </a:p>
      </dgm:t>
    </dgm:pt>
    <dgm:pt modelId="{2B0E1B67-F978-3E42-8FAD-1071A3689D07}" type="sibTrans" cxnId="{37B5A1F0-875F-C640-9897-383DB1751B6D}">
      <dgm:prSet/>
      <dgm:spPr/>
      <dgm:t>
        <a:bodyPr/>
        <a:lstStyle/>
        <a:p>
          <a:endParaRPr lang="pt-BR"/>
        </a:p>
      </dgm:t>
    </dgm:pt>
    <dgm:pt modelId="{1B639FCB-7FB5-C649-B68C-3215C1AFB002}">
      <dgm:prSet/>
      <dgm:spPr/>
      <dgm:t>
        <a:bodyPr/>
        <a:lstStyle/>
        <a:p>
          <a:r>
            <a:rPr lang="pt-BR" dirty="0"/>
            <a:t>Em uso atual: Metformina 850 mg 2x/dia </a:t>
          </a:r>
          <a:r>
            <a:rPr lang="pt-BR" dirty="0" err="1"/>
            <a:t>Dapagliflozina</a:t>
          </a:r>
          <a:r>
            <a:rPr lang="pt-BR" dirty="0"/>
            <a:t> 10 mg/dia</a:t>
          </a:r>
        </a:p>
      </dgm:t>
    </dgm:pt>
    <dgm:pt modelId="{E3EB1DD3-3AEB-AF4B-9D2E-804341D530B2}" type="parTrans" cxnId="{55AEC3C6-AF2A-7646-A8A9-66166CE2CF02}">
      <dgm:prSet/>
      <dgm:spPr/>
      <dgm:t>
        <a:bodyPr/>
        <a:lstStyle/>
        <a:p>
          <a:endParaRPr lang="pt-BR"/>
        </a:p>
      </dgm:t>
    </dgm:pt>
    <dgm:pt modelId="{2CED368E-A001-1C4B-87AD-9D1D3BB2C9DF}" type="sibTrans" cxnId="{55AEC3C6-AF2A-7646-A8A9-66166CE2CF02}">
      <dgm:prSet/>
      <dgm:spPr/>
      <dgm:t>
        <a:bodyPr/>
        <a:lstStyle/>
        <a:p>
          <a:endParaRPr lang="pt-BR"/>
        </a:p>
      </dgm:t>
    </dgm:pt>
    <dgm:pt modelId="{0E3F556E-82A9-6E40-8FA0-EFB64B0066B3}" type="pres">
      <dgm:prSet presAssocID="{1C0DC9F8-3663-BA4E-B678-7F59FA678866}" presName="linear" presStyleCnt="0">
        <dgm:presLayoutVars>
          <dgm:animLvl val="lvl"/>
          <dgm:resizeHandles val="exact"/>
        </dgm:presLayoutVars>
      </dgm:prSet>
      <dgm:spPr/>
    </dgm:pt>
    <dgm:pt modelId="{49ACA4EA-C158-B94D-B191-1C3E872F97F4}" type="pres">
      <dgm:prSet presAssocID="{3DA5EF2E-848D-3C44-9939-A9B1C957431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5681130E-F1DE-A14E-ACF0-18F71B20557A}" type="pres">
      <dgm:prSet presAssocID="{3DA5EF2E-848D-3C44-9939-A9B1C957431C}" presName="childText" presStyleLbl="revTx" presStyleIdx="0" presStyleCnt="6">
        <dgm:presLayoutVars>
          <dgm:bulletEnabled val="1"/>
        </dgm:presLayoutVars>
      </dgm:prSet>
      <dgm:spPr/>
    </dgm:pt>
    <dgm:pt modelId="{075D0D3A-7980-C245-9218-5CF1BFCF4528}" type="pres">
      <dgm:prSet presAssocID="{F719148A-1723-9E4E-9458-34EAF0A982C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92FA026F-C66E-A240-BF98-EC218BC52E1E}" type="pres">
      <dgm:prSet presAssocID="{F719148A-1723-9E4E-9458-34EAF0A982C6}" presName="childText" presStyleLbl="revTx" presStyleIdx="1" presStyleCnt="6">
        <dgm:presLayoutVars>
          <dgm:bulletEnabled val="1"/>
        </dgm:presLayoutVars>
      </dgm:prSet>
      <dgm:spPr/>
    </dgm:pt>
    <dgm:pt modelId="{EC540994-5B2E-CC49-B271-2B712A8C22AD}" type="pres">
      <dgm:prSet presAssocID="{6F794C53-40F2-CF45-AB7F-CBA7F4C4CA3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5BFA4EF-1351-7144-BC09-13A2507C4EAA}" type="pres">
      <dgm:prSet presAssocID="{6F794C53-40F2-CF45-AB7F-CBA7F4C4CA38}" presName="childText" presStyleLbl="revTx" presStyleIdx="2" presStyleCnt="6">
        <dgm:presLayoutVars>
          <dgm:bulletEnabled val="1"/>
        </dgm:presLayoutVars>
      </dgm:prSet>
      <dgm:spPr/>
    </dgm:pt>
    <dgm:pt modelId="{9994C213-4F00-7643-8789-83AF7940C534}" type="pres">
      <dgm:prSet presAssocID="{45D776A1-B9D2-2549-A036-A870B3980D40}" presName="parentText" presStyleLbl="node1" presStyleIdx="3" presStyleCnt="6" custLinFactNeighborX="980" custLinFactNeighborY="3715">
        <dgm:presLayoutVars>
          <dgm:chMax val="0"/>
          <dgm:bulletEnabled val="1"/>
        </dgm:presLayoutVars>
      </dgm:prSet>
      <dgm:spPr/>
    </dgm:pt>
    <dgm:pt modelId="{9FD75406-CF61-5C48-948C-0D0F7B47FBF5}" type="pres">
      <dgm:prSet presAssocID="{45D776A1-B9D2-2549-A036-A870B3980D40}" presName="childText" presStyleLbl="revTx" presStyleIdx="3" presStyleCnt="6">
        <dgm:presLayoutVars>
          <dgm:bulletEnabled val="1"/>
        </dgm:presLayoutVars>
      </dgm:prSet>
      <dgm:spPr/>
    </dgm:pt>
    <dgm:pt modelId="{B25BB526-E78F-0B4D-8E1F-898C0A6AF82E}" type="pres">
      <dgm:prSet presAssocID="{EE0BFDB6-772F-FE47-9FBA-6E9A943AE614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CD2F17F-8327-BE48-96DB-24CA452191D5}" type="pres">
      <dgm:prSet presAssocID="{EE0BFDB6-772F-FE47-9FBA-6E9A943AE614}" presName="childText" presStyleLbl="revTx" presStyleIdx="4" presStyleCnt="6">
        <dgm:presLayoutVars>
          <dgm:bulletEnabled val="1"/>
        </dgm:presLayoutVars>
      </dgm:prSet>
      <dgm:spPr/>
    </dgm:pt>
    <dgm:pt modelId="{DC0AD7D8-AE88-624A-AA34-2876F55430D7}" type="pres">
      <dgm:prSet presAssocID="{CC0BDD00-2180-9A48-B415-3D65FC0F849C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400EDC4-7751-3F42-9B98-9BCD6A010E51}" type="pres">
      <dgm:prSet presAssocID="{CC0BDD00-2180-9A48-B415-3D65FC0F849C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97B6D100-777C-8C44-AD40-99FB37FBD36A}" srcId="{CC0BDD00-2180-9A48-B415-3D65FC0F849C}" destId="{479805BB-969E-6643-8A2A-C3B2557C7ADD}" srcOrd="2" destOrd="0" parTransId="{AAD7B268-8DB2-9E49-9F57-8572C65D6F91}" sibTransId="{3A1E0395-AD43-F549-8EE0-6711FC362191}"/>
    <dgm:cxn modelId="{391AED05-4FF6-F24B-B46B-C69C12129362}" type="presOf" srcId="{EE0BFDB6-772F-FE47-9FBA-6E9A943AE614}" destId="{B25BB526-E78F-0B4D-8E1F-898C0A6AF82E}" srcOrd="0" destOrd="0" presId="urn:microsoft.com/office/officeart/2005/8/layout/vList2"/>
    <dgm:cxn modelId="{F99A0012-88B5-B047-9CD5-FF99952E394E}" type="presOf" srcId="{AE463A09-EB16-A140-B00A-5BCFAD6AAE74}" destId="{9FD75406-CF61-5C48-948C-0D0F7B47FBF5}" srcOrd="0" destOrd="0" presId="urn:microsoft.com/office/officeart/2005/8/layout/vList2"/>
    <dgm:cxn modelId="{7F96BC14-A577-2941-8C92-A63DCE32A2F1}" srcId="{BD83A366-D88C-F049-9B7C-59EA62CB1416}" destId="{26E9D398-2A87-C443-BDA6-4AC8F511684C}" srcOrd="0" destOrd="0" parTransId="{1667175C-FF86-C547-8DB8-87F453F90519}" sibTransId="{D83FFB97-455C-AC4E-BC57-EAE8460EFF5C}"/>
    <dgm:cxn modelId="{FB1A291A-AFC1-6B45-965C-11CD5868B8B8}" type="presOf" srcId="{708C86CF-61D6-FF44-B8DF-C4AB7F16B71F}" destId="{9FD75406-CF61-5C48-948C-0D0F7B47FBF5}" srcOrd="0" destOrd="4" presId="urn:microsoft.com/office/officeart/2005/8/layout/vList2"/>
    <dgm:cxn modelId="{ED67F71C-7A44-DC4D-A344-DF939A35DB61}" type="presOf" srcId="{86422883-B487-8641-8E9E-D89DA682D079}" destId="{95BFA4EF-1351-7144-BC09-13A2507C4EAA}" srcOrd="0" destOrd="0" presId="urn:microsoft.com/office/officeart/2005/8/layout/vList2"/>
    <dgm:cxn modelId="{24D9AE1D-6B03-1049-B595-6B8521ABCCB2}" type="presOf" srcId="{6571368F-D7D3-1F48-A878-D1FD3EB6E7B4}" destId="{92FA026F-C66E-A240-BF98-EC218BC52E1E}" srcOrd="0" destOrd="0" presId="urn:microsoft.com/office/officeart/2005/8/layout/vList2"/>
    <dgm:cxn modelId="{984BFE25-BD4C-2045-9B73-148A7E748B86}" type="presOf" srcId="{6F794C53-40F2-CF45-AB7F-CBA7F4C4CA38}" destId="{EC540994-5B2E-CC49-B271-2B712A8C22AD}" srcOrd="0" destOrd="0" presId="urn:microsoft.com/office/officeart/2005/8/layout/vList2"/>
    <dgm:cxn modelId="{A9188A28-C498-864D-AE93-79E14B93BCF7}" type="presOf" srcId="{FA6784D1-A31E-0240-A9F1-C8F365AFFD7F}" destId="{9FD75406-CF61-5C48-948C-0D0F7B47FBF5}" srcOrd="0" destOrd="1" presId="urn:microsoft.com/office/officeart/2005/8/layout/vList2"/>
    <dgm:cxn modelId="{E57CC42C-B5B2-9A49-805D-BE687C3883B0}" type="presOf" srcId="{1C0DC9F8-3663-BA4E-B678-7F59FA678866}" destId="{0E3F556E-82A9-6E40-8FA0-EFB64B0066B3}" srcOrd="0" destOrd="0" presId="urn:microsoft.com/office/officeart/2005/8/layout/vList2"/>
    <dgm:cxn modelId="{AD487531-4A03-2143-996F-37CFF5DA905E}" type="presOf" srcId="{EBB23F0B-DBEF-C346-9089-3EE123D62AD5}" destId="{5681130E-F1DE-A14E-ACF0-18F71B20557A}" srcOrd="0" destOrd="7" presId="urn:microsoft.com/office/officeart/2005/8/layout/vList2"/>
    <dgm:cxn modelId="{63C5EF34-023D-314C-B12E-16DB0FB28081}" srcId="{3DA5EF2E-848D-3C44-9939-A9B1C957431C}" destId="{BD83A366-D88C-F049-9B7C-59EA62CB1416}" srcOrd="2" destOrd="0" parTransId="{5267C8EF-9081-2B4E-B667-66B507B7AC21}" sibTransId="{2188217D-378A-AF44-A642-AFF1C77590EA}"/>
    <dgm:cxn modelId="{B686BF35-1B1A-8146-9E89-DCB8A2835365}" type="presOf" srcId="{0ACE796A-164D-4648-84A5-760ECBE02E32}" destId="{5681130E-F1DE-A14E-ACF0-18F71B20557A}" srcOrd="0" destOrd="4" presId="urn:microsoft.com/office/officeart/2005/8/layout/vList2"/>
    <dgm:cxn modelId="{B9708B38-0ACC-4A4E-B766-65F69448CEF5}" type="presOf" srcId="{45D776A1-B9D2-2549-A036-A870B3980D40}" destId="{9994C213-4F00-7643-8789-83AF7940C534}" srcOrd="0" destOrd="0" presId="urn:microsoft.com/office/officeart/2005/8/layout/vList2"/>
    <dgm:cxn modelId="{1A2EB73D-6F66-6149-99FB-E45D3885F69C}" srcId="{45D776A1-B9D2-2549-A036-A870B3980D40}" destId="{708C86CF-61D6-FF44-B8DF-C4AB7F16B71F}" srcOrd="4" destOrd="0" parTransId="{F7B65C71-FC9E-1E40-9129-73FA866C13EF}" sibTransId="{C2DC3E17-D70B-DF4B-A753-B77FBC3BC956}"/>
    <dgm:cxn modelId="{F7C9703E-398C-DD46-B315-D1A56700B716}" srcId="{CC0BDD00-2180-9A48-B415-3D65FC0F849C}" destId="{F9E8D47B-FEA4-A543-BEA3-77014AB2E01E}" srcOrd="1" destOrd="0" parTransId="{F203A462-D322-6B4C-BF6B-C996BFA0BE37}" sibTransId="{DEF01A76-B271-004B-BBC7-C9F08C254773}"/>
    <dgm:cxn modelId="{5896D757-2ACA-F147-903E-50286A07555E}" srcId="{1C0DC9F8-3663-BA4E-B678-7F59FA678866}" destId="{45D776A1-B9D2-2549-A036-A870B3980D40}" srcOrd="3" destOrd="0" parTransId="{8F321CC3-5ED4-E645-8C2B-14A7E95D6045}" sibTransId="{A66C3C33-1289-9842-B644-7E4154B29DE6}"/>
    <dgm:cxn modelId="{800AE15B-F367-1E40-8CBC-03FFFDE7538F}" srcId="{BD83A366-D88C-F049-9B7C-59EA62CB1416}" destId="{175CDBFF-F9DA-E549-A3C9-F98B43B8ED86}" srcOrd="3" destOrd="0" parTransId="{FFEE2185-DCEF-5D4A-9518-43BF87AA63F0}" sibTransId="{0E8E6D63-554F-A64E-A9F6-4248FEC820EA}"/>
    <dgm:cxn modelId="{C5415D5C-DD09-EF4C-B1D5-63D582909722}" srcId="{CC0BDD00-2180-9A48-B415-3D65FC0F849C}" destId="{EC16F71F-1333-4547-95EB-C4CEB9D1D9A0}" srcOrd="3" destOrd="0" parTransId="{B35E5286-590D-0041-8911-861CFFCAE9EB}" sibTransId="{E1A9185D-22EB-3F4B-9B10-78072839A917}"/>
    <dgm:cxn modelId="{2CF7295D-DA89-924E-9E48-A201E50A39D9}" srcId="{45D776A1-B9D2-2549-A036-A870B3980D40}" destId="{FA6784D1-A31E-0240-A9F1-C8F365AFFD7F}" srcOrd="1" destOrd="0" parTransId="{85937034-0E60-FC43-A9CA-6D5F6858523A}" sibTransId="{A5FA5704-BCFF-DC46-A056-F41DAE1777E9}"/>
    <dgm:cxn modelId="{0514C75D-4FE8-B748-A7F7-0AE8FB047BCF}" srcId="{3DA5EF2E-848D-3C44-9939-A9B1C957431C}" destId="{676DFB0E-9CD4-D14E-8203-FDE7AB5A5F79}" srcOrd="0" destOrd="0" parTransId="{D58E5076-2C32-B64C-867A-323625982093}" sibTransId="{ADBA8D07-7719-A549-A361-DE53557498E1}"/>
    <dgm:cxn modelId="{3F8B5260-EAFC-5446-9921-594A9F2BC6A1}" type="presOf" srcId="{19CB7D9A-8ABC-6D4A-B1C3-934E917BF3D6}" destId="{4400EDC4-7751-3F42-9B98-9BCD6A010E51}" srcOrd="0" destOrd="5" presId="urn:microsoft.com/office/officeart/2005/8/layout/vList2"/>
    <dgm:cxn modelId="{6E2E3561-3D3A-F44D-93D5-CA0E49A8151F}" type="presOf" srcId="{DE1598BF-4102-B44C-A9AB-45B639C8A481}" destId="{5681130E-F1DE-A14E-ACF0-18F71B20557A}" srcOrd="0" destOrd="1" presId="urn:microsoft.com/office/officeart/2005/8/layout/vList2"/>
    <dgm:cxn modelId="{C0548D68-679C-274F-A2C5-39133DA62C8A}" type="presOf" srcId="{479805BB-969E-6643-8A2A-C3B2557C7ADD}" destId="{4400EDC4-7751-3F42-9B98-9BCD6A010E51}" srcOrd="0" destOrd="2" presId="urn:microsoft.com/office/officeart/2005/8/layout/vList2"/>
    <dgm:cxn modelId="{89FFB068-25A3-E345-8E2A-54516354876D}" srcId="{45D776A1-B9D2-2549-A036-A870B3980D40}" destId="{AE463A09-EB16-A140-B00A-5BCFAD6AAE74}" srcOrd="0" destOrd="0" parTransId="{A1C25C9C-52C1-B64E-9C19-6E5A3F88254F}" sibTransId="{19EA080E-9369-344B-80F1-B4D9BB50159B}"/>
    <dgm:cxn modelId="{E96E4769-73EE-5A4B-A8BC-2B59FBFC93A6}" type="presOf" srcId="{EC16F71F-1333-4547-95EB-C4CEB9D1D9A0}" destId="{4400EDC4-7751-3F42-9B98-9BCD6A010E51}" srcOrd="0" destOrd="3" presId="urn:microsoft.com/office/officeart/2005/8/layout/vList2"/>
    <dgm:cxn modelId="{FD2D536E-225D-6741-AE89-17868AB1C102}" type="presOf" srcId="{F719148A-1723-9E4E-9458-34EAF0A982C6}" destId="{075D0D3A-7980-C245-9218-5CF1BFCF4528}" srcOrd="0" destOrd="0" presId="urn:microsoft.com/office/officeart/2005/8/layout/vList2"/>
    <dgm:cxn modelId="{2E1E2274-F033-5A4C-9B1D-76BD720BD2BC}" srcId="{1C0DC9F8-3663-BA4E-B678-7F59FA678866}" destId="{3DA5EF2E-848D-3C44-9939-A9B1C957431C}" srcOrd="0" destOrd="0" parTransId="{20F385E1-8F73-3344-A91E-3277A1A49531}" sibTransId="{34885B77-B5B3-264C-BB01-F0C09CD2D3AF}"/>
    <dgm:cxn modelId="{485DEA78-31DF-CA44-AE21-BEE1F06C2E2C}" srcId="{1C0DC9F8-3663-BA4E-B678-7F59FA678866}" destId="{EE0BFDB6-772F-FE47-9FBA-6E9A943AE614}" srcOrd="4" destOrd="0" parTransId="{DAA38A35-575C-9641-AA08-604153DC145F}" sibTransId="{281D6251-171A-7246-AE5E-005FD55B22E1}"/>
    <dgm:cxn modelId="{CF38607B-AAA3-6F40-B402-8BAFE82FF504}" srcId="{F719148A-1723-9E4E-9458-34EAF0A982C6}" destId="{6571368F-D7D3-1F48-A878-D1FD3EB6E7B4}" srcOrd="0" destOrd="0" parTransId="{E2DEDCAB-55A2-0E49-9213-810899313494}" sibTransId="{ACD5D52C-2F24-6447-983F-197DC70B9990}"/>
    <dgm:cxn modelId="{8FD7F77E-614F-0444-811C-26152E167061}" type="presOf" srcId="{CC0BDD00-2180-9A48-B415-3D65FC0F849C}" destId="{DC0AD7D8-AE88-624A-AA34-2876F55430D7}" srcOrd="0" destOrd="0" presId="urn:microsoft.com/office/officeart/2005/8/layout/vList2"/>
    <dgm:cxn modelId="{99FD5981-2B38-E940-AD5C-2A7091CFE03B}" type="presOf" srcId="{8FDC834C-FDD1-9049-8E79-48925C144B9F}" destId="{5681130E-F1DE-A14E-ACF0-18F71B20557A}" srcOrd="0" destOrd="5" presId="urn:microsoft.com/office/officeart/2005/8/layout/vList2"/>
    <dgm:cxn modelId="{5A70AD86-0C59-2E4A-A42F-C058698F6E08}" srcId="{BD83A366-D88C-F049-9B7C-59EA62CB1416}" destId="{0ACE796A-164D-4648-84A5-760ECBE02E32}" srcOrd="1" destOrd="0" parTransId="{40CF913B-AEB8-EA4A-8BB5-E372861CF4D3}" sibTransId="{05F2648D-A278-9F4C-89FD-C85D692C8543}"/>
    <dgm:cxn modelId="{D5EEE287-EE09-4341-B197-8E048F892F90}" srcId="{6F794C53-40F2-CF45-AB7F-CBA7F4C4CA38}" destId="{86422883-B487-8641-8E9E-D89DA682D079}" srcOrd="0" destOrd="0" parTransId="{8030BC5C-D4F3-0D44-8D22-ABCFA3D4AE44}" sibTransId="{F1C98E90-03F3-7B4A-8A32-34843C7B6678}"/>
    <dgm:cxn modelId="{58072D8C-5968-CD49-B34E-594F7C1983F1}" srcId="{CC0BDD00-2180-9A48-B415-3D65FC0F849C}" destId="{AFCCDF24-8872-CA4D-84A3-051D7472B0FB}" srcOrd="4" destOrd="0" parTransId="{89B5184B-5B95-4249-8FD5-EE3B03C4A954}" sibTransId="{5F2A4AD3-0310-6846-87DC-D3926D0324DA}"/>
    <dgm:cxn modelId="{9CE3CD8E-1D63-0A4E-B022-29A861337AD8}" type="presOf" srcId="{41E6DA8B-5599-4546-B94C-CB0515550AF8}" destId="{9FD75406-CF61-5C48-948C-0D0F7B47FBF5}" srcOrd="0" destOrd="3" presId="urn:microsoft.com/office/officeart/2005/8/layout/vList2"/>
    <dgm:cxn modelId="{B6E14991-BAB6-0048-BD9F-6C3A4876FFF3}" type="presOf" srcId="{AFCCDF24-8872-CA4D-84A3-051D7472B0FB}" destId="{4400EDC4-7751-3F42-9B98-9BCD6A010E51}" srcOrd="0" destOrd="4" presId="urn:microsoft.com/office/officeart/2005/8/layout/vList2"/>
    <dgm:cxn modelId="{823C5291-B0F9-9B4D-8D9C-D9A3267B926A}" srcId="{1C0DC9F8-3663-BA4E-B678-7F59FA678866}" destId="{CC0BDD00-2180-9A48-B415-3D65FC0F849C}" srcOrd="5" destOrd="0" parTransId="{A206C9A7-4A14-A543-8516-995929EB1E01}" sibTransId="{92873CFF-7265-DA46-8233-CCDF7C43954B}"/>
    <dgm:cxn modelId="{F440D497-DFA3-AC41-81DF-D37611A18D79}" type="presOf" srcId="{DC9FFBF7-571F-3E49-B4D4-CF36DFCE61BC}" destId="{0CD2F17F-8327-BE48-96DB-24CA452191D5}" srcOrd="0" destOrd="0" presId="urn:microsoft.com/office/officeart/2005/8/layout/vList2"/>
    <dgm:cxn modelId="{D962379A-D4CE-B247-8902-0AE098F41275}" srcId="{EE0BFDB6-772F-FE47-9FBA-6E9A943AE614}" destId="{DC9FFBF7-571F-3E49-B4D4-CF36DFCE61BC}" srcOrd="0" destOrd="0" parTransId="{446C74D5-BE71-5447-9916-7986AA8F3843}" sibTransId="{D57D525C-27CF-884E-9C3E-3A445EAC6CF8}"/>
    <dgm:cxn modelId="{5B00289C-F56E-404B-A996-4676339312CD}" type="presOf" srcId="{5FE9122F-27C4-704B-9F0D-8E170972F5A5}" destId="{9FD75406-CF61-5C48-948C-0D0F7B47FBF5}" srcOrd="0" destOrd="2" presId="urn:microsoft.com/office/officeart/2005/8/layout/vList2"/>
    <dgm:cxn modelId="{71FF47A2-D53C-8549-B4A4-72537478357E}" srcId="{BD83A366-D88C-F049-9B7C-59EA62CB1416}" destId="{8FDC834C-FDD1-9049-8E79-48925C144B9F}" srcOrd="2" destOrd="0" parTransId="{3046CEF0-0AC7-FE43-BB74-E6361CF3D28C}" sibTransId="{5D2034A4-0CEA-0F40-9C1D-6A144616B7EC}"/>
    <dgm:cxn modelId="{4D7AE8A2-9520-3F4C-A158-261CAB971167}" srcId="{3DA5EF2E-848D-3C44-9939-A9B1C957431C}" destId="{DE1598BF-4102-B44C-A9AB-45B639C8A481}" srcOrd="1" destOrd="0" parTransId="{3ED2FD39-F3CC-A34E-994F-6A52FE122E8A}" sibTransId="{CF67AC8C-05FF-E64C-9CFC-53F3C9226A2E}"/>
    <dgm:cxn modelId="{38D88CA3-4327-714A-BB0A-61304BCA3F88}" type="presOf" srcId="{26E9D398-2A87-C443-BDA6-4AC8F511684C}" destId="{5681130E-F1DE-A14E-ACF0-18F71B20557A}" srcOrd="0" destOrd="3" presId="urn:microsoft.com/office/officeart/2005/8/layout/vList2"/>
    <dgm:cxn modelId="{8B9314A7-C6E7-4A49-A617-CB367119020F}" srcId="{45D776A1-B9D2-2549-A036-A870B3980D40}" destId="{5FE9122F-27C4-704B-9F0D-8E170972F5A5}" srcOrd="2" destOrd="0" parTransId="{8E6BDC6A-2D32-BE4C-87BF-B4487FC132C7}" sibTransId="{EA0D2C23-7509-5047-A055-5493AD0A4974}"/>
    <dgm:cxn modelId="{90C55CB3-424F-8449-9A98-E5E3D3C50727}" srcId="{1C0DC9F8-3663-BA4E-B678-7F59FA678866}" destId="{6F794C53-40F2-CF45-AB7F-CBA7F4C4CA38}" srcOrd="2" destOrd="0" parTransId="{37B1119E-03FE-F84E-839F-0430562697B3}" sibTransId="{F6070DBC-D25A-0840-B679-16756CE04972}"/>
    <dgm:cxn modelId="{B80162BB-9BDA-5F46-8787-4C42E6332EF6}" type="presOf" srcId="{676DFB0E-9CD4-D14E-8203-FDE7AB5A5F79}" destId="{5681130E-F1DE-A14E-ACF0-18F71B20557A}" srcOrd="0" destOrd="0" presId="urn:microsoft.com/office/officeart/2005/8/layout/vList2"/>
    <dgm:cxn modelId="{8A7CF6BE-4BA4-C147-94BB-6E9FEA91EB33}" srcId="{1C0DC9F8-3663-BA4E-B678-7F59FA678866}" destId="{F719148A-1723-9E4E-9458-34EAF0A982C6}" srcOrd="1" destOrd="0" parTransId="{FB715CE6-F752-2E47-9AB6-B0DA1A2A2B60}" sibTransId="{AF669902-8D88-A345-B041-41CBC14931E5}"/>
    <dgm:cxn modelId="{55AEC3C6-AF2A-7646-A8A9-66166CE2CF02}" srcId="{6F794C53-40F2-CF45-AB7F-CBA7F4C4CA38}" destId="{1B639FCB-7FB5-C649-B68C-3215C1AFB002}" srcOrd="1" destOrd="0" parTransId="{E3EB1DD3-3AEB-AF4B-9D2E-804341D530B2}" sibTransId="{2CED368E-A001-1C4B-87AD-9D1D3BB2C9DF}"/>
    <dgm:cxn modelId="{7E2CE3C7-70CC-8943-8D4C-429587A8235F}" srcId="{45D776A1-B9D2-2549-A036-A870B3980D40}" destId="{41E6DA8B-5599-4546-B94C-CB0515550AF8}" srcOrd="3" destOrd="0" parTransId="{3CF58353-7F63-444B-B82F-E89E25E1456A}" sibTransId="{53B20534-6B57-AD41-9A37-6006A3C7D99F}"/>
    <dgm:cxn modelId="{3EF433D4-1A19-6645-8B37-43D88BCE4F2F}" srcId="{CC0BDD00-2180-9A48-B415-3D65FC0F849C}" destId="{58ADE6A0-1EF2-D942-ACE8-C4E4ACF263E4}" srcOrd="0" destOrd="0" parTransId="{75D5C94E-5D06-DB4F-BDBC-ACFC27845CB8}" sibTransId="{7359C32C-CB63-2E44-9380-C11A1F2F0CBE}"/>
    <dgm:cxn modelId="{31A00FD6-91C8-BE4A-B4C4-C73EF12E06C9}" srcId="{BD83A366-D88C-F049-9B7C-59EA62CB1416}" destId="{EBB23F0B-DBEF-C346-9089-3EE123D62AD5}" srcOrd="4" destOrd="0" parTransId="{F6ECCA6E-79C5-5049-9A2D-B33BE9111144}" sibTransId="{D437574A-6762-FB4C-A344-2F3939DDFADE}"/>
    <dgm:cxn modelId="{0802E4D6-4A5A-5C4D-9F78-8BB55E66709E}" type="presOf" srcId="{175CDBFF-F9DA-E549-A3C9-F98B43B8ED86}" destId="{5681130E-F1DE-A14E-ACF0-18F71B20557A}" srcOrd="0" destOrd="6" presId="urn:microsoft.com/office/officeart/2005/8/layout/vList2"/>
    <dgm:cxn modelId="{EDE5D7DB-F758-134C-BC28-25620E3FED00}" type="presOf" srcId="{1B639FCB-7FB5-C649-B68C-3215C1AFB002}" destId="{95BFA4EF-1351-7144-BC09-13A2507C4EAA}" srcOrd="0" destOrd="1" presId="urn:microsoft.com/office/officeart/2005/8/layout/vList2"/>
    <dgm:cxn modelId="{D356A0E6-76E7-504F-A929-16B22A255CD2}" type="presOf" srcId="{58ADE6A0-1EF2-D942-ACE8-C4E4ACF263E4}" destId="{4400EDC4-7751-3F42-9B98-9BCD6A010E51}" srcOrd="0" destOrd="0" presId="urn:microsoft.com/office/officeart/2005/8/layout/vList2"/>
    <dgm:cxn modelId="{6B35EEE7-71F3-9F40-A554-AA099BD9107B}" type="presOf" srcId="{3DA5EF2E-848D-3C44-9939-A9B1C957431C}" destId="{49ACA4EA-C158-B94D-B191-1C3E872F97F4}" srcOrd="0" destOrd="0" presId="urn:microsoft.com/office/officeart/2005/8/layout/vList2"/>
    <dgm:cxn modelId="{FE1B59EC-7272-424A-B782-5582291B6A9F}" type="presOf" srcId="{F9E8D47B-FEA4-A543-BEA3-77014AB2E01E}" destId="{4400EDC4-7751-3F42-9B98-9BCD6A010E51}" srcOrd="0" destOrd="1" presId="urn:microsoft.com/office/officeart/2005/8/layout/vList2"/>
    <dgm:cxn modelId="{37B5A1F0-875F-C640-9897-383DB1751B6D}" srcId="{CC0BDD00-2180-9A48-B415-3D65FC0F849C}" destId="{19CB7D9A-8ABC-6D4A-B1C3-934E917BF3D6}" srcOrd="5" destOrd="0" parTransId="{2FCCA2B8-97E6-B64C-AC5D-F6E8A8B795A8}" sibTransId="{2B0E1B67-F978-3E42-8FAD-1071A3689D07}"/>
    <dgm:cxn modelId="{E4F48FF5-464A-124D-9350-05F60DD1E7F5}" type="presOf" srcId="{BD83A366-D88C-F049-9B7C-59EA62CB1416}" destId="{5681130E-F1DE-A14E-ACF0-18F71B20557A}" srcOrd="0" destOrd="2" presId="urn:microsoft.com/office/officeart/2005/8/layout/vList2"/>
    <dgm:cxn modelId="{4B1D89D5-F9A5-C14D-BBE8-36D9E5E98575}" type="presParOf" srcId="{0E3F556E-82A9-6E40-8FA0-EFB64B0066B3}" destId="{49ACA4EA-C158-B94D-B191-1C3E872F97F4}" srcOrd="0" destOrd="0" presId="urn:microsoft.com/office/officeart/2005/8/layout/vList2"/>
    <dgm:cxn modelId="{5AE4FE4E-913F-534C-93DF-E482A4D355F8}" type="presParOf" srcId="{0E3F556E-82A9-6E40-8FA0-EFB64B0066B3}" destId="{5681130E-F1DE-A14E-ACF0-18F71B20557A}" srcOrd="1" destOrd="0" presId="urn:microsoft.com/office/officeart/2005/8/layout/vList2"/>
    <dgm:cxn modelId="{D28EB53C-1510-AB46-B4F7-351B304D808E}" type="presParOf" srcId="{0E3F556E-82A9-6E40-8FA0-EFB64B0066B3}" destId="{075D0D3A-7980-C245-9218-5CF1BFCF4528}" srcOrd="2" destOrd="0" presId="urn:microsoft.com/office/officeart/2005/8/layout/vList2"/>
    <dgm:cxn modelId="{20F4058B-85ED-7443-A77F-2A22CB4033B0}" type="presParOf" srcId="{0E3F556E-82A9-6E40-8FA0-EFB64B0066B3}" destId="{92FA026F-C66E-A240-BF98-EC218BC52E1E}" srcOrd="3" destOrd="0" presId="urn:microsoft.com/office/officeart/2005/8/layout/vList2"/>
    <dgm:cxn modelId="{A808EE1F-0BA1-3E40-AC03-82970BEFDA01}" type="presParOf" srcId="{0E3F556E-82A9-6E40-8FA0-EFB64B0066B3}" destId="{EC540994-5B2E-CC49-B271-2B712A8C22AD}" srcOrd="4" destOrd="0" presId="urn:microsoft.com/office/officeart/2005/8/layout/vList2"/>
    <dgm:cxn modelId="{FFE94581-184A-7A40-9DAC-578228E63765}" type="presParOf" srcId="{0E3F556E-82A9-6E40-8FA0-EFB64B0066B3}" destId="{95BFA4EF-1351-7144-BC09-13A2507C4EAA}" srcOrd="5" destOrd="0" presId="urn:microsoft.com/office/officeart/2005/8/layout/vList2"/>
    <dgm:cxn modelId="{577C8C8D-0054-3C44-92FD-64E5AC37EA51}" type="presParOf" srcId="{0E3F556E-82A9-6E40-8FA0-EFB64B0066B3}" destId="{9994C213-4F00-7643-8789-83AF7940C534}" srcOrd="6" destOrd="0" presId="urn:microsoft.com/office/officeart/2005/8/layout/vList2"/>
    <dgm:cxn modelId="{3CE16AF9-0617-4746-8F72-6A40577B3B99}" type="presParOf" srcId="{0E3F556E-82A9-6E40-8FA0-EFB64B0066B3}" destId="{9FD75406-CF61-5C48-948C-0D0F7B47FBF5}" srcOrd="7" destOrd="0" presId="urn:microsoft.com/office/officeart/2005/8/layout/vList2"/>
    <dgm:cxn modelId="{DD0CBF36-CE5F-F94E-95F2-3473FC50B019}" type="presParOf" srcId="{0E3F556E-82A9-6E40-8FA0-EFB64B0066B3}" destId="{B25BB526-E78F-0B4D-8E1F-898C0A6AF82E}" srcOrd="8" destOrd="0" presId="urn:microsoft.com/office/officeart/2005/8/layout/vList2"/>
    <dgm:cxn modelId="{B844B3E9-F763-1241-8973-4EEBEB92D286}" type="presParOf" srcId="{0E3F556E-82A9-6E40-8FA0-EFB64B0066B3}" destId="{0CD2F17F-8327-BE48-96DB-24CA452191D5}" srcOrd="9" destOrd="0" presId="urn:microsoft.com/office/officeart/2005/8/layout/vList2"/>
    <dgm:cxn modelId="{FFC883FB-FE52-6F47-B815-2610E219ED94}" type="presParOf" srcId="{0E3F556E-82A9-6E40-8FA0-EFB64B0066B3}" destId="{DC0AD7D8-AE88-624A-AA34-2876F55430D7}" srcOrd="10" destOrd="0" presId="urn:microsoft.com/office/officeart/2005/8/layout/vList2"/>
    <dgm:cxn modelId="{EAECCC24-C1F9-CB49-91D8-328431DE0893}" type="presParOf" srcId="{0E3F556E-82A9-6E40-8FA0-EFB64B0066B3}" destId="{4400EDC4-7751-3F42-9B98-9BCD6A010E51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BCF500-923C-1F42-AE51-76CBD7CD2B3D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82B949D-A364-3843-BCF6-8E6A59323881}">
      <dgm:prSet phldrT="[Texto]"/>
      <dgm:spPr/>
      <dgm:t>
        <a:bodyPr/>
        <a:lstStyle/>
        <a:p>
          <a:r>
            <a:rPr lang="pt-BR" b="1" dirty="0"/>
            <a:t>1. Indicação de Insulina – Critérios Preenchidos</a:t>
          </a:r>
          <a:endParaRPr lang="pt-BR" dirty="0"/>
        </a:p>
      </dgm:t>
    </dgm:pt>
    <dgm:pt modelId="{2B98D57F-0F5B-604C-AC03-5FC3C09FA2BB}" type="parTrans" cxnId="{CCF8AF6C-DD80-3340-8788-4241541B9DF7}">
      <dgm:prSet/>
      <dgm:spPr/>
      <dgm:t>
        <a:bodyPr/>
        <a:lstStyle/>
        <a:p>
          <a:endParaRPr lang="pt-BR"/>
        </a:p>
      </dgm:t>
    </dgm:pt>
    <dgm:pt modelId="{E2FE4238-ADBA-2040-8244-D2F7F0EF05EA}" type="sibTrans" cxnId="{CCF8AF6C-DD80-3340-8788-4241541B9DF7}">
      <dgm:prSet/>
      <dgm:spPr/>
      <dgm:t>
        <a:bodyPr/>
        <a:lstStyle/>
        <a:p>
          <a:endParaRPr lang="pt-BR"/>
        </a:p>
      </dgm:t>
    </dgm:pt>
    <dgm:pt modelId="{E6558E9B-C2E3-BD4B-A46B-FC09CC564054}">
      <dgm:prSet/>
      <dgm:spPr/>
      <dgm:t>
        <a:bodyPr/>
        <a:lstStyle/>
        <a:p>
          <a:r>
            <a:rPr lang="pt-BR" dirty="0"/>
            <a:t>Sim, há indicação clara. Critérios clássicos:</a:t>
          </a:r>
        </a:p>
      </dgm:t>
    </dgm:pt>
    <dgm:pt modelId="{1A4BB2F9-7331-6D4E-AA86-432DE0FF6A1C}" type="parTrans" cxnId="{50130210-6DDC-4D48-908C-70228994E3BE}">
      <dgm:prSet/>
      <dgm:spPr/>
      <dgm:t>
        <a:bodyPr/>
        <a:lstStyle/>
        <a:p>
          <a:endParaRPr lang="pt-BR"/>
        </a:p>
      </dgm:t>
    </dgm:pt>
    <dgm:pt modelId="{4181D605-B360-0F49-BA13-FC45BCC0B4B4}" type="sibTrans" cxnId="{50130210-6DDC-4D48-908C-70228994E3BE}">
      <dgm:prSet/>
      <dgm:spPr/>
      <dgm:t>
        <a:bodyPr/>
        <a:lstStyle/>
        <a:p>
          <a:endParaRPr lang="pt-BR"/>
        </a:p>
      </dgm:t>
    </dgm:pt>
    <dgm:pt modelId="{50638E1F-BDF8-DD4C-95B2-A1C2D9FD1D98}">
      <dgm:prSet/>
      <dgm:spPr/>
      <dgm:t>
        <a:bodyPr/>
        <a:lstStyle/>
        <a:p>
          <a:r>
            <a:rPr lang="pt-BR" b="1" dirty="0"/>
            <a:t>HbA1c ≥ 10%</a:t>
          </a:r>
          <a:endParaRPr lang="pt-BR" dirty="0"/>
        </a:p>
      </dgm:t>
    </dgm:pt>
    <dgm:pt modelId="{7EEFA2F8-6F9F-394C-A515-025F2C07545A}" type="parTrans" cxnId="{33250A09-9BFB-8246-95DD-1BFE9C8098F6}">
      <dgm:prSet/>
      <dgm:spPr/>
      <dgm:t>
        <a:bodyPr/>
        <a:lstStyle/>
        <a:p>
          <a:endParaRPr lang="pt-BR"/>
        </a:p>
      </dgm:t>
    </dgm:pt>
    <dgm:pt modelId="{C7214E4C-A105-494B-89EE-19C5AF6DD44A}" type="sibTrans" cxnId="{33250A09-9BFB-8246-95DD-1BFE9C8098F6}">
      <dgm:prSet/>
      <dgm:spPr/>
      <dgm:t>
        <a:bodyPr/>
        <a:lstStyle/>
        <a:p>
          <a:endParaRPr lang="pt-BR"/>
        </a:p>
      </dgm:t>
    </dgm:pt>
    <dgm:pt modelId="{236C5F28-5B56-8B41-BAD5-1A796DB47E2A}">
      <dgm:prSet/>
      <dgm:spPr/>
      <dgm:t>
        <a:bodyPr/>
        <a:lstStyle/>
        <a:p>
          <a:r>
            <a:rPr lang="pt-BR" b="1" dirty="0"/>
            <a:t>Glicemia persistente &gt; 300 mg/dL</a:t>
          </a:r>
          <a:endParaRPr lang="pt-BR" dirty="0"/>
        </a:p>
      </dgm:t>
    </dgm:pt>
    <dgm:pt modelId="{B64A8BB2-EAD9-A740-81C7-2261232E345E}" type="parTrans" cxnId="{408EADF4-2085-8740-9904-A9457A8EDB14}">
      <dgm:prSet/>
      <dgm:spPr/>
      <dgm:t>
        <a:bodyPr/>
        <a:lstStyle/>
        <a:p>
          <a:endParaRPr lang="pt-BR"/>
        </a:p>
      </dgm:t>
    </dgm:pt>
    <dgm:pt modelId="{C6E2BFEA-57CA-1E40-9AF2-999582AC5352}" type="sibTrans" cxnId="{408EADF4-2085-8740-9904-A9457A8EDB14}">
      <dgm:prSet/>
      <dgm:spPr/>
      <dgm:t>
        <a:bodyPr/>
        <a:lstStyle/>
        <a:p>
          <a:endParaRPr lang="pt-BR"/>
        </a:p>
      </dgm:t>
    </dgm:pt>
    <dgm:pt modelId="{A84482D8-CFFD-754E-9C60-93F825D5216E}">
      <dgm:prSet/>
      <dgm:spPr/>
      <dgm:t>
        <a:bodyPr/>
        <a:lstStyle/>
        <a:p>
          <a:r>
            <a:rPr lang="pt-BR" dirty="0"/>
            <a:t>Sinais de catabolismo (perda de peso, poliúria/polidipsia)</a:t>
          </a:r>
        </a:p>
      </dgm:t>
    </dgm:pt>
    <dgm:pt modelId="{3527C373-345D-2A4B-B512-D364271E70A1}" type="parTrans" cxnId="{BE4E09FA-42A8-0A4D-AD8B-E0B8AD5F14EE}">
      <dgm:prSet/>
      <dgm:spPr/>
      <dgm:t>
        <a:bodyPr/>
        <a:lstStyle/>
        <a:p>
          <a:endParaRPr lang="pt-BR"/>
        </a:p>
      </dgm:t>
    </dgm:pt>
    <dgm:pt modelId="{5A1C3335-C49B-B544-AF4E-2ECC3F26F5C8}" type="sibTrans" cxnId="{BE4E09FA-42A8-0A4D-AD8B-E0B8AD5F14EE}">
      <dgm:prSet/>
      <dgm:spPr/>
      <dgm:t>
        <a:bodyPr/>
        <a:lstStyle/>
        <a:p>
          <a:endParaRPr lang="pt-BR"/>
        </a:p>
      </dgm:t>
    </dgm:pt>
    <dgm:pt modelId="{730A9C70-2723-0D43-977C-9479485B050D}">
      <dgm:prSet/>
      <dgm:spPr/>
      <dgm:t>
        <a:bodyPr/>
        <a:lstStyle/>
        <a:p>
          <a:r>
            <a:rPr lang="pt-BR" dirty="0"/>
            <a:t>Falha de terapia oral otimizada</a:t>
          </a:r>
        </a:p>
      </dgm:t>
    </dgm:pt>
    <dgm:pt modelId="{B7A67709-C22D-6141-9D9B-B1347AFD2CB5}" type="parTrans" cxnId="{8537B9FF-5436-7C4C-AE89-046A12A28E44}">
      <dgm:prSet/>
      <dgm:spPr/>
      <dgm:t>
        <a:bodyPr/>
        <a:lstStyle/>
        <a:p>
          <a:endParaRPr lang="pt-BR"/>
        </a:p>
      </dgm:t>
    </dgm:pt>
    <dgm:pt modelId="{7CA29E0C-137C-D84E-967F-B4B5307667C2}" type="sibTrans" cxnId="{8537B9FF-5436-7C4C-AE89-046A12A28E44}">
      <dgm:prSet/>
      <dgm:spPr/>
      <dgm:t>
        <a:bodyPr/>
        <a:lstStyle/>
        <a:p>
          <a:endParaRPr lang="pt-BR"/>
        </a:p>
      </dgm:t>
    </dgm:pt>
    <dgm:pt modelId="{30809EA5-0244-3D48-B2FD-AF5754798160}">
      <dgm:prSet/>
      <dgm:spPr/>
      <dgm:t>
        <a:bodyPr/>
        <a:lstStyle/>
        <a:p>
          <a:r>
            <a:rPr lang="pt-BR" b="1"/>
            <a:t>2. Melhor Esquema Inicial</a:t>
          </a:r>
          <a:endParaRPr lang="pt-BR" b="1" dirty="0"/>
        </a:p>
      </dgm:t>
    </dgm:pt>
    <dgm:pt modelId="{22333A40-BF35-5749-ABD7-54B9BDB081A2}" type="parTrans" cxnId="{80AB3887-721D-EE4B-86B3-25FEDDE2473E}">
      <dgm:prSet/>
      <dgm:spPr/>
      <dgm:t>
        <a:bodyPr/>
        <a:lstStyle/>
        <a:p>
          <a:endParaRPr lang="pt-BR"/>
        </a:p>
      </dgm:t>
    </dgm:pt>
    <dgm:pt modelId="{AB9DB769-84CA-C54D-9C4E-06BDD346BD5B}" type="sibTrans" cxnId="{80AB3887-721D-EE4B-86B3-25FEDDE2473E}">
      <dgm:prSet/>
      <dgm:spPr/>
      <dgm:t>
        <a:bodyPr/>
        <a:lstStyle/>
        <a:p>
          <a:endParaRPr lang="pt-BR"/>
        </a:p>
      </dgm:t>
    </dgm:pt>
    <dgm:pt modelId="{06C2DE5A-9CBC-8642-B2DF-01D725829145}">
      <dgm:prSet/>
      <dgm:spPr/>
      <dgm:t>
        <a:bodyPr/>
        <a:lstStyle/>
        <a:p>
          <a:r>
            <a:rPr lang="pt-BR" dirty="0"/>
            <a:t>Para DM2 sem cetoacidose:</a:t>
          </a:r>
        </a:p>
      </dgm:t>
    </dgm:pt>
    <dgm:pt modelId="{CE88E5FB-B3B8-9F42-979E-83FF1A376CAD}" type="parTrans" cxnId="{78690A28-9A88-564F-8EC1-B513A89FB631}">
      <dgm:prSet/>
      <dgm:spPr/>
      <dgm:t>
        <a:bodyPr/>
        <a:lstStyle/>
        <a:p>
          <a:endParaRPr lang="pt-BR"/>
        </a:p>
      </dgm:t>
    </dgm:pt>
    <dgm:pt modelId="{69DCEAA6-1F5E-CF44-8B85-911166F59588}" type="sibTrans" cxnId="{78690A28-9A88-564F-8EC1-B513A89FB631}">
      <dgm:prSet/>
      <dgm:spPr/>
      <dgm:t>
        <a:bodyPr/>
        <a:lstStyle/>
        <a:p>
          <a:endParaRPr lang="pt-BR"/>
        </a:p>
      </dgm:t>
    </dgm:pt>
    <dgm:pt modelId="{A2890D9D-26C9-874F-8C45-3567ADD86413}">
      <dgm:prSet/>
      <dgm:spPr/>
      <dgm:t>
        <a:bodyPr/>
        <a:lstStyle/>
        <a:p>
          <a:r>
            <a:rPr lang="pt-BR" b="1" dirty="0"/>
            <a:t>Esquema basal</a:t>
          </a:r>
          <a:r>
            <a:rPr lang="pt-BR" dirty="0"/>
            <a:t> (insulina NPH ou análogo basal) é primeira escolha.</a:t>
          </a:r>
        </a:p>
      </dgm:t>
    </dgm:pt>
    <dgm:pt modelId="{C798BFCD-DB4E-0048-BDD0-36530788D253}" type="parTrans" cxnId="{8908D14E-75DB-E14B-882D-FAE0C19DBFEB}">
      <dgm:prSet/>
      <dgm:spPr/>
      <dgm:t>
        <a:bodyPr/>
        <a:lstStyle/>
        <a:p>
          <a:endParaRPr lang="pt-BR"/>
        </a:p>
      </dgm:t>
    </dgm:pt>
    <dgm:pt modelId="{7E4F40E2-E8EA-A448-ABB2-FF09FF1C073C}" type="sibTrans" cxnId="{8908D14E-75DB-E14B-882D-FAE0C19DBFEB}">
      <dgm:prSet/>
      <dgm:spPr/>
      <dgm:t>
        <a:bodyPr/>
        <a:lstStyle/>
        <a:p>
          <a:endParaRPr lang="pt-BR"/>
        </a:p>
      </dgm:t>
    </dgm:pt>
    <dgm:pt modelId="{3B079C74-02D6-1B4A-AAE5-79170A5D9A50}">
      <dgm:prSet/>
      <dgm:spPr/>
      <dgm:t>
        <a:bodyPr/>
        <a:lstStyle/>
        <a:p>
          <a:r>
            <a:rPr lang="pt-BR" dirty="0"/>
            <a:t>Pode evoluir para </a:t>
          </a:r>
          <a:r>
            <a:rPr lang="pt-BR" b="1" dirty="0"/>
            <a:t>basal-</a:t>
          </a:r>
          <a:r>
            <a:rPr lang="pt-BR" b="1" dirty="0" err="1"/>
            <a:t>bolus</a:t>
          </a:r>
          <a:r>
            <a:rPr lang="pt-BR" dirty="0"/>
            <a:t> se não atingir metas.</a:t>
          </a:r>
        </a:p>
      </dgm:t>
    </dgm:pt>
    <dgm:pt modelId="{89F145E6-27BF-5F45-99FC-C3D936D139F3}" type="parTrans" cxnId="{0E124B89-7DCD-9342-AAFB-4A2462F4F0FA}">
      <dgm:prSet/>
      <dgm:spPr/>
      <dgm:t>
        <a:bodyPr/>
        <a:lstStyle/>
        <a:p>
          <a:endParaRPr lang="pt-BR"/>
        </a:p>
      </dgm:t>
    </dgm:pt>
    <dgm:pt modelId="{38643966-5FB3-C246-8429-890D9CD3686A}" type="sibTrans" cxnId="{0E124B89-7DCD-9342-AAFB-4A2462F4F0FA}">
      <dgm:prSet/>
      <dgm:spPr/>
      <dgm:t>
        <a:bodyPr/>
        <a:lstStyle/>
        <a:p>
          <a:endParaRPr lang="pt-BR"/>
        </a:p>
      </dgm:t>
    </dgm:pt>
    <dgm:pt modelId="{B3F271D1-2CEC-B54F-B327-EA93ECFD2B57}">
      <dgm:prSet/>
      <dgm:spPr/>
      <dgm:t>
        <a:bodyPr/>
        <a:lstStyle/>
        <a:p>
          <a:r>
            <a:rPr lang="pt-BR" b="1" dirty="0"/>
            <a:t>3. Cálculo da Dose Inicial</a:t>
          </a:r>
        </a:p>
      </dgm:t>
    </dgm:pt>
    <dgm:pt modelId="{47CEBC93-0154-7F43-97BA-6F7BCA74CAA6}" type="parTrans" cxnId="{CB65B7D8-5760-D842-B7A0-6B1D08FA6B21}">
      <dgm:prSet/>
      <dgm:spPr/>
      <dgm:t>
        <a:bodyPr/>
        <a:lstStyle/>
        <a:p>
          <a:endParaRPr lang="pt-BR"/>
        </a:p>
      </dgm:t>
    </dgm:pt>
    <dgm:pt modelId="{78D0E288-A69E-FA46-8538-A5F827BAA954}" type="sibTrans" cxnId="{CB65B7D8-5760-D842-B7A0-6B1D08FA6B21}">
      <dgm:prSet/>
      <dgm:spPr/>
      <dgm:t>
        <a:bodyPr/>
        <a:lstStyle/>
        <a:p>
          <a:endParaRPr lang="pt-BR"/>
        </a:p>
      </dgm:t>
    </dgm:pt>
    <dgm:pt modelId="{217CE4D5-5D79-034F-9A1D-27C776A41ACB}">
      <dgm:prSet/>
      <dgm:spPr/>
      <dgm:t>
        <a:bodyPr/>
        <a:lstStyle/>
        <a:p>
          <a:r>
            <a:rPr lang="pt-BR" dirty="0"/>
            <a:t>Duas estratégias possíveis:</a:t>
          </a:r>
        </a:p>
      </dgm:t>
    </dgm:pt>
    <dgm:pt modelId="{5F8D48AB-29CD-C248-8B9B-52EBBD6BC642}" type="parTrans" cxnId="{75DE9686-B8B6-F941-94A7-66C2A5502E61}">
      <dgm:prSet/>
      <dgm:spPr/>
      <dgm:t>
        <a:bodyPr/>
        <a:lstStyle/>
        <a:p>
          <a:endParaRPr lang="pt-BR"/>
        </a:p>
      </dgm:t>
    </dgm:pt>
    <dgm:pt modelId="{9112114A-9D02-C843-9656-38CE63819DC4}" type="sibTrans" cxnId="{75DE9686-B8B6-F941-94A7-66C2A5502E61}">
      <dgm:prSet/>
      <dgm:spPr/>
      <dgm:t>
        <a:bodyPr/>
        <a:lstStyle/>
        <a:p>
          <a:endParaRPr lang="pt-BR"/>
        </a:p>
      </dgm:t>
    </dgm:pt>
    <dgm:pt modelId="{D461742E-4982-7A46-B530-7F5B108C575F}">
      <dgm:prSet/>
      <dgm:spPr/>
      <dgm:t>
        <a:bodyPr/>
        <a:lstStyle/>
        <a:p>
          <a:r>
            <a:rPr lang="pt-BR" b="1" dirty="0"/>
            <a:t>a) Dose fixa simples</a:t>
          </a:r>
        </a:p>
      </dgm:t>
    </dgm:pt>
    <dgm:pt modelId="{1BDE3CD0-D7C5-7F42-9C9B-B7C9FE34B0B1}" type="parTrans" cxnId="{3D3D2C97-2673-9441-B67A-3B5E81375D23}">
      <dgm:prSet/>
      <dgm:spPr/>
      <dgm:t>
        <a:bodyPr/>
        <a:lstStyle/>
        <a:p>
          <a:endParaRPr lang="pt-BR"/>
        </a:p>
      </dgm:t>
    </dgm:pt>
    <dgm:pt modelId="{15A7AC1F-4159-7F41-BEE4-0EFE7F068DAF}" type="sibTrans" cxnId="{3D3D2C97-2673-9441-B67A-3B5E81375D23}">
      <dgm:prSet/>
      <dgm:spPr/>
      <dgm:t>
        <a:bodyPr/>
        <a:lstStyle/>
        <a:p>
          <a:endParaRPr lang="pt-BR"/>
        </a:p>
      </dgm:t>
    </dgm:pt>
    <dgm:pt modelId="{6F2ACE8D-E5D5-BC42-B9C8-19CD2A1C90B9}">
      <dgm:prSet/>
      <dgm:spPr/>
      <dgm:t>
        <a:bodyPr/>
        <a:lstStyle/>
        <a:p>
          <a:r>
            <a:rPr lang="pt-BR" b="1" dirty="0"/>
            <a:t>10 unidades à noite</a:t>
          </a:r>
          <a:r>
            <a:rPr lang="pt-BR" dirty="0"/>
            <a:t> → popular, segura e recomendada para início.</a:t>
          </a:r>
        </a:p>
      </dgm:t>
    </dgm:pt>
    <dgm:pt modelId="{0C472533-3859-8C45-BC17-E1CA0F864769}" type="parTrans" cxnId="{61E850D3-6220-CD4C-BC98-74A56CE6AE63}">
      <dgm:prSet/>
      <dgm:spPr/>
      <dgm:t>
        <a:bodyPr/>
        <a:lstStyle/>
        <a:p>
          <a:endParaRPr lang="pt-BR"/>
        </a:p>
      </dgm:t>
    </dgm:pt>
    <dgm:pt modelId="{6CA8D99F-5D6D-B44E-B779-162B927A538C}" type="sibTrans" cxnId="{61E850D3-6220-CD4C-BC98-74A56CE6AE63}">
      <dgm:prSet/>
      <dgm:spPr/>
      <dgm:t>
        <a:bodyPr/>
        <a:lstStyle/>
        <a:p>
          <a:endParaRPr lang="pt-BR"/>
        </a:p>
      </dgm:t>
    </dgm:pt>
    <dgm:pt modelId="{723CC558-C2E5-144A-82C3-F63FF46F8885}">
      <dgm:prSet/>
      <dgm:spPr/>
      <dgm:t>
        <a:bodyPr/>
        <a:lstStyle/>
        <a:p>
          <a:r>
            <a:rPr lang="pt-BR" b="1" dirty="0" err="1"/>
            <a:t>b</a:t>
          </a:r>
          <a:r>
            <a:rPr lang="pt-BR" b="1" dirty="0"/>
            <a:t>) Dose baseada em peso</a:t>
          </a:r>
        </a:p>
      </dgm:t>
    </dgm:pt>
    <dgm:pt modelId="{D81313CF-E0E0-634B-9573-4AF141015091}" type="parTrans" cxnId="{50B3122E-D59F-FC43-A569-8194DBDC032C}">
      <dgm:prSet/>
      <dgm:spPr/>
      <dgm:t>
        <a:bodyPr/>
        <a:lstStyle/>
        <a:p>
          <a:endParaRPr lang="pt-BR"/>
        </a:p>
      </dgm:t>
    </dgm:pt>
    <dgm:pt modelId="{1044A356-90B6-FB40-B769-DB3E562C7A55}" type="sibTrans" cxnId="{50B3122E-D59F-FC43-A569-8194DBDC032C}">
      <dgm:prSet/>
      <dgm:spPr/>
      <dgm:t>
        <a:bodyPr/>
        <a:lstStyle/>
        <a:p>
          <a:endParaRPr lang="pt-BR"/>
        </a:p>
      </dgm:t>
    </dgm:pt>
    <dgm:pt modelId="{2661DA59-95E0-C748-83B7-7FAF080F8F68}">
      <dgm:prSet/>
      <dgm:spPr/>
      <dgm:t>
        <a:bodyPr/>
        <a:lstStyle/>
        <a:p>
          <a:r>
            <a:rPr lang="pt-BR" dirty="0"/>
            <a:t>0,1–0,2 UI/kg/dia</a:t>
          </a:r>
        </a:p>
      </dgm:t>
    </dgm:pt>
    <dgm:pt modelId="{3F11BE0B-1C3C-B045-8A20-6841A8771D94}" type="parTrans" cxnId="{4AFB8194-CD33-4144-8FE5-1EFECF90FC32}">
      <dgm:prSet/>
      <dgm:spPr/>
      <dgm:t>
        <a:bodyPr/>
        <a:lstStyle/>
        <a:p>
          <a:endParaRPr lang="pt-BR"/>
        </a:p>
      </dgm:t>
    </dgm:pt>
    <dgm:pt modelId="{F4FC6D29-6DE5-5742-879B-A49744A529B0}" type="sibTrans" cxnId="{4AFB8194-CD33-4144-8FE5-1EFECF90FC32}">
      <dgm:prSet/>
      <dgm:spPr/>
      <dgm:t>
        <a:bodyPr/>
        <a:lstStyle/>
        <a:p>
          <a:endParaRPr lang="pt-BR"/>
        </a:p>
      </dgm:t>
    </dgm:pt>
    <dgm:pt modelId="{09DFA127-90FB-3B43-BC6E-3A4213279520}">
      <dgm:prSet/>
      <dgm:spPr/>
      <dgm:t>
        <a:bodyPr/>
        <a:lstStyle/>
        <a:p>
          <a:r>
            <a:rPr lang="pt-BR" dirty="0"/>
            <a:t>Peso estimado: 82 kg</a:t>
          </a:r>
          <a:br>
            <a:rPr lang="pt-BR" dirty="0"/>
          </a:br>
          <a:r>
            <a:rPr lang="pt-BR" dirty="0"/>
            <a:t>→ Dose inicial ≈ </a:t>
          </a:r>
          <a:r>
            <a:rPr lang="pt-BR" b="1" dirty="0"/>
            <a:t>8–16 UI/dia</a:t>
          </a:r>
          <a:br>
            <a:rPr lang="pt-BR" dirty="0"/>
          </a:br>
          <a:r>
            <a:rPr lang="pt-BR" dirty="0"/>
            <a:t>Escolher 12 UI como ponto de partida.</a:t>
          </a:r>
        </a:p>
      </dgm:t>
    </dgm:pt>
    <dgm:pt modelId="{0B8FFEF5-76AC-B941-8445-C5721566F8BE}" type="parTrans" cxnId="{53B8BB97-100B-0447-ABCC-16D7DDF54A85}">
      <dgm:prSet/>
      <dgm:spPr/>
      <dgm:t>
        <a:bodyPr/>
        <a:lstStyle/>
        <a:p>
          <a:endParaRPr lang="pt-BR"/>
        </a:p>
      </dgm:t>
    </dgm:pt>
    <dgm:pt modelId="{7D674C5A-2D2A-E140-A0F8-12DD9876F1D8}" type="sibTrans" cxnId="{53B8BB97-100B-0447-ABCC-16D7DDF54A85}">
      <dgm:prSet/>
      <dgm:spPr/>
      <dgm:t>
        <a:bodyPr/>
        <a:lstStyle/>
        <a:p>
          <a:endParaRPr lang="pt-BR"/>
        </a:p>
      </dgm:t>
    </dgm:pt>
    <dgm:pt modelId="{33274897-9B9F-844D-AE6F-7AB3C21A3353}">
      <dgm:prSet/>
      <dgm:spPr/>
      <dgm:t>
        <a:bodyPr/>
        <a:lstStyle/>
        <a:p>
          <a:r>
            <a:rPr lang="pt-BR" dirty="0"/>
            <a:t>Ajuste:</a:t>
          </a:r>
        </a:p>
      </dgm:t>
    </dgm:pt>
    <dgm:pt modelId="{C04A19A9-195E-C442-8BE7-0D0917EB6F86}" type="parTrans" cxnId="{DBF148DA-1B8F-AC46-8256-6DE0BA15C31C}">
      <dgm:prSet/>
      <dgm:spPr/>
      <dgm:t>
        <a:bodyPr/>
        <a:lstStyle/>
        <a:p>
          <a:endParaRPr lang="pt-BR"/>
        </a:p>
      </dgm:t>
    </dgm:pt>
    <dgm:pt modelId="{9712B556-2FB8-9340-8893-2C169BD0BD3A}" type="sibTrans" cxnId="{DBF148DA-1B8F-AC46-8256-6DE0BA15C31C}">
      <dgm:prSet/>
      <dgm:spPr/>
      <dgm:t>
        <a:bodyPr/>
        <a:lstStyle/>
        <a:p>
          <a:endParaRPr lang="pt-BR"/>
        </a:p>
      </dgm:t>
    </dgm:pt>
    <dgm:pt modelId="{D3AA0C1D-E2CF-3347-B70F-FDA5D1DB7541}">
      <dgm:prSet/>
      <dgm:spPr/>
      <dgm:t>
        <a:bodyPr/>
        <a:lstStyle/>
        <a:p>
          <a:r>
            <a:rPr lang="pt-BR" dirty="0"/>
            <a:t>Aumentar </a:t>
          </a:r>
          <a:r>
            <a:rPr lang="pt-BR" b="1" dirty="0"/>
            <a:t>2 UI a cada 3 dias</a:t>
          </a:r>
          <a:r>
            <a:rPr lang="pt-BR" dirty="0"/>
            <a:t> até glicemia de jejum entre 80–130 mg/dL.</a:t>
          </a:r>
        </a:p>
      </dgm:t>
    </dgm:pt>
    <dgm:pt modelId="{E57A822B-F27D-4A44-8FD6-A9BD8ECAB3FA}" type="parTrans" cxnId="{9BC217B6-A67C-D84C-B33B-F21C4D82AA0E}">
      <dgm:prSet/>
      <dgm:spPr/>
      <dgm:t>
        <a:bodyPr/>
        <a:lstStyle/>
        <a:p>
          <a:endParaRPr lang="pt-BR"/>
        </a:p>
      </dgm:t>
    </dgm:pt>
    <dgm:pt modelId="{0037DCA1-851C-0D42-A07D-B1CC3413B59F}" type="sibTrans" cxnId="{9BC217B6-A67C-D84C-B33B-F21C4D82AA0E}">
      <dgm:prSet/>
      <dgm:spPr/>
      <dgm:t>
        <a:bodyPr/>
        <a:lstStyle/>
        <a:p>
          <a:endParaRPr lang="pt-BR"/>
        </a:p>
      </dgm:t>
    </dgm:pt>
    <dgm:pt modelId="{88FB89AE-85D3-B04E-B008-949053E1D9B5}">
      <dgm:prSet/>
      <dgm:spPr/>
      <dgm:t>
        <a:bodyPr/>
        <a:lstStyle/>
        <a:p>
          <a:r>
            <a:rPr lang="pt-BR" b="1"/>
            <a:t>4. Manter Metformina e SGLT2?</a:t>
          </a:r>
          <a:endParaRPr lang="pt-BR" b="1" dirty="0"/>
        </a:p>
      </dgm:t>
    </dgm:pt>
    <dgm:pt modelId="{8F7366E3-7418-3741-8B25-E50667334F4F}" type="parTrans" cxnId="{F1B8A541-63B6-D94C-BFEF-92355818EC0F}">
      <dgm:prSet/>
      <dgm:spPr/>
      <dgm:t>
        <a:bodyPr/>
        <a:lstStyle/>
        <a:p>
          <a:endParaRPr lang="pt-BR"/>
        </a:p>
      </dgm:t>
    </dgm:pt>
    <dgm:pt modelId="{4421280D-FFC6-B044-AEC4-6CE5BECD07FD}" type="sibTrans" cxnId="{F1B8A541-63B6-D94C-BFEF-92355818EC0F}">
      <dgm:prSet/>
      <dgm:spPr/>
      <dgm:t>
        <a:bodyPr/>
        <a:lstStyle/>
        <a:p>
          <a:endParaRPr lang="pt-BR"/>
        </a:p>
      </dgm:t>
    </dgm:pt>
    <dgm:pt modelId="{2FCB5A65-FB9D-6A4A-A351-3EE8C3143A67}">
      <dgm:prSet/>
      <dgm:spPr/>
      <dgm:t>
        <a:bodyPr/>
        <a:lstStyle/>
        <a:p>
          <a:r>
            <a:rPr lang="pt-BR" dirty="0"/>
            <a:t>Sim.</a:t>
          </a:r>
        </a:p>
      </dgm:t>
    </dgm:pt>
    <dgm:pt modelId="{4F41B9FC-E559-E247-9F77-EA1B45171466}" type="parTrans" cxnId="{8DFEA32F-12BD-BD4A-BBF8-BA39CB26A864}">
      <dgm:prSet/>
      <dgm:spPr/>
      <dgm:t>
        <a:bodyPr/>
        <a:lstStyle/>
        <a:p>
          <a:endParaRPr lang="pt-BR"/>
        </a:p>
      </dgm:t>
    </dgm:pt>
    <dgm:pt modelId="{226FFF42-F02D-AB4F-990B-2D5034A416C6}" type="sibTrans" cxnId="{8DFEA32F-12BD-BD4A-BBF8-BA39CB26A864}">
      <dgm:prSet/>
      <dgm:spPr/>
      <dgm:t>
        <a:bodyPr/>
        <a:lstStyle/>
        <a:p>
          <a:endParaRPr lang="pt-BR"/>
        </a:p>
      </dgm:t>
    </dgm:pt>
    <dgm:pt modelId="{7A0FFB5B-C965-134A-83F0-CA5F71E8B8B6}">
      <dgm:prSet/>
      <dgm:spPr/>
      <dgm:t>
        <a:bodyPr/>
        <a:lstStyle/>
        <a:p>
          <a:r>
            <a:rPr lang="pt-BR" b="1" dirty="0"/>
            <a:t>Metformina</a:t>
          </a:r>
          <a:r>
            <a:rPr lang="pt-BR" dirty="0"/>
            <a:t>: mantém, reduz resistência e ajuda no peso.</a:t>
          </a:r>
        </a:p>
      </dgm:t>
    </dgm:pt>
    <dgm:pt modelId="{02DF607E-BA00-EB4B-9415-23AAF33C83F9}" type="parTrans" cxnId="{36FBE17E-9A12-F74C-88CE-29A57D042DAB}">
      <dgm:prSet/>
      <dgm:spPr/>
      <dgm:t>
        <a:bodyPr/>
        <a:lstStyle/>
        <a:p>
          <a:endParaRPr lang="pt-BR"/>
        </a:p>
      </dgm:t>
    </dgm:pt>
    <dgm:pt modelId="{C07FED68-9A38-8145-8636-0B63D01042E9}" type="sibTrans" cxnId="{36FBE17E-9A12-F74C-88CE-29A57D042DAB}">
      <dgm:prSet/>
      <dgm:spPr/>
      <dgm:t>
        <a:bodyPr/>
        <a:lstStyle/>
        <a:p>
          <a:endParaRPr lang="pt-BR"/>
        </a:p>
      </dgm:t>
    </dgm:pt>
    <dgm:pt modelId="{3C1D2069-D733-BC41-B366-EC0C9DC8B99C}">
      <dgm:prSet/>
      <dgm:spPr/>
      <dgm:t>
        <a:bodyPr/>
        <a:lstStyle/>
        <a:p>
          <a:r>
            <a:rPr lang="pt-BR" b="1" dirty="0" err="1"/>
            <a:t>Dapagliflozina</a:t>
          </a:r>
          <a:r>
            <a:rPr lang="pt-BR" dirty="0"/>
            <a:t>: mantém, pois protege rim e coração; SEM cetose atual.</a:t>
          </a:r>
          <a:br>
            <a:rPr lang="pt-BR" dirty="0"/>
          </a:br>
          <a:r>
            <a:rPr lang="pt-BR" dirty="0"/>
            <a:t>Monitorar TFG regularmente.</a:t>
          </a:r>
        </a:p>
      </dgm:t>
    </dgm:pt>
    <dgm:pt modelId="{461A328A-CF8D-5441-9F19-C86D1127217F}" type="parTrans" cxnId="{823DF4CB-E6E3-4A4E-A459-01465BDCEBE5}">
      <dgm:prSet/>
      <dgm:spPr/>
      <dgm:t>
        <a:bodyPr/>
        <a:lstStyle/>
        <a:p>
          <a:endParaRPr lang="pt-BR"/>
        </a:p>
      </dgm:t>
    </dgm:pt>
    <dgm:pt modelId="{6971BD1E-C893-7D4D-A68D-69C82E18FC25}" type="sibTrans" cxnId="{823DF4CB-E6E3-4A4E-A459-01465BDCEBE5}">
      <dgm:prSet/>
      <dgm:spPr/>
      <dgm:t>
        <a:bodyPr/>
        <a:lstStyle/>
        <a:p>
          <a:endParaRPr lang="pt-BR"/>
        </a:p>
      </dgm:t>
    </dgm:pt>
    <dgm:pt modelId="{EFF72364-6061-8940-9507-8D3C145DB1A3}">
      <dgm:prSet/>
      <dgm:spPr/>
      <dgm:t>
        <a:bodyPr/>
        <a:lstStyle/>
        <a:p>
          <a:r>
            <a:rPr lang="pt-BR" b="1"/>
            <a:t>5. Educação Essencial</a:t>
          </a:r>
          <a:endParaRPr lang="pt-BR" b="1" dirty="0"/>
        </a:p>
      </dgm:t>
    </dgm:pt>
    <dgm:pt modelId="{C55218A9-C415-9C45-863C-2AD002FD3E57}" type="parTrans" cxnId="{F40C4776-7C74-BC43-A03F-43DF71B7AB5F}">
      <dgm:prSet/>
      <dgm:spPr/>
      <dgm:t>
        <a:bodyPr/>
        <a:lstStyle/>
        <a:p>
          <a:endParaRPr lang="pt-BR"/>
        </a:p>
      </dgm:t>
    </dgm:pt>
    <dgm:pt modelId="{07EB3C0B-3B22-2940-A18A-DD4092806337}" type="sibTrans" cxnId="{F40C4776-7C74-BC43-A03F-43DF71B7AB5F}">
      <dgm:prSet/>
      <dgm:spPr/>
      <dgm:t>
        <a:bodyPr/>
        <a:lstStyle/>
        <a:p>
          <a:endParaRPr lang="pt-BR"/>
        </a:p>
      </dgm:t>
    </dgm:pt>
    <dgm:pt modelId="{FA628071-F794-2644-A363-3E3CF63C2C1B}">
      <dgm:prSet/>
      <dgm:spPr/>
      <dgm:t>
        <a:bodyPr/>
        <a:lstStyle/>
        <a:p>
          <a:r>
            <a:rPr lang="pt-BR" dirty="0"/>
            <a:t>Técnica de aplicação</a:t>
          </a:r>
        </a:p>
      </dgm:t>
    </dgm:pt>
    <dgm:pt modelId="{739932D3-7158-3E40-9B9E-881A2F307772}" type="parTrans" cxnId="{0420957D-DF34-4943-947D-84BC061102BA}">
      <dgm:prSet/>
      <dgm:spPr/>
      <dgm:t>
        <a:bodyPr/>
        <a:lstStyle/>
        <a:p>
          <a:endParaRPr lang="pt-BR"/>
        </a:p>
      </dgm:t>
    </dgm:pt>
    <dgm:pt modelId="{DAFA4554-56CC-2444-A49A-14E3D0E0FC3E}" type="sibTrans" cxnId="{0420957D-DF34-4943-947D-84BC061102BA}">
      <dgm:prSet/>
      <dgm:spPr/>
      <dgm:t>
        <a:bodyPr/>
        <a:lstStyle/>
        <a:p>
          <a:endParaRPr lang="pt-BR"/>
        </a:p>
      </dgm:t>
    </dgm:pt>
    <dgm:pt modelId="{7974C10F-F0EA-2745-BF4C-9369B0CB1920}">
      <dgm:prSet/>
      <dgm:spPr/>
      <dgm:t>
        <a:bodyPr/>
        <a:lstStyle/>
        <a:p>
          <a:r>
            <a:rPr lang="pt-BR" dirty="0"/>
            <a:t>Rodízio dos locais</a:t>
          </a:r>
        </a:p>
      </dgm:t>
    </dgm:pt>
    <dgm:pt modelId="{4F63C454-6196-2243-9B4D-833277D7AD51}" type="parTrans" cxnId="{9E4244D5-C64E-F24D-A57B-C2B8B666F07A}">
      <dgm:prSet/>
      <dgm:spPr/>
      <dgm:t>
        <a:bodyPr/>
        <a:lstStyle/>
        <a:p>
          <a:endParaRPr lang="pt-BR"/>
        </a:p>
      </dgm:t>
    </dgm:pt>
    <dgm:pt modelId="{D3BF2558-2835-3E4C-A119-368C87A9C15C}" type="sibTrans" cxnId="{9E4244D5-C64E-F24D-A57B-C2B8B666F07A}">
      <dgm:prSet/>
      <dgm:spPr/>
      <dgm:t>
        <a:bodyPr/>
        <a:lstStyle/>
        <a:p>
          <a:endParaRPr lang="pt-BR"/>
        </a:p>
      </dgm:t>
    </dgm:pt>
    <dgm:pt modelId="{F09D2E4A-DCDA-1F49-B246-F2B054E15B58}">
      <dgm:prSet/>
      <dgm:spPr/>
      <dgm:t>
        <a:bodyPr/>
        <a:lstStyle/>
        <a:p>
          <a:r>
            <a:rPr lang="pt-BR" dirty="0"/>
            <a:t>Reconhecimento de hipoglicemia</a:t>
          </a:r>
        </a:p>
      </dgm:t>
    </dgm:pt>
    <dgm:pt modelId="{D3E6ED14-7CD4-EB49-8A90-523696A46CD9}" type="parTrans" cxnId="{C3E65C96-BD08-7A43-8B41-AB8480FD10F1}">
      <dgm:prSet/>
      <dgm:spPr/>
      <dgm:t>
        <a:bodyPr/>
        <a:lstStyle/>
        <a:p>
          <a:endParaRPr lang="pt-BR"/>
        </a:p>
      </dgm:t>
    </dgm:pt>
    <dgm:pt modelId="{4B4F32AF-C02F-664F-99B3-5ADCC7328E21}" type="sibTrans" cxnId="{C3E65C96-BD08-7A43-8B41-AB8480FD10F1}">
      <dgm:prSet/>
      <dgm:spPr/>
      <dgm:t>
        <a:bodyPr/>
        <a:lstStyle/>
        <a:p>
          <a:endParaRPr lang="pt-BR"/>
        </a:p>
      </dgm:t>
    </dgm:pt>
    <dgm:pt modelId="{F39A6EB9-3DA9-1C4D-9545-CD1EF772B160}">
      <dgm:prSet/>
      <dgm:spPr/>
      <dgm:t>
        <a:bodyPr/>
        <a:lstStyle/>
        <a:p>
          <a:r>
            <a:rPr lang="pt-BR" dirty="0"/>
            <a:t>Conduta na hipoglicemia</a:t>
          </a:r>
        </a:p>
      </dgm:t>
    </dgm:pt>
    <dgm:pt modelId="{98DC5B4F-9724-EB4D-AE83-15352A616CFF}" type="parTrans" cxnId="{D855F7AD-9152-F743-B4B9-C738879EDBCE}">
      <dgm:prSet/>
      <dgm:spPr/>
      <dgm:t>
        <a:bodyPr/>
        <a:lstStyle/>
        <a:p>
          <a:endParaRPr lang="pt-BR"/>
        </a:p>
      </dgm:t>
    </dgm:pt>
    <dgm:pt modelId="{D0687C03-0E22-3842-9179-A18F91F02E03}" type="sibTrans" cxnId="{D855F7AD-9152-F743-B4B9-C738879EDBCE}">
      <dgm:prSet/>
      <dgm:spPr/>
      <dgm:t>
        <a:bodyPr/>
        <a:lstStyle/>
        <a:p>
          <a:endParaRPr lang="pt-BR"/>
        </a:p>
      </dgm:t>
    </dgm:pt>
    <dgm:pt modelId="{291A13B2-D46E-EC45-9765-0B207DDFC2A3}">
      <dgm:prSet/>
      <dgm:spPr/>
      <dgm:t>
        <a:bodyPr/>
        <a:lstStyle/>
        <a:p>
          <a:r>
            <a:rPr lang="pt-BR" dirty="0"/>
            <a:t>Armazenamento adequado</a:t>
          </a:r>
        </a:p>
      </dgm:t>
    </dgm:pt>
    <dgm:pt modelId="{6C5C3BF7-B4D2-E54C-AE09-D82880363868}" type="parTrans" cxnId="{AC748933-62F5-D646-972B-E9C72434F4E2}">
      <dgm:prSet/>
      <dgm:spPr/>
      <dgm:t>
        <a:bodyPr/>
        <a:lstStyle/>
        <a:p>
          <a:endParaRPr lang="pt-BR"/>
        </a:p>
      </dgm:t>
    </dgm:pt>
    <dgm:pt modelId="{80C5234B-0220-D444-AA1C-9B3A97580775}" type="sibTrans" cxnId="{AC748933-62F5-D646-972B-E9C72434F4E2}">
      <dgm:prSet/>
      <dgm:spPr/>
      <dgm:t>
        <a:bodyPr/>
        <a:lstStyle/>
        <a:p>
          <a:endParaRPr lang="pt-BR"/>
        </a:p>
      </dgm:t>
    </dgm:pt>
    <dgm:pt modelId="{CD591BAD-1112-FE4E-9048-E410FCFE9393}">
      <dgm:prSet/>
      <dgm:spPr/>
      <dgm:t>
        <a:bodyPr/>
        <a:lstStyle/>
        <a:p>
          <a:r>
            <a:rPr lang="pt-BR" dirty="0" err="1"/>
            <a:t>Auto-monitorização</a:t>
          </a:r>
          <a:r>
            <a:rPr lang="pt-BR" dirty="0"/>
            <a:t>: </a:t>
          </a:r>
        </a:p>
      </dgm:t>
    </dgm:pt>
    <dgm:pt modelId="{F8DEAB9E-3A00-EA44-AB05-089C7D3C76C3}" type="parTrans" cxnId="{1805C468-2BE3-9D49-B22C-1FD11D1E43A6}">
      <dgm:prSet/>
      <dgm:spPr/>
      <dgm:t>
        <a:bodyPr/>
        <a:lstStyle/>
        <a:p>
          <a:endParaRPr lang="pt-BR"/>
        </a:p>
      </dgm:t>
    </dgm:pt>
    <dgm:pt modelId="{CAA35ED1-6878-2040-B502-CD12CBE7CFBE}" type="sibTrans" cxnId="{1805C468-2BE3-9D49-B22C-1FD11D1E43A6}">
      <dgm:prSet/>
      <dgm:spPr/>
      <dgm:t>
        <a:bodyPr/>
        <a:lstStyle/>
        <a:p>
          <a:endParaRPr lang="pt-BR"/>
        </a:p>
      </dgm:t>
    </dgm:pt>
    <dgm:pt modelId="{D27436CF-EA9E-E543-B907-47B55349893B}">
      <dgm:prSet/>
      <dgm:spPr/>
      <dgm:t>
        <a:bodyPr/>
        <a:lstStyle/>
        <a:p>
          <a:r>
            <a:rPr lang="pt-BR" dirty="0"/>
            <a:t>Jejum diariamente</a:t>
          </a:r>
        </a:p>
      </dgm:t>
    </dgm:pt>
    <dgm:pt modelId="{279AEF4F-2D74-9E48-A213-E6180A3E6529}" type="parTrans" cxnId="{3358D1CB-BAE0-3747-8731-D69514853367}">
      <dgm:prSet/>
      <dgm:spPr/>
      <dgm:t>
        <a:bodyPr/>
        <a:lstStyle/>
        <a:p>
          <a:endParaRPr lang="pt-BR"/>
        </a:p>
      </dgm:t>
    </dgm:pt>
    <dgm:pt modelId="{EC4514FC-101E-864B-B378-35DD1DA72366}" type="sibTrans" cxnId="{3358D1CB-BAE0-3747-8731-D69514853367}">
      <dgm:prSet/>
      <dgm:spPr/>
      <dgm:t>
        <a:bodyPr/>
        <a:lstStyle/>
        <a:p>
          <a:endParaRPr lang="pt-BR"/>
        </a:p>
      </dgm:t>
    </dgm:pt>
    <dgm:pt modelId="{6B57C244-46E8-334B-AEA4-CC59A7EBFE5C}">
      <dgm:prSet/>
      <dgm:spPr/>
      <dgm:t>
        <a:bodyPr/>
        <a:lstStyle/>
        <a:p>
          <a:r>
            <a:rPr lang="pt-BR" dirty="0"/>
            <a:t>Eventualmente pós-prandial para ajustes</a:t>
          </a:r>
        </a:p>
      </dgm:t>
    </dgm:pt>
    <dgm:pt modelId="{25FE6DA2-2679-2C4E-81F0-3E481D0F2E45}" type="parTrans" cxnId="{E6E41919-BC93-884D-91AE-837E50A63A1D}">
      <dgm:prSet/>
      <dgm:spPr/>
      <dgm:t>
        <a:bodyPr/>
        <a:lstStyle/>
        <a:p>
          <a:endParaRPr lang="pt-BR"/>
        </a:p>
      </dgm:t>
    </dgm:pt>
    <dgm:pt modelId="{92824B31-E12A-8642-B651-EDBF1A46CB37}" type="sibTrans" cxnId="{E6E41919-BC93-884D-91AE-837E50A63A1D}">
      <dgm:prSet/>
      <dgm:spPr/>
      <dgm:t>
        <a:bodyPr/>
        <a:lstStyle/>
        <a:p>
          <a:endParaRPr lang="pt-BR"/>
        </a:p>
      </dgm:t>
    </dgm:pt>
    <dgm:pt modelId="{412846D3-82EB-AB45-B63D-19C433417BD7}" type="pres">
      <dgm:prSet presAssocID="{8DBCF500-923C-1F42-AE51-76CBD7CD2B3D}" presName="linear" presStyleCnt="0">
        <dgm:presLayoutVars>
          <dgm:dir/>
          <dgm:animLvl val="lvl"/>
          <dgm:resizeHandles val="exact"/>
        </dgm:presLayoutVars>
      </dgm:prSet>
      <dgm:spPr/>
    </dgm:pt>
    <dgm:pt modelId="{CEDB8264-EF27-114C-8FB6-A4C9E9742B10}" type="pres">
      <dgm:prSet presAssocID="{E82B949D-A364-3843-BCF6-8E6A59323881}" presName="parentLin" presStyleCnt="0"/>
      <dgm:spPr/>
    </dgm:pt>
    <dgm:pt modelId="{EB89838C-367D-8E4D-B91C-E41A543EC5C8}" type="pres">
      <dgm:prSet presAssocID="{E82B949D-A364-3843-BCF6-8E6A59323881}" presName="parentLeftMargin" presStyleLbl="node1" presStyleIdx="0" presStyleCnt="5"/>
      <dgm:spPr/>
    </dgm:pt>
    <dgm:pt modelId="{DB4AA75F-15C4-5947-B029-0E94BF6309B5}" type="pres">
      <dgm:prSet presAssocID="{E82B949D-A364-3843-BCF6-8E6A5932388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3E54441-3849-6948-B251-93C6922729FA}" type="pres">
      <dgm:prSet presAssocID="{E82B949D-A364-3843-BCF6-8E6A59323881}" presName="negativeSpace" presStyleCnt="0"/>
      <dgm:spPr/>
    </dgm:pt>
    <dgm:pt modelId="{8888C43D-E190-5A49-88A0-2C12A913E8F4}" type="pres">
      <dgm:prSet presAssocID="{E82B949D-A364-3843-BCF6-8E6A59323881}" presName="childText" presStyleLbl="conFgAcc1" presStyleIdx="0" presStyleCnt="5">
        <dgm:presLayoutVars>
          <dgm:bulletEnabled val="1"/>
        </dgm:presLayoutVars>
      </dgm:prSet>
      <dgm:spPr/>
    </dgm:pt>
    <dgm:pt modelId="{9C417E0A-C446-3442-9BDC-3C81AD732F51}" type="pres">
      <dgm:prSet presAssocID="{E2FE4238-ADBA-2040-8244-D2F7F0EF05EA}" presName="spaceBetweenRectangles" presStyleCnt="0"/>
      <dgm:spPr/>
    </dgm:pt>
    <dgm:pt modelId="{1EE3A37A-8277-0B4A-A0F9-C503D078FF06}" type="pres">
      <dgm:prSet presAssocID="{30809EA5-0244-3D48-B2FD-AF5754798160}" presName="parentLin" presStyleCnt="0"/>
      <dgm:spPr/>
    </dgm:pt>
    <dgm:pt modelId="{AE9C9654-5AAD-EF42-879A-DE1601F08F01}" type="pres">
      <dgm:prSet presAssocID="{30809EA5-0244-3D48-B2FD-AF5754798160}" presName="parentLeftMargin" presStyleLbl="node1" presStyleIdx="0" presStyleCnt="5"/>
      <dgm:spPr/>
    </dgm:pt>
    <dgm:pt modelId="{EB26F357-8D7D-2B45-88DE-190D4C0418B7}" type="pres">
      <dgm:prSet presAssocID="{30809EA5-0244-3D48-B2FD-AF575479816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EE76D17-875E-C547-A8A3-70E7A502F43C}" type="pres">
      <dgm:prSet presAssocID="{30809EA5-0244-3D48-B2FD-AF5754798160}" presName="negativeSpace" presStyleCnt="0"/>
      <dgm:spPr/>
    </dgm:pt>
    <dgm:pt modelId="{F79A0819-797F-514C-8A03-81823F37FE46}" type="pres">
      <dgm:prSet presAssocID="{30809EA5-0244-3D48-B2FD-AF5754798160}" presName="childText" presStyleLbl="conFgAcc1" presStyleIdx="1" presStyleCnt="5">
        <dgm:presLayoutVars>
          <dgm:bulletEnabled val="1"/>
        </dgm:presLayoutVars>
      </dgm:prSet>
      <dgm:spPr/>
    </dgm:pt>
    <dgm:pt modelId="{C8CF2CEF-3745-CF45-8B73-72E95DE5784C}" type="pres">
      <dgm:prSet presAssocID="{AB9DB769-84CA-C54D-9C4E-06BDD346BD5B}" presName="spaceBetweenRectangles" presStyleCnt="0"/>
      <dgm:spPr/>
    </dgm:pt>
    <dgm:pt modelId="{252C0370-1F6B-FE4B-9682-71D5199CA61D}" type="pres">
      <dgm:prSet presAssocID="{B3F271D1-2CEC-B54F-B327-EA93ECFD2B57}" presName="parentLin" presStyleCnt="0"/>
      <dgm:spPr/>
    </dgm:pt>
    <dgm:pt modelId="{838BEA00-C9C3-464A-86BD-63ED56BBF033}" type="pres">
      <dgm:prSet presAssocID="{B3F271D1-2CEC-B54F-B327-EA93ECFD2B57}" presName="parentLeftMargin" presStyleLbl="node1" presStyleIdx="1" presStyleCnt="5"/>
      <dgm:spPr/>
    </dgm:pt>
    <dgm:pt modelId="{B84B957F-F2EB-5644-94BC-351B5B6A9EE1}" type="pres">
      <dgm:prSet presAssocID="{B3F271D1-2CEC-B54F-B327-EA93ECFD2B5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8C6F082-E115-4849-82A3-C4F05DB492B2}" type="pres">
      <dgm:prSet presAssocID="{B3F271D1-2CEC-B54F-B327-EA93ECFD2B57}" presName="negativeSpace" presStyleCnt="0"/>
      <dgm:spPr/>
    </dgm:pt>
    <dgm:pt modelId="{7FB65EF3-EAD4-C84C-AB81-AE5A84C7F625}" type="pres">
      <dgm:prSet presAssocID="{B3F271D1-2CEC-B54F-B327-EA93ECFD2B57}" presName="childText" presStyleLbl="conFgAcc1" presStyleIdx="2" presStyleCnt="5">
        <dgm:presLayoutVars>
          <dgm:bulletEnabled val="1"/>
        </dgm:presLayoutVars>
      </dgm:prSet>
      <dgm:spPr/>
    </dgm:pt>
    <dgm:pt modelId="{0732178B-3235-EA46-A897-B8FDD7971339}" type="pres">
      <dgm:prSet presAssocID="{78D0E288-A69E-FA46-8538-A5F827BAA954}" presName="spaceBetweenRectangles" presStyleCnt="0"/>
      <dgm:spPr/>
    </dgm:pt>
    <dgm:pt modelId="{1BD9AAF8-94C4-1E45-96A0-A1C320BB537E}" type="pres">
      <dgm:prSet presAssocID="{88FB89AE-85D3-B04E-B008-949053E1D9B5}" presName="parentLin" presStyleCnt="0"/>
      <dgm:spPr/>
    </dgm:pt>
    <dgm:pt modelId="{51921ED4-71B4-FE41-BB9E-3A92E14D9D1B}" type="pres">
      <dgm:prSet presAssocID="{88FB89AE-85D3-B04E-B008-949053E1D9B5}" presName="parentLeftMargin" presStyleLbl="node1" presStyleIdx="2" presStyleCnt="5"/>
      <dgm:spPr/>
    </dgm:pt>
    <dgm:pt modelId="{62B3352E-B761-0F43-A238-06B281E37C9D}" type="pres">
      <dgm:prSet presAssocID="{88FB89AE-85D3-B04E-B008-949053E1D9B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65E9FC5-FA41-D449-A77E-C0DD4B107CE5}" type="pres">
      <dgm:prSet presAssocID="{88FB89AE-85D3-B04E-B008-949053E1D9B5}" presName="negativeSpace" presStyleCnt="0"/>
      <dgm:spPr/>
    </dgm:pt>
    <dgm:pt modelId="{6F1ABBAC-3913-F740-8900-97BA27132A66}" type="pres">
      <dgm:prSet presAssocID="{88FB89AE-85D3-B04E-B008-949053E1D9B5}" presName="childText" presStyleLbl="conFgAcc1" presStyleIdx="3" presStyleCnt="5">
        <dgm:presLayoutVars>
          <dgm:bulletEnabled val="1"/>
        </dgm:presLayoutVars>
      </dgm:prSet>
      <dgm:spPr/>
    </dgm:pt>
    <dgm:pt modelId="{12CB2122-D991-F848-B576-D794A28F943E}" type="pres">
      <dgm:prSet presAssocID="{4421280D-FFC6-B044-AEC4-6CE5BECD07FD}" presName="spaceBetweenRectangles" presStyleCnt="0"/>
      <dgm:spPr/>
    </dgm:pt>
    <dgm:pt modelId="{4B8BDAE7-6FE4-7742-93D6-EE4DC6600335}" type="pres">
      <dgm:prSet presAssocID="{EFF72364-6061-8940-9507-8D3C145DB1A3}" presName="parentLin" presStyleCnt="0"/>
      <dgm:spPr/>
    </dgm:pt>
    <dgm:pt modelId="{00767EB2-880C-1541-A8D5-42F545249638}" type="pres">
      <dgm:prSet presAssocID="{EFF72364-6061-8940-9507-8D3C145DB1A3}" presName="parentLeftMargin" presStyleLbl="node1" presStyleIdx="3" presStyleCnt="5"/>
      <dgm:spPr/>
    </dgm:pt>
    <dgm:pt modelId="{3062CB75-C8AC-594F-A4F2-DFB0B1EA47AB}" type="pres">
      <dgm:prSet presAssocID="{EFF72364-6061-8940-9507-8D3C145DB1A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1371F4B-F284-9E4E-8656-461B6129C025}" type="pres">
      <dgm:prSet presAssocID="{EFF72364-6061-8940-9507-8D3C145DB1A3}" presName="negativeSpace" presStyleCnt="0"/>
      <dgm:spPr/>
    </dgm:pt>
    <dgm:pt modelId="{25303AD9-EF30-B54E-96F2-AA630E576DC0}" type="pres">
      <dgm:prSet presAssocID="{EFF72364-6061-8940-9507-8D3C145DB1A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3CFEB03-C588-3649-89A1-5F94658B05A4}" type="presOf" srcId="{FA628071-F794-2644-A363-3E3CF63C2C1B}" destId="{25303AD9-EF30-B54E-96F2-AA630E576DC0}" srcOrd="0" destOrd="0" presId="urn:microsoft.com/office/officeart/2005/8/layout/list1"/>
    <dgm:cxn modelId="{29B33E06-74CF-1041-B70F-AB40EA498D6E}" type="presOf" srcId="{E82B949D-A364-3843-BCF6-8E6A59323881}" destId="{DB4AA75F-15C4-5947-B029-0E94BF6309B5}" srcOrd="1" destOrd="0" presId="urn:microsoft.com/office/officeart/2005/8/layout/list1"/>
    <dgm:cxn modelId="{D95C7308-CC7D-644F-9C45-332E272921E9}" type="presOf" srcId="{50638E1F-BDF8-DD4C-95B2-A1C2D9FD1D98}" destId="{8888C43D-E190-5A49-88A0-2C12A913E8F4}" srcOrd="0" destOrd="1" presId="urn:microsoft.com/office/officeart/2005/8/layout/list1"/>
    <dgm:cxn modelId="{33250A09-9BFB-8246-95DD-1BFE9C8098F6}" srcId="{E82B949D-A364-3843-BCF6-8E6A59323881}" destId="{50638E1F-BDF8-DD4C-95B2-A1C2D9FD1D98}" srcOrd="1" destOrd="0" parTransId="{7EEFA2F8-6F9F-394C-A515-025F2C07545A}" sibTransId="{C7214E4C-A105-494B-89EE-19C5AF6DD44A}"/>
    <dgm:cxn modelId="{50130210-6DDC-4D48-908C-70228994E3BE}" srcId="{E82B949D-A364-3843-BCF6-8E6A59323881}" destId="{E6558E9B-C2E3-BD4B-A46B-FC09CC564054}" srcOrd="0" destOrd="0" parTransId="{1A4BB2F9-7331-6D4E-AA86-432DE0FF6A1C}" sibTransId="{4181D605-B360-0F49-BA13-FC45BCC0B4B4}"/>
    <dgm:cxn modelId="{0A556D14-47BB-684A-BB6D-6654163B4DBF}" type="presOf" srcId="{7974C10F-F0EA-2745-BF4C-9369B0CB1920}" destId="{25303AD9-EF30-B54E-96F2-AA630E576DC0}" srcOrd="0" destOrd="1" presId="urn:microsoft.com/office/officeart/2005/8/layout/list1"/>
    <dgm:cxn modelId="{E6E41919-BC93-884D-91AE-837E50A63A1D}" srcId="{CD591BAD-1112-FE4E-9048-E410FCFE9393}" destId="{6B57C244-46E8-334B-AEA4-CC59A7EBFE5C}" srcOrd="1" destOrd="0" parTransId="{25FE6DA2-2679-2C4E-81F0-3E481D0F2E45}" sibTransId="{92824B31-E12A-8642-B651-EDBF1A46CB37}"/>
    <dgm:cxn modelId="{4225E119-19EB-E647-874C-0EFF1BC61C91}" type="presOf" srcId="{F39A6EB9-3DA9-1C4D-9545-CD1EF772B160}" destId="{25303AD9-EF30-B54E-96F2-AA630E576DC0}" srcOrd="0" destOrd="3" presId="urn:microsoft.com/office/officeart/2005/8/layout/list1"/>
    <dgm:cxn modelId="{729E8E1A-DB21-174D-A143-9F9AA20FB915}" type="presOf" srcId="{7A0FFB5B-C965-134A-83F0-CA5F71E8B8B6}" destId="{6F1ABBAC-3913-F740-8900-97BA27132A66}" srcOrd="0" destOrd="1" presId="urn:microsoft.com/office/officeart/2005/8/layout/list1"/>
    <dgm:cxn modelId="{1493F121-BA82-4B46-B000-626E9A170156}" type="presOf" srcId="{8DBCF500-923C-1F42-AE51-76CBD7CD2B3D}" destId="{412846D3-82EB-AB45-B63D-19C433417BD7}" srcOrd="0" destOrd="0" presId="urn:microsoft.com/office/officeart/2005/8/layout/list1"/>
    <dgm:cxn modelId="{DD078023-0FDD-5142-9E52-35C921CDCA5E}" type="presOf" srcId="{09DFA127-90FB-3B43-BC6E-3A4213279520}" destId="{7FB65EF3-EAD4-C84C-AB81-AE5A84C7F625}" srcOrd="0" destOrd="5" presId="urn:microsoft.com/office/officeart/2005/8/layout/list1"/>
    <dgm:cxn modelId="{78690A28-9A88-564F-8EC1-B513A89FB631}" srcId="{30809EA5-0244-3D48-B2FD-AF5754798160}" destId="{06C2DE5A-9CBC-8642-B2DF-01D725829145}" srcOrd="0" destOrd="0" parTransId="{CE88E5FB-B3B8-9F42-979E-83FF1A376CAD}" sibTransId="{69DCEAA6-1F5E-CF44-8B85-911166F59588}"/>
    <dgm:cxn modelId="{50B3122E-D59F-FC43-A569-8194DBDC032C}" srcId="{B3F271D1-2CEC-B54F-B327-EA93ECFD2B57}" destId="{723CC558-C2E5-144A-82C3-F63FF46F8885}" srcOrd="2" destOrd="0" parTransId="{D81313CF-E0E0-634B-9573-4AF141015091}" sibTransId="{1044A356-90B6-FB40-B769-DB3E562C7A55}"/>
    <dgm:cxn modelId="{8DFEA32F-12BD-BD4A-BBF8-BA39CB26A864}" srcId="{88FB89AE-85D3-B04E-B008-949053E1D9B5}" destId="{2FCB5A65-FB9D-6A4A-A351-3EE8C3143A67}" srcOrd="0" destOrd="0" parTransId="{4F41B9FC-E559-E247-9F77-EA1B45171466}" sibTransId="{226FFF42-F02D-AB4F-990B-2D5034A416C6}"/>
    <dgm:cxn modelId="{AC748933-62F5-D646-972B-E9C72434F4E2}" srcId="{EFF72364-6061-8940-9507-8D3C145DB1A3}" destId="{291A13B2-D46E-EC45-9765-0B207DDFC2A3}" srcOrd="4" destOrd="0" parTransId="{6C5C3BF7-B4D2-E54C-AE09-D82880363868}" sibTransId="{80C5234B-0220-D444-AA1C-9B3A97580775}"/>
    <dgm:cxn modelId="{07E82136-B742-954B-86A8-D22C35D55D9C}" type="presOf" srcId="{B3F271D1-2CEC-B54F-B327-EA93ECFD2B57}" destId="{B84B957F-F2EB-5644-94BC-351B5B6A9EE1}" srcOrd="1" destOrd="0" presId="urn:microsoft.com/office/officeart/2005/8/layout/list1"/>
    <dgm:cxn modelId="{4D606541-20A5-D740-A3FB-7D92825C2118}" type="presOf" srcId="{A2890D9D-26C9-874F-8C45-3567ADD86413}" destId="{F79A0819-797F-514C-8A03-81823F37FE46}" srcOrd="0" destOrd="1" presId="urn:microsoft.com/office/officeart/2005/8/layout/list1"/>
    <dgm:cxn modelId="{F1B8A541-63B6-D94C-BFEF-92355818EC0F}" srcId="{8DBCF500-923C-1F42-AE51-76CBD7CD2B3D}" destId="{88FB89AE-85D3-B04E-B008-949053E1D9B5}" srcOrd="3" destOrd="0" parTransId="{8F7366E3-7418-3741-8B25-E50667334F4F}" sibTransId="{4421280D-FFC6-B044-AEC4-6CE5BECD07FD}"/>
    <dgm:cxn modelId="{670DE943-353E-2B40-BBFC-DC32B8F46475}" type="presOf" srcId="{D461742E-4982-7A46-B530-7F5B108C575F}" destId="{7FB65EF3-EAD4-C84C-AB81-AE5A84C7F625}" srcOrd="0" destOrd="1" presId="urn:microsoft.com/office/officeart/2005/8/layout/list1"/>
    <dgm:cxn modelId="{2C74EF48-5897-414B-95C8-256529CC04F6}" type="presOf" srcId="{30809EA5-0244-3D48-B2FD-AF5754798160}" destId="{AE9C9654-5AAD-EF42-879A-DE1601F08F01}" srcOrd="0" destOrd="0" presId="urn:microsoft.com/office/officeart/2005/8/layout/list1"/>
    <dgm:cxn modelId="{8908D14E-75DB-E14B-882D-FAE0C19DBFEB}" srcId="{30809EA5-0244-3D48-B2FD-AF5754798160}" destId="{A2890D9D-26C9-874F-8C45-3567ADD86413}" srcOrd="1" destOrd="0" parTransId="{C798BFCD-DB4E-0048-BDD0-36530788D253}" sibTransId="{7E4F40E2-E8EA-A448-ABB2-FF09FF1C073C}"/>
    <dgm:cxn modelId="{1805C468-2BE3-9D49-B22C-1FD11D1E43A6}" srcId="{EFF72364-6061-8940-9507-8D3C145DB1A3}" destId="{CD591BAD-1112-FE4E-9048-E410FCFE9393}" srcOrd="5" destOrd="0" parTransId="{F8DEAB9E-3A00-EA44-AB05-089C7D3C76C3}" sibTransId="{CAA35ED1-6878-2040-B502-CD12CBE7CFBE}"/>
    <dgm:cxn modelId="{2222B569-22F9-6344-B20D-D20E67A30733}" type="presOf" srcId="{B3F271D1-2CEC-B54F-B327-EA93ECFD2B57}" destId="{838BEA00-C9C3-464A-86BD-63ED56BBF033}" srcOrd="0" destOrd="0" presId="urn:microsoft.com/office/officeart/2005/8/layout/list1"/>
    <dgm:cxn modelId="{CCF8AF6C-DD80-3340-8788-4241541B9DF7}" srcId="{8DBCF500-923C-1F42-AE51-76CBD7CD2B3D}" destId="{E82B949D-A364-3843-BCF6-8E6A59323881}" srcOrd="0" destOrd="0" parTransId="{2B98D57F-0F5B-604C-AC03-5FC3C09FA2BB}" sibTransId="{E2FE4238-ADBA-2040-8244-D2F7F0EF05EA}"/>
    <dgm:cxn modelId="{95A4F16F-6242-754F-9441-2BC20FA53EF9}" type="presOf" srcId="{88FB89AE-85D3-B04E-B008-949053E1D9B5}" destId="{62B3352E-B761-0F43-A238-06B281E37C9D}" srcOrd="1" destOrd="0" presId="urn:microsoft.com/office/officeart/2005/8/layout/list1"/>
    <dgm:cxn modelId="{F40C4776-7C74-BC43-A03F-43DF71B7AB5F}" srcId="{8DBCF500-923C-1F42-AE51-76CBD7CD2B3D}" destId="{EFF72364-6061-8940-9507-8D3C145DB1A3}" srcOrd="4" destOrd="0" parTransId="{C55218A9-C415-9C45-863C-2AD002FD3E57}" sibTransId="{07EB3C0B-3B22-2940-A18A-DD4092806337}"/>
    <dgm:cxn modelId="{0420957D-DF34-4943-947D-84BC061102BA}" srcId="{EFF72364-6061-8940-9507-8D3C145DB1A3}" destId="{FA628071-F794-2644-A363-3E3CF63C2C1B}" srcOrd="0" destOrd="0" parTransId="{739932D3-7158-3E40-9B9E-881A2F307772}" sibTransId="{DAFA4554-56CC-2444-A49A-14E3D0E0FC3E}"/>
    <dgm:cxn modelId="{36FBE17E-9A12-F74C-88CE-29A57D042DAB}" srcId="{88FB89AE-85D3-B04E-B008-949053E1D9B5}" destId="{7A0FFB5B-C965-134A-83F0-CA5F71E8B8B6}" srcOrd="1" destOrd="0" parTransId="{02DF607E-BA00-EB4B-9415-23AAF33C83F9}" sibTransId="{C07FED68-9A38-8145-8636-0B63D01042E9}"/>
    <dgm:cxn modelId="{A52AA585-A6BF-4546-80F6-5DA5048E664F}" type="presOf" srcId="{236C5F28-5B56-8B41-BAD5-1A796DB47E2A}" destId="{8888C43D-E190-5A49-88A0-2C12A913E8F4}" srcOrd="0" destOrd="2" presId="urn:microsoft.com/office/officeart/2005/8/layout/list1"/>
    <dgm:cxn modelId="{75DE9686-B8B6-F941-94A7-66C2A5502E61}" srcId="{B3F271D1-2CEC-B54F-B327-EA93ECFD2B57}" destId="{217CE4D5-5D79-034F-9A1D-27C776A41ACB}" srcOrd="0" destOrd="0" parTransId="{5F8D48AB-29CD-C248-8B9B-52EBBD6BC642}" sibTransId="{9112114A-9D02-C843-9656-38CE63819DC4}"/>
    <dgm:cxn modelId="{80AB3887-721D-EE4B-86B3-25FEDDE2473E}" srcId="{8DBCF500-923C-1F42-AE51-76CBD7CD2B3D}" destId="{30809EA5-0244-3D48-B2FD-AF5754798160}" srcOrd="1" destOrd="0" parTransId="{22333A40-BF35-5749-ABD7-54B9BDB081A2}" sibTransId="{AB9DB769-84CA-C54D-9C4E-06BDD346BD5B}"/>
    <dgm:cxn modelId="{0E124B89-7DCD-9342-AAFB-4A2462F4F0FA}" srcId="{30809EA5-0244-3D48-B2FD-AF5754798160}" destId="{3B079C74-02D6-1B4A-AAE5-79170A5D9A50}" srcOrd="2" destOrd="0" parTransId="{89F145E6-27BF-5F45-99FC-C3D936D139F3}" sibTransId="{38643966-5FB3-C246-8429-890D9CD3686A}"/>
    <dgm:cxn modelId="{BEE5348B-3EF6-9C49-A57A-67AC0432346D}" type="presOf" srcId="{D3AA0C1D-E2CF-3347-B70F-FDA5D1DB7541}" destId="{7FB65EF3-EAD4-C84C-AB81-AE5A84C7F625}" srcOrd="0" destOrd="7" presId="urn:microsoft.com/office/officeart/2005/8/layout/list1"/>
    <dgm:cxn modelId="{6D8B638C-F72C-564A-9FCF-960B74BE7DA3}" type="presOf" srcId="{CD591BAD-1112-FE4E-9048-E410FCFE9393}" destId="{25303AD9-EF30-B54E-96F2-AA630E576DC0}" srcOrd="0" destOrd="5" presId="urn:microsoft.com/office/officeart/2005/8/layout/list1"/>
    <dgm:cxn modelId="{95D4EC8E-0BE4-D04F-882E-80BCB85489EA}" type="presOf" srcId="{EFF72364-6061-8940-9507-8D3C145DB1A3}" destId="{3062CB75-C8AC-594F-A4F2-DFB0B1EA47AB}" srcOrd="1" destOrd="0" presId="urn:microsoft.com/office/officeart/2005/8/layout/list1"/>
    <dgm:cxn modelId="{4AFB8194-CD33-4144-8FE5-1EFECF90FC32}" srcId="{723CC558-C2E5-144A-82C3-F63FF46F8885}" destId="{2661DA59-95E0-C748-83B7-7FAF080F8F68}" srcOrd="0" destOrd="0" parTransId="{3F11BE0B-1C3C-B045-8A20-6841A8771D94}" sibTransId="{F4FC6D29-6DE5-5742-879B-A49744A529B0}"/>
    <dgm:cxn modelId="{C3E65C96-BD08-7A43-8B41-AB8480FD10F1}" srcId="{EFF72364-6061-8940-9507-8D3C145DB1A3}" destId="{F09D2E4A-DCDA-1F49-B246-F2B054E15B58}" srcOrd="2" destOrd="0" parTransId="{D3E6ED14-7CD4-EB49-8A90-523696A46CD9}" sibTransId="{4B4F32AF-C02F-664F-99B3-5ADCC7328E21}"/>
    <dgm:cxn modelId="{3D3D2C97-2673-9441-B67A-3B5E81375D23}" srcId="{B3F271D1-2CEC-B54F-B327-EA93ECFD2B57}" destId="{D461742E-4982-7A46-B530-7F5B108C575F}" srcOrd="1" destOrd="0" parTransId="{1BDE3CD0-D7C5-7F42-9C9B-B7C9FE34B0B1}" sibTransId="{15A7AC1F-4159-7F41-BEE4-0EFE7F068DAF}"/>
    <dgm:cxn modelId="{53B8BB97-100B-0447-ABCC-16D7DDF54A85}" srcId="{B3F271D1-2CEC-B54F-B327-EA93ECFD2B57}" destId="{09DFA127-90FB-3B43-BC6E-3A4213279520}" srcOrd="3" destOrd="0" parTransId="{0B8FFEF5-76AC-B941-8445-C5721566F8BE}" sibTransId="{7D674C5A-2D2A-E140-A0F8-12DD9876F1D8}"/>
    <dgm:cxn modelId="{DC3AEE9A-F698-6E4E-9272-683BB293E2C8}" type="presOf" srcId="{E6558E9B-C2E3-BD4B-A46B-FC09CC564054}" destId="{8888C43D-E190-5A49-88A0-2C12A913E8F4}" srcOrd="0" destOrd="0" presId="urn:microsoft.com/office/officeart/2005/8/layout/list1"/>
    <dgm:cxn modelId="{D2061B9B-5DBB-8942-BD29-E31F9B76A822}" type="presOf" srcId="{2661DA59-95E0-C748-83B7-7FAF080F8F68}" destId="{7FB65EF3-EAD4-C84C-AB81-AE5A84C7F625}" srcOrd="0" destOrd="4" presId="urn:microsoft.com/office/officeart/2005/8/layout/list1"/>
    <dgm:cxn modelId="{480A07A1-2D11-724F-A545-86F1F25563CE}" type="presOf" srcId="{D27436CF-EA9E-E543-B907-47B55349893B}" destId="{25303AD9-EF30-B54E-96F2-AA630E576DC0}" srcOrd="0" destOrd="6" presId="urn:microsoft.com/office/officeart/2005/8/layout/list1"/>
    <dgm:cxn modelId="{FED7B8A6-2818-1C46-965A-4A5FF8FD9AD7}" type="presOf" srcId="{3C1D2069-D733-BC41-B366-EC0C9DC8B99C}" destId="{6F1ABBAC-3913-F740-8900-97BA27132A66}" srcOrd="0" destOrd="2" presId="urn:microsoft.com/office/officeart/2005/8/layout/list1"/>
    <dgm:cxn modelId="{CF406CA8-7834-DC4C-9DA1-EA6767FA02C4}" type="presOf" srcId="{723CC558-C2E5-144A-82C3-F63FF46F8885}" destId="{7FB65EF3-EAD4-C84C-AB81-AE5A84C7F625}" srcOrd="0" destOrd="3" presId="urn:microsoft.com/office/officeart/2005/8/layout/list1"/>
    <dgm:cxn modelId="{2AE1D0AB-71CB-C943-9E39-1A79E20B030B}" type="presOf" srcId="{33274897-9B9F-844D-AE6F-7AB3C21A3353}" destId="{7FB65EF3-EAD4-C84C-AB81-AE5A84C7F625}" srcOrd="0" destOrd="6" presId="urn:microsoft.com/office/officeart/2005/8/layout/list1"/>
    <dgm:cxn modelId="{D855F7AD-9152-F743-B4B9-C738879EDBCE}" srcId="{EFF72364-6061-8940-9507-8D3C145DB1A3}" destId="{F39A6EB9-3DA9-1C4D-9545-CD1EF772B160}" srcOrd="3" destOrd="0" parTransId="{98DC5B4F-9724-EB4D-AE83-15352A616CFF}" sibTransId="{D0687C03-0E22-3842-9179-A18F91F02E03}"/>
    <dgm:cxn modelId="{C15FBAB1-4293-044A-AEA3-ADF770E324FB}" type="presOf" srcId="{E82B949D-A364-3843-BCF6-8E6A59323881}" destId="{EB89838C-367D-8E4D-B91C-E41A543EC5C8}" srcOrd="0" destOrd="0" presId="urn:microsoft.com/office/officeart/2005/8/layout/list1"/>
    <dgm:cxn modelId="{9BC217B6-A67C-D84C-B33B-F21C4D82AA0E}" srcId="{33274897-9B9F-844D-AE6F-7AB3C21A3353}" destId="{D3AA0C1D-E2CF-3347-B70F-FDA5D1DB7541}" srcOrd="0" destOrd="0" parTransId="{E57A822B-F27D-4A44-8FD6-A9BD8ECAB3FA}" sibTransId="{0037DCA1-851C-0D42-A07D-B1CC3413B59F}"/>
    <dgm:cxn modelId="{29B1C7B6-5F03-AF4A-B403-90A9610CD122}" type="presOf" srcId="{730A9C70-2723-0D43-977C-9479485B050D}" destId="{8888C43D-E190-5A49-88A0-2C12A913E8F4}" srcOrd="0" destOrd="4" presId="urn:microsoft.com/office/officeart/2005/8/layout/list1"/>
    <dgm:cxn modelId="{FD1814B9-64C7-524C-B82C-722C26AF9CD2}" type="presOf" srcId="{88FB89AE-85D3-B04E-B008-949053E1D9B5}" destId="{51921ED4-71B4-FE41-BB9E-3A92E14D9D1B}" srcOrd="0" destOrd="0" presId="urn:microsoft.com/office/officeart/2005/8/layout/list1"/>
    <dgm:cxn modelId="{AD4AE3C8-7625-3E47-B51A-D66AF9884659}" type="presOf" srcId="{06C2DE5A-9CBC-8642-B2DF-01D725829145}" destId="{F79A0819-797F-514C-8A03-81823F37FE46}" srcOrd="0" destOrd="0" presId="urn:microsoft.com/office/officeart/2005/8/layout/list1"/>
    <dgm:cxn modelId="{3358D1CB-BAE0-3747-8731-D69514853367}" srcId="{CD591BAD-1112-FE4E-9048-E410FCFE9393}" destId="{D27436CF-EA9E-E543-B907-47B55349893B}" srcOrd="0" destOrd="0" parTransId="{279AEF4F-2D74-9E48-A213-E6180A3E6529}" sibTransId="{EC4514FC-101E-864B-B378-35DD1DA72366}"/>
    <dgm:cxn modelId="{823DF4CB-E6E3-4A4E-A459-01465BDCEBE5}" srcId="{88FB89AE-85D3-B04E-B008-949053E1D9B5}" destId="{3C1D2069-D733-BC41-B366-EC0C9DC8B99C}" srcOrd="2" destOrd="0" parTransId="{461A328A-CF8D-5441-9F19-C86D1127217F}" sibTransId="{6971BD1E-C893-7D4D-A68D-69C82E18FC25}"/>
    <dgm:cxn modelId="{61E850D3-6220-CD4C-BC98-74A56CE6AE63}" srcId="{D461742E-4982-7A46-B530-7F5B108C575F}" destId="{6F2ACE8D-E5D5-BC42-B9C8-19CD2A1C90B9}" srcOrd="0" destOrd="0" parTransId="{0C472533-3859-8C45-BC17-E1CA0F864769}" sibTransId="{6CA8D99F-5D6D-B44E-B779-162B927A538C}"/>
    <dgm:cxn modelId="{9E4244D5-C64E-F24D-A57B-C2B8B666F07A}" srcId="{EFF72364-6061-8940-9507-8D3C145DB1A3}" destId="{7974C10F-F0EA-2745-BF4C-9369B0CB1920}" srcOrd="1" destOrd="0" parTransId="{4F63C454-6196-2243-9B4D-833277D7AD51}" sibTransId="{D3BF2558-2835-3E4C-A119-368C87A9C15C}"/>
    <dgm:cxn modelId="{7E095ED5-07E8-174A-8E7D-838FAD913D35}" type="presOf" srcId="{EFF72364-6061-8940-9507-8D3C145DB1A3}" destId="{00767EB2-880C-1541-A8D5-42F545249638}" srcOrd="0" destOrd="0" presId="urn:microsoft.com/office/officeart/2005/8/layout/list1"/>
    <dgm:cxn modelId="{7CF2A3D5-B67D-0E49-B343-5C5340F292B2}" type="presOf" srcId="{3B079C74-02D6-1B4A-AAE5-79170A5D9A50}" destId="{F79A0819-797F-514C-8A03-81823F37FE46}" srcOrd="0" destOrd="2" presId="urn:microsoft.com/office/officeart/2005/8/layout/list1"/>
    <dgm:cxn modelId="{C00F71D6-096A-894B-A15C-2EEC602689C8}" type="presOf" srcId="{291A13B2-D46E-EC45-9765-0B207DDFC2A3}" destId="{25303AD9-EF30-B54E-96F2-AA630E576DC0}" srcOrd="0" destOrd="4" presId="urn:microsoft.com/office/officeart/2005/8/layout/list1"/>
    <dgm:cxn modelId="{CB65B7D8-5760-D842-B7A0-6B1D08FA6B21}" srcId="{8DBCF500-923C-1F42-AE51-76CBD7CD2B3D}" destId="{B3F271D1-2CEC-B54F-B327-EA93ECFD2B57}" srcOrd="2" destOrd="0" parTransId="{47CEBC93-0154-7F43-97BA-6F7BCA74CAA6}" sibTransId="{78D0E288-A69E-FA46-8538-A5F827BAA954}"/>
    <dgm:cxn modelId="{DBF148DA-1B8F-AC46-8256-6DE0BA15C31C}" srcId="{B3F271D1-2CEC-B54F-B327-EA93ECFD2B57}" destId="{33274897-9B9F-844D-AE6F-7AB3C21A3353}" srcOrd="4" destOrd="0" parTransId="{C04A19A9-195E-C442-8BE7-0D0917EB6F86}" sibTransId="{9712B556-2FB8-9340-8893-2C169BD0BD3A}"/>
    <dgm:cxn modelId="{CFF5A3DC-63D0-704B-BF88-A171ABA8D4DB}" type="presOf" srcId="{F09D2E4A-DCDA-1F49-B246-F2B054E15B58}" destId="{25303AD9-EF30-B54E-96F2-AA630E576DC0}" srcOrd="0" destOrd="2" presId="urn:microsoft.com/office/officeart/2005/8/layout/list1"/>
    <dgm:cxn modelId="{08B068E5-1382-E949-9377-34A5E50A6C93}" type="presOf" srcId="{6B57C244-46E8-334B-AEA4-CC59A7EBFE5C}" destId="{25303AD9-EF30-B54E-96F2-AA630E576DC0}" srcOrd="0" destOrd="7" presId="urn:microsoft.com/office/officeart/2005/8/layout/list1"/>
    <dgm:cxn modelId="{DBA702ED-45DA-C447-9229-E166825D5EAE}" type="presOf" srcId="{A84482D8-CFFD-754E-9C60-93F825D5216E}" destId="{8888C43D-E190-5A49-88A0-2C12A913E8F4}" srcOrd="0" destOrd="3" presId="urn:microsoft.com/office/officeart/2005/8/layout/list1"/>
    <dgm:cxn modelId="{26BFF5EE-07C5-C14B-BF6A-63636A69B2C2}" type="presOf" srcId="{6F2ACE8D-E5D5-BC42-B9C8-19CD2A1C90B9}" destId="{7FB65EF3-EAD4-C84C-AB81-AE5A84C7F625}" srcOrd="0" destOrd="2" presId="urn:microsoft.com/office/officeart/2005/8/layout/list1"/>
    <dgm:cxn modelId="{408EADF4-2085-8740-9904-A9457A8EDB14}" srcId="{E82B949D-A364-3843-BCF6-8E6A59323881}" destId="{236C5F28-5B56-8B41-BAD5-1A796DB47E2A}" srcOrd="2" destOrd="0" parTransId="{B64A8BB2-EAD9-A740-81C7-2261232E345E}" sibTransId="{C6E2BFEA-57CA-1E40-9AF2-999582AC5352}"/>
    <dgm:cxn modelId="{1FB4B2F4-2E76-D640-9BF0-FD832EF289AF}" type="presOf" srcId="{30809EA5-0244-3D48-B2FD-AF5754798160}" destId="{EB26F357-8D7D-2B45-88DE-190D4C0418B7}" srcOrd="1" destOrd="0" presId="urn:microsoft.com/office/officeart/2005/8/layout/list1"/>
    <dgm:cxn modelId="{80CA44F7-C5D5-824C-AFD7-A0CFC05C6F79}" type="presOf" srcId="{217CE4D5-5D79-034F-9A1D-27C776A41ACB}" destId="{7FB65EF3-EAD4-C84C-AB81-AE5A84C7F625}" srcOrd="0" destOrd="0" presId="urn:microsoft.com/office/officeart/2005/8/layout/list1"/>
    <dgm:cxn modelId="{0EB7A0F7-0F97-C649-BF9B-EA504BF12965}" type="presOf" srcId="{2FCB5A65-FB9D-6A4A-A351-3EE8C3143A67}" destId="{6F1ABBAC-3913-F740-8900-97BA27132A66}" srcOrd="0" destOrd="0" presId="urn:microsoft.com/office/officeart/2005/8/layout/list1"/>
    <dgm:cxn modelId="{BE4E09FA-42A8-0A4D-AD8B-E0B8AD5F14EE}" srcId="{E82B949D-A364-3843-BCF6-8E6A59323881}" destId="{A84482D8-CFFD-754E-9C60-93F825D5216E}" srcOrd="3" destOrd="0" parTransId="{3527C373-345D-2A4B-B512-D364271E70A1}" sibTransId="{5A1C3335-C49B-B544-AF4E-2ECC3F26F5C8}"/>
    <dgm:cxn modelId="{8537B9FF-5436-7C4C-AE89-046A12A28E44}" srcId="{E82B949D-A364-3843-BCF6-8E6A59323881}" destId="{730A9C70-2723-0D43-977C-9479485B050D}" srcOrd="4" destOrd="0" parTransId="{B7A67709-C22D-6141-9D9B-B1347AFD2CB5}" sibTransId="{7CA29E0C-137C-D84E-967F-B4B5307667C2}"/>
    <dgm:cxn modelId="{70BEAD9B-A39A-FD4F-A9F1-0C9843AC08D0}" type="presParOf" srcId="{412846D3-82EB-AB45-B63D-19C433417BD7}" destId="{CEDB8264-EF27-114C-8FB6-A4C9E9742B10}" srcOrd="0" destOrd="0" presId="urn:microsoft.com/office/officeart/2005/8/layout/list1"/>
    <dgm:cxn modelId="{11374415-536A-9F44-B63A-5B9236252F52}" type="presParOf" srcId="{CEDB8264-EF27-114C-8FB6-A4C9E9742B10}" destId="{EB89838C-367D-8E4D-B91C-E41A543EC5C8}" srcOrd="0" destOrd="0" presId="urn:microsoft.com/office/officeart/2005/8/layout/list1"/>
    <dgm:cxn modelId="{00147CDD-4995-A44B-9EAC-2A42C957B3AB}" type="presParOf" srcId="{CEDB8264-EF27-114C-8FB6-A4C9E9742B10}" destId="{DB4AA75F-15C4-5947-B029-0E94BF6309B5}" srcOrd="1" destOrd="0" presId="urn:microsoft.com/office/officeart/2005/8/layout/list1"/>
    <dgm:cxn modelId="{7C3E9CDC-C5B1-BC49-8F47-4D2F6C78AEEC}" type="presParOf" srcId="{412846D3-82EB-AB45-B63D-19C433417BD7}" destId="{E3E54441-3849-6948-B251-93C6922729FA}" srcOrd="1" destOrd="0" presId="urn:microsoft.com/office/officeart/2005/8/layout/list1"/>
    <dgm:cxn modelId="{F94D58CA-CF26-0C4A-BB48-6A35F9496742}" type="presParOf" srcId="{412846D3-82EB-AB45-B63D-19C433417BD7}" destId="{8888C43D-E190-5A49-88A0-2C12A913E8F4}" srcOrd="2" destOrd="0" presId="urn:microsoft.com/office/officeart/2005/8/layout/list1"/>
    <dgm:cxn modelId="{3F96182C-6593-D140-BEF1-8BFE514A4FB2}" type="presParOf" srcId="{412846D3-82EB-AB45-B63D-19C433417BD7}" destId="{9C417E0A-C446-3442-9BDC-3C81AD732F51}" srcOrd="3" destOrd="0" presId="urn:microsoft.com/office/officeart/2005/8/layout/list1"/>
    <dgm:cxn modelId="{6B8FF99A-F09F-A14F-AFBF-158AEBF31D8B}" type="presParOf" srcId="{412846D3-82EB-AB45-B63D-19C433417BD7}" destId="{1EE3A37A-8277-0B4A-A0F9-C503D078FF06}" srcOrd="4" destOrd="0" presId="urn:microsoft.com/office/officeart/2005/8/layout/list1"/>
    <dgm:cxn modelId="{E3D1E1A0-D535-0D4F-B7DF-A9C53CA12DF3}" type="presParOf" srcId="{1EE3A37A-8277-0B4A-A0F9-C503D078FF06}" destId="{AE9C9654-5AAD-EF42-879A-DE1601F08F01}" srcOrd="0" destOrd="0" presId="urn:microsoft.com/office/officeart/2005/8/layout/list1"/>
    <dgm:cxn modelId="{1058809E-A936-3D49-967A-D82304CB5979}" type="presParOf" srcId="{1EE3A37A-8277-0B4A-A0F9-C503D078FF06}" destId="{EB26F357-8D7D-2B45-88DE-190D4C0418B7}" srcOrd="1" destOrd="0" presId="urn:microsoft.com/office/officeart/2005/8/layout/list1"/>
    <dgm:cxn modelId="{22C5BF19-F97D-9F45-8E68-C9E0299CA94E}" type="presParOf" srcId="{412846D3-82EB-AB45-B63D-19C433417BD7}" destId="{3EE76D17-875E-C547-A8A3-70E7A502F43C}" srcOrd="5" destOrd="0" presId="urn:microsoft.com/office/officeart/2005/8/layout/list1"/>
    <dgm:cxn modelId="{858CB022-CBBA-4342-B06D-2AB90450ADA3}" type="presParOf" srcId="{412846D3-82EB-AB45-B63D-19C433417BD7}" destId="{F79A0819-797F-514C-8A03-81823F37FE46}" srcOrd="6" destOrd="0" presId="urn:microsoft.com/office/officeart/2005/8/layout/list1"/>
    <dgm:cxn modelId="{D55ACC88-3524-0C47-9851-4272D5D7B2E5}" type="presParOf" srcId="{412846D3-82EB-AB45-B63D-19C433417BD7}" destId="{C8CF2CEF-3745-CF45-8B73-72E95DE5784C}" srcOrd="7" destOrd="0" presId="urn:microsoft.com/office/officeart/2005/8/layout/list1"/>
    <dgm:cxn modelId="{DC045414-D398-2E47-AC9A-C116E51426FE}" type="presParOf" srcId="{412846D3-82EB-AB45-B63D-19C433417BD7}" destId="{252C0370-1F6B-FE4B-9682-71D5199CA61D}" srcOrd="8" destOrd="0" presId="urn:microsoft.com/office/officeart/2005/8/layout/list1"/>
    <dgm:cxn modelId="{DE53F311-5F2D-9448-92DA-4BD2337D435A}" type="presParOf" srcId="{252C0370-1F6B-FE4B-9682-71D5199CA61D}" destId="{838BEA00-C9C3-464A-86BD-63ED56BBF033}" srcOrd="0" destOrd="0" presId="urn:microsoft.com/office/officeart/2005/8/layout/list1"/>
    <dgm:cxn modelId="{86E0B049-D700-FB4C-8386-CE49B22503F7}" type="presParOf" srcId="{252C0370-1F6B-FE4B-9682-71D5199CA61D}" destId="{B84B957F-F2EB-5644-94BC-351B5B6A9EE1}" srcOrd="1" destOrd="0" presId="urn:microsoft.com/office/officeart/2005/8/layout/list1"/>
    <dgm:cxn modelId="{8B339896-8900-2644-A0F7-CFBB5EB581E2}" type="presParOf" srcId="{412846D3-82EB-AB45-B63D-19C433417BD7}" destId="{68C6F082-E115-4849-82A3-C4F05DB492B2}" srcOrd="9" destOrd="0" presId="urn:microsoft.com/office/officeart/2005/8/layout/list1"/>
    <dgm:cxn modelId="{A73C377B-F062-1B43-930E-20BDC862C459}" type="presParOf" srcId="{412846D3-82EB-AB45-B63D-19C433417BD7}" destId="{7FB65EF3-EAD4-C84C-AB81-AE5A84C7F625}" srcOrd="10" destOrd="0" presId="urn:microsoft.com/office/officeart/2005/8/layout/list1"/>
    <dgm:cxn modelId="{A8D38D9D-D673-1540-9A82-9A249FAD66FC}" type="presParOf" srcId="{412846D3-82EB-AB45-B63D-19C433417BD7}" destId="{0732178B-3235-EA46-A897-B8FDD7971339}" srcOrd="11" destOrd="0" presId="urn:microsoft.com/office/officeart/2005/8/layout/list1"/>
    <dgm:cxn modelId="{ABA48A61-E0C7-4A4A-8EBA-A5BFACBEED27}" type="presParOf" srcId="{412846D3-82EB-AB45-B63D-19C433417BD7}" destId="{1BD9AAF8-94C4-1E45-96A0-A1C320BB537E}" srcOrd="12" destOrd="0" presId="urn:microsoft.com/office/officeart/2005/8/layout/list1"/>
    <dgm:cxn modelId="{6AEA011A-A22C-6849-817E-71155BCFC4F9}" type="presParOf" srcId="{1BD9AAF8-94C4-1E45-96A0-A1C320BB537E}" destId="{51921ED4-71B4-FE41-BB9E-3A92E14D9D1B}" srcOrd="0" destOrd="0" presId="urn:microsoft.com/office/officeart/2005/8/layout/list1"/>
    <dgm:cxn modelId="{3575888A-3592-6148-B1AF-437134B3E43F}" type="presParOf" srcId="{1BD9AAF8-94C4-1E45-96A0-A1C320BB537E}" destId="{62B3352E-B761-0F43-A238-06B281E37C9D}" srcOrd="1" destOrd="0" presId="urn:microsoft.com/office/officeart/2005/8/layout/list1"/>
    <dgm:cxn modelId="{14AB1230-9B63-C049-BF30-5C94AC8BAE71}" type="presParOf" srcId="{412846D3-82EB-AB45-B63D-19C433417BD7}" destId="{D65E9FC5-FA41-D449-A77E-C0DD4B107CE5}" srcOrd="13" destOrd="0" presId="urn:microsoft.com/office/officeart/2005/8/layout/list1"/>
    <dgm:cxn modelId="{0ADE9DCC-91C0-7445-93D5-4584CE1318FE}" type="presParOf" srcId="{412846D3-82EB-AB45-B63D-19C433417BD7}" destId="{6F1ABBAC-3913-F740-8900-97BA27132A66}" srcOrd="14" destOrd="0" presId="urn:microsoft.com/office/officeart/2005/8/layout/list1"/>
    <dgm:cxn modelId="{3215957B-C5A4-2F47-80D5-F976110031CE}" type="presParOf" srcId="{412846D3-82EB-AB45-B63D-19C433417BD7}" destId="{12CB2122-D991-F848-B576-D794A28F943E}" srcOrd="15" destOrd="0" presId="urn:microsoft.com/office/officeart/2005/8/layout/list1"/>
    <dgm:cxn modelId="{AE38D49F-E3FD-4A4B-B97E-822D00F62CBA}" type="presParOf" srcId="{412846D3-82EB-AB45-B63D-19C433417BD7}" destId="{4B8BDAE7-6FE4-7742-93D6-EE4DC6600335}" srcOrd="16" destOrd="0" presId="urn:microsoft.com/office/officeart/2005/8/layout/list1"/>
    <dgm:cxn modelId="{A9CEAF88-5CA6-8646-8BA8-EF3B996C07CA}" type="presParOf" srcId="{4B8BDAE7-6FE4-7742-93D6-EE4DC6600335}" destId="{00767EB2-880C-1541-A8D5-42F545249638}" srcOrd="0" destOrd="0" presId="urn:microsoft.com/office/officeart/2005/8/layout/list1"/>
    <dgm:cxn modelId="{689EFA6C-492A-0948-902B-E39A44618291}" type="presParOf" srcId="{4B8BDAE7-6FE4-7742-93D6-EE4DC6600335}" destId="{3062CB75-C8AC-594F-A4F2-DFB0B1EA47AB}" srcOrd="1" destOrd="0" presId="urn:microsoft.com/office/officeart/2005/8/layout/list1"/>
    <dgm:cxn modelId="{D360E8CE-56B2-0B4D-B178-5E0EF07968FE}" type="presParOf" srcId="{412846D3-82EB-AB45-B63D-19C433417BD7}" destId="{71371F4B-F284-9E4E-8656-461B6129C025}" srcOrd="17" destOrd="0" presId="urn:microsoft.com/office/officeart/2005/8/layout/list1"/>
    <dgm:cxn modelId="{6A2A27F4-E241-DE4E-87F4-44421570436C}" type="presParOf" srcId="{412846D3-82EB-AB45-B63D-19C433417BD7}" destId="{25303AD9-EF30-B54E-96F2-AA630E576DC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C3964-2093-4249-8C95-DBE511F0886C}">
      <dsp:nvSpPr>
        <dsp:cNvPr id="0" name=""/>
        <dsp:cNvSpPr/>
      </dsp:nvSpPr>
      <dsp:spPr>
        <a:xfrm>
          <a:off x="0" y="61301"/>
          <a:ext cx="14020800" cy="27834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 dirty="0"/>
            <a:t>A insulinoterapia no DM2 deve ser intensificada de forma progressiva e adequada, para facilitar a adesão e </a:t>
          </a:r>
          <a:r>
            <a:rPr lang="pt-BR" sz="3900" b="1" kern="1200" dirty="0"/>
            <a:t>evitar hipoglicemia </a:t>
          </a:r>
          <a:r>
            <a:rPr lang="pt-BR" sz="3900" kern="1200" dirty="0"/>
            <a:t>que pode ser uma barreira para alcançar o bom controle metabólico. </a:t>
          </a:r>
        </a:p>
      </dsp:txBody>
      <dsp:txXfrm>
        <a:off x="135876" y="197177"/>
        <a:ext cx="13749048" cy="2511678"/>
      </dsp:txXfrm>
    </dsp:sp>
    <dsp:sp modelId="{01A40B0E-2C7E-6D42-9DD8-7C31BD2C932F}">
      <dsp:nvSpPr>
        <dsp:cNvPr id="0" name=""/>
        <dsp:cNvSpPr/>
      </dsp:nvSpPr>
      <dsp:spPr>
        <a:xfrm>
          <a:off x="0" y="2957052"/>
          <a:ext cx="14020800" cy="27834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900" kern="1200"/>
            <a:t>Na verdade, a insulinoterapia pode ser necessária a qualquer tempo durante a evolução natural do DM2, sempre que se constatar um descontrole glicêmico acentuado com o tratamento em vigor. </a:t>
          </a:r>
        </a:p>
      </dsp:txBody>
      <dsp:txXfrm>
        <a:off x="135876" y="3092928"/>
        <a:ext cx="13749048" cy="2511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5DD39-D842-BB45-B0AD-243855CDF866}">
      <dsp:nvSpPr>
        <dsp:cNvPr id="0" name=""/>
        <dsp:cNvSpPr/>
      </dsp:nvSpPr>
      <dsp:spPr>
        <a:xfrm>
          <a:off x="2118" y="638039"/>
          <a:ext cx="2434624" cy="1217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baseline="0" dirty="0"/>
            <a:t>Hipertensão arterial </a:t>
          </a:r>
          <a:endParaRPr lang="pt-BR" sz="3100" kern="1200" dirty="0"/>
        </a:p>
      </dsp:txBody>
      <dsp:txXfrm>
        <a:off x="37772" y="673693"/>
        <a:ext cx="2363316" cy="1146004"/>
      </dsp:txXfrm>
    </dsp:sp>
    <dsp:sp modelId="{C256CEDC-E19D-6E4C-8751-CE4E29708806}">
      <dsp:nvSpPr>
        <dsp:cNvPr id="0" name=""/>
        <dsp:cNvSpPr/>
      </dsp:nvSpPr>
      <dsp:spPr>
        <a:xfrm>
          <a:off x="245580" y="1855351"/>
          <a:ext cx="243462" cy="912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984"/>
              </a:lnTo>
              <a:lnTo>
                <a:pt x="243462" y="9129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A1F0C-4129-9A43-9D7F-52A875F48D0B}">
      <dsp:nvSpPr>
        <dsp:cNvPr id="0" name=""/>
        <dsp:cNvSpPr/>
      </dsp:nvSpPr>
      <dsp:spPr>
        <a:xfrm>
          <a:off x="489043" y="2159679"/>
          <a:ext cx="1947699" cy="121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1" kern="1200" baseline="0" dirty="0"/>
            <a:t>Pressão alvo: &lt; 130 </a:t>
          </a:r>
          <a:r>
            <a:rPr lang="pt-BR" sz="1400" i="1" kern="1200" baseline="0" dirty="0" err="1"/>
            <a:t>x</a:t>
          </a:r>
          <a:r>
            <a:rPr lang="pt-BR" sz="1400" i="1" kern="1200" baseline="0" dirty="0"/>
            <a:t> 80 mmHg. </a:t>
          </a:r>
          <a:endParaRPr lang="pt-BR" sz="1400" kern="1200" dirty="0"/>
        </a:p>
      </dsp:txBody>
      <dsp:txXfrm>
        <a:off x="524697" y="2195333"/>
        <a:ext cx="1876391" cy="1146004"/>
      </dsp:txXfrm>
    </dsp:sp>
    <dsp:sp modelId="{71890773-230B-3D4E-99E0-2C715146E531}">
      <dsp:nvSpPr>
        <dsp:cNvPr id="0" name=""/>
        <dsp:cNvSpPr/>
      </dsp:nvSpPr>
      <dsp:spPr>
        <a:xfrm>
          <a:off x="245580" y="1855351"/>
          <a:ext cx="243462" cy="2434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624"/>
              </a:lnTo>
              <a:lnTo>
                <a:pt x="243462" y="2434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D9D36F-F4B0-FE48-A9E8-BD4CF920FD5A}">
      <dsp:nvSpPr>
        <dsp:cNvPr id="0" name=""/>
        <dsp:cNvSpPr/>
      </dsp:nvSpPr>
      <dsp:spPr>
        <a:xfrm>
          <a:off x="489043" y="3681320"/>
          <a:ext cx="1947699" cy="121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i="1" kern="1200" baseline="0" dirty="0"/>
            <a:t>Se proteinúria de 1g/dia: PA &lt; 125x75 mmHg. Qual o anti-hipertensivo de escolha? </a:t>
          </a:r>
          <a:endParaRPr lang="pt-BR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i="1" kern="1200" baseline="0" dirty="0"/>
            <a:t>IECA ou BRA. </a:t>
          </a:r>
          <a:endParaRPr lang="pt-BR" sz="1100" kern="1200" dirty="0"/>
        </a:p>
      </dsp:txBody>
      <dsp:txXfrm>
        <a:off x="524697" y="3716974"/>
        <a:ext cx="1876391" cy="1146004"/>
      </dsp:txXfrm>
    </dsp:sp>
    <dsp:sp modelId="{701EB9D7-3374-5244-96C8-91DE7FFC3C9B}">
      <dsp:nvSpPr>
        <dsp:cNvPr id="0" name=""/>
        <dsp:cNvSpPr/>
      </dsp:nvSpPr>
      <dsp:spPr>
        <a:xfrm>
          <a:off x="3045398" y="638039"/>
          <a:ext cx="2434624" cy="1217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baseline="0" dirty="0"/>
            <a:t>Dislipidemias: DM</a:t>
          </a:r>
          <a:endParaRPr lang="pt-BR" sz="3100" kern="1200" dirty="0"/>
        </a:p>
      </dsp:txBody>
      <dsp:txXfrm>
        <a:off x="3081052" y="673693"/>
        <a:ext cx="2363316" cy="1146004"/>
      </dsp:txXfrm>
    </dsp:sp>
    <dsp:sp modelId="{C617CB31-8C93-9C46-B24A-F49E44E38E54}">
      <dsp:nvSpPr>
        <dsp:cNvPr id="0" name=""/>
        <dsp:cNvSpPr/>
      </dsp:nvSpPr>
      <dsp:spPr>
        <a:xfrm>
          <a:off x="3288860" y="1855351"/>
          <a:ext cx="243462" cy="912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984"/>
              </a:lnTo>
              <a:lnTo>
                <a:pt x="243462" y="9129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386B1-CDA0-F646-922B-11E3D18D623E}">
      <dsp:nvSpPr>
        <dsp:cNvPr id="0" name=""/>
        <dsp:cNvSpPr/>
      </dsp:nvSpPr>
      <dsp:spPr>
        <a:xfrm>
          <a:off x="3532323" y="2159679"/>
          <a:ext cx="1947699" cy="121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i="1" kern="1200" baseline="0" dirty="0"/>
            <a:t>Alvos -&gt; LDL-</a:t>
          </a:r>
          <a:r>
            <a:rPr lang="pt-BR" sz="1050" i="1" kern="1200" baseline="0" dirty="0" err="1"/>
            <a:t>c</a:t>
          </a:r>
          <a:r>
            <a:rPr lang="pt-BR" sz="1050" i="1" kern="1200" baseline="0" dirty="0"/>
            <a:t> de acordo com o risco CV</a:t>
          </a:r>
        </a:p>
      </dsp:txBody>
      <dsp:txXfrm>
        <a:off x="3567977" y="2195333"/>
        <a:ext cx="1876391" cy="1146004"/>
      </dsp:txXfrm>
    </dsp:sp>
    <dsp:sp modelId="{7D29FBC6-71B7-314B-ACAF-E85278F28DEC}">
      <dsp:nvSpPr>
        <dsp:cNvPr id="0" name=""/>
        <dsp:cNvSpPr/>
      </dsp:nvSpPr>
      <dsp:spPr>
        <a:xfrm>
          <a:off x="3288860" y="1855351"/>
          <a:ext cx="243462" cy="2434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624"/>
              </a:lnTo>
              <a:lnTo>
                <a:pt x="243462" y="2434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3D40F-8ED3-E947-A0E7-5EA261846CF7}">
      <dsp:nvSpPr>
        <dsp:cNvPr id="0" name=""/>
        <dsp:cNvSpPr/>
      </dsp:nvSpPr>
      <dsp:spPr>
        <a:xfrm>
          <a:off x="3532323" y="3681320"/>
          <a:ext cx="1947699" cy="121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i="1" kern="1200" baseline="0" dirty="0"/>
            <a:t>+ DCV (Score de cálcio &gt;10 ou angina ou dor torácica ou DAOP ou outro </a:t>
          </a:r>
          <a:r>
            <a:rPr lang="pt-BR" sz="1050" i="1" kern="1200" baseline="0" dirty="0" err="1"/>
            <a:t>Enhancers</a:t>
          </a:r>
          <a:r>
            <a:rPr lang="pt-BR" sz="1050" i="1" kern="1200" baseline="0" dirty="0"/>
            <a:t> ) - &gt; LDL &lt;50mg/dL (estatina de alta intensidade)</a:t>
          </a:r>
          <a:endParaRPr lang="pt-BR" sz="1050" kern="1200" dirty="0"/>
        </a:p>
      </dsp:txBody>
      <dsp:txXfrm>
        <a:off x="3567977" y="3716974"/>
        <a:ext cx="1876391" cy="1146004"/>
      </dsp:txXfrm>
    </dsp:sp>
    <dsp:sp modelId="{1C8677A7-ECFF-0640-B5DA-4304E647382B}">
      <dsp:nvSpPr>
        <dsp:cNvPr id="0" name=""/>
        <dsp:cNvSpPr/>
      </dsp:nvSpPr>
      <dsp:spPr>
        <a:xfrm>
          <a:off x="6088678" y="638039"/>
          <a:ext cx="2434624" cy="1217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baseline="0" dirty="0"/>
            <a:t>HDL-</a:t>
          </a:r>
          <a:r>
            <a:rPr lang="pt-BR" sz="3100" kern="1200" baseline="0" dirty="0" err="1"/>
            <a:t>c</a:t>
          </a:r>
          <a:endParaRPr lang="pt-BR" sz="3100" kern="1200" dirty="0"/>
        </a:p>
      </dsp:txBody>
      <dsp:txXfrm>
        <a:off x="6124332" y="673693"/>
        <a:ext cx="2363316" cy="1146004"/>
      </dsp:txXfrm>
    </dsp:sp>
    <dsp:sp modelId="{02C43B3F-A164-3E42-94D8-9DC1E3CA0F29}">
      <dsp:nvSpPr>
        <dsp:cNvPr id="0" name=""/>
        <dsp:cNvSpPr/>
      </dsp:nvSpPr>
      <dsp:spPr>
        <a:xfrm>
          <a:off x="6332140" y="1855351"/>
          <a:ext cx="243462" cy="912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2984"/>
              </a:lnTo>
              <a:lnTo>
                <a:pt x="243462" y="9129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EC7F93-0B95-4646-9DF0-B367E0F141E3}">
      <dsp:nvSpPr>
        <dsp:cNvPr id="0" name=""/>
        <dsp:cNvSpPr/>
      </dsp:nvSpPr>
      <dsp:spPr>
        <a:xfrm>
          <a:off x="6575603" y="2159679"/>
          <a:ext cx="1947699" cy="121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kern="1200" baseline="0" dirty="0"/>
            <a:t>&gt; 40 mg/dL no homem;</a:t>
          </a:r>
          <a:endParaRPr lang="pt-BR" sz="1050" kern="1200" dirty="0"/>
        </a:p>
      </dsp:txBody>
      <dsp:txXfrm>
        <a:off x="6611257" y="2195333"/>
        <a:ext cx="1876391" cy="1146004"/>
      </dsp:txXfrm>
    </dsp:sp>
    <dsp:sp modelId="{10EA1DA8-78B3-B849-AE4B-D99EC51DD115}">
      <dsp:nvSpPr>
        <dsp:cNvPr id="0" name=""/>
        <dsp:cNvSpPr/>
      </dsp:nvSpPr>
      <dsp:spPr>
        <a:xfrm>
          <a:off x="6332140" y="1855351"/>
          <a:ext cx="243462" cy="2434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624"/>
              </a:lnTo>
              <a:lnTo>
                <a:pt x="243462" y="24346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776CFF-6AA0-9B4A-9F50-047051157530}">
      <dsp:nvSpPr>
        <dsp:cNvPr id="0" name=""/>
        <dsp:cNvSpPr/>
      </dsp:nvSpPr>
      <dsp:spPr>
        <a:xfrm>
          <a:off x="6575603" y="3681320"/>
          <a:ext cx="1947699" cy="121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50" kern="1200" baseline="0" dirty="0"/>
            <a:t> &gt; 50 mg/dL na mulher.</a:t>
          </a:r>
          <a:endParaRPr lang="pt-BR" sz="1050" kern="1200" dirty="0"/>
        </a:p>
      </dsp:txBody>
      <dsp:txXfrm>
        <a:off x="6611257" y="3716974"/>
        <a:ext cx="1876391" cy="1146004"/>
      </dsp:txXfrm>
    </dsp:sp>
    <dsp:sp modelId="{ED1136C2-35DB-D647-90B0-EA6271EE14BB}">
      <dsp:nvSpPr>
        <dsp:cNvPr id="0" name=""/>
        <dsp:cNvSpPr/>
      </dsp:nvSpPr>
      <dsp:spPr>
        <a:xfrm>
          <a:off x="9131958" y="638039"/>
          <a:ext cx="2434624" cy="12173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baseline="0" dirty="0"/>
            <a:t>TG &lt; 150 mg/dL</a:t>
          </a:r>
          <a:endParaRPr lang="pt-BR" sz="3100" kern="1200" dirty="0"/>
        </a:p>
      </dsp:txBody>
      <dsp:txXfrm>
        <a:off x="9167612" y="673693"/>
        <a:ext cx="2363316" cy="1146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14265-FD30-604B-88AB-C011E8FBDD17}">
      <dsp:nvSpPr>
        <dsp:cNvPr id="0" name=""/>
        <dsp:cNvSpPr/>
      </dsp:nvSpPr>
      <dsp:spPr>
        <a:xfrm>
          <a:off x="0" y="247508"/>
          <a:ext cx="149352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Dados do Paciente</a:t>
          </a:r>
          <a:endParaRPr lang="pt-BR" sz="1800" kern="1200"/>
        </a:p>
      </dsp:txBody>
      <dsp:txXfrm>
        <a:off x="21075" y="268583"/>
        <a:ext cx="14893050" cy="389580"/>
      </dsp:txXfrm>
    </dsp:sp>
    <dsp:sp modelId="{C74F71D0-5ACE-3E43-AF35-57807F7BD95B}">
      <dsp:nvSpPr>
        <dsp:cNvPr id="0" name=""/>
        <dsp:cNvSpPr/>
      </dsp:nvSpPr>
      <dsp:spPr>
        <a:xfrm>
          <a:off x="0" y="679238"/>
          <a:ext cx="149352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9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b="1" kern="1200" dirty="0"/>
            <a:t>Sexo:</a:t>
          </a:r>
          <a:r>
            <a:rPr lang="pt-BR" sz="1400" kern="1200" dirty="0"/>
            <a:t> Masculino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b="1" kern="1200" dirty="0"/>
            <a:t>Idade:</a:t>
          </a:r>
          <a:r>
            <a:rPr lang="pt-BR" sz="1400" kern="1200" dirty="0"/>
            <a:t> 52 anos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b="1" kern="1200" dirty="0"/>
            <a:t>Antecedentes:</a:t>
          </a:r>
          <a:r>
            <a:rPr lang="pt-BR" sz="1400" kern="1200" dirty="0"/>
            <a:t> Hipertensão há 5 anos; pai diabético.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b="1" kern="1200" dirty="0"/>
            <a:t>Contexto Clínico:</a:t>
          </a:r>
          <a:r>
            <a:rPr lang="pt-BR" sz="1400" kern="1200" dirty="0"/>
            <a:t> Motorista de aplicativo, vida sedentária, alimentação rica em carboidratos.</a:t>
          </a:r>
        </a:p>
      </dsp:txBody>
      <dsp:txXfrm>
        <a:off x="0" y="679238"/>
        <a:ext cx="14935200" cy="968760"/>
      </dsp:txXfrm>
    </dsp:sp>
    <dsp:sp modelId="{A56E4175-C946-3246-B3D2-98F6ABCDE346}">
      <dsp:nvSpPr>
        <dsp:cNvPr id="0" name=""/>
        <dsp:cNvSpPr/>
      </dsp:nvSpPr>
      <dsp:spPr>
        <a:xfrm>
          <a:off x="0" y="1647998"/>
          <a:ext cx="149352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Queixa Principal</a:t>
          </a:r>
          <a:endParaRPr lang="pt-BR" sz="1800" kern="1200" dirty="0"/>
        </a:p>
      </dsp:txBody>
      <dsp:txXfrm>
        <a:off x="21075" y="1669073"/>
        <a:ext cx="14893050" cy="389580"/>
      </dsp:txXfrm>
    </dsp:sp>
    <dsp:sp modelId="{E4BB5B59-4B08-BB43-8FA1-E1EABB85444F}">
      <dsp:nvSpPr>
        <dsp:cNvPr id="0" name=""/>
        <dsp:cNvSpPr/>
      </dsp:nvSpPr>
      <dsp:spPr>
        <a:xfrm>
          <a:off x="0" y="2079728"/>
          <a:ext cx="149352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9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“Cansaço e aumento da sede há algumas semanas.”</a:t>
          </a:r>
        </a:p>
      </dsp:txBody>
      <dsp:txXfrm>
        <a:off x="0" y="2079728"/>
        <a:ext cx="14935200" cy="298080"/>
      </dsp:txXfrm>
    </dsp:sp>
    <dsp:sp modelId="{3A6707FE-EA39-604C-A70D-9F18F5F39AFD}">
      <dsp:nvSpPr>
        <dsp:cNvPr id="0" name=""/>
        <dsp:cNvSpPr/>
      </dsp:nvSpPr>
      <dsp:spPr>
        <a:xfrm>
          <a:off x="0" y="2377808"/>
          <a:ext cx="149352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História da Doença Atual</a:t>
          </a:r>
          <a:endParaRPr lang="pt-BR" sz="1800" kern="1200"/>
        </a:p>
      </dsp:txBody>
      <dsp:txXfrm>
        <a:off x="21075" y="2398883"/>
        <a:ext cx="14893050" cy="389580"/>
      </dsp:txXfrm>
    </dsp:sp>
    <dsp:sp modelId="{B7FF8D73-A004-1347-9704-2B394291A307}">
      <dsp:nvSpPr>
        <dsp:cNvPr id="0" name=""/>
        <dsp:cNvSpPr/>
      </dsp:nvSpPr>
      <dsp:spPr>
        <a:xfrm>
          <a:off x="0" y="2809538"/>
          <a:ext cx="14935200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9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Paciente refere poliúria, polidipsia e fadiga progressiva há 2 meses. Nega perda de peso significativa. Não usa medicamentos corretamente. Nunca foi diagnosticado com diabetes.</a:t>
          </a:r>
        </a:p>
      </dsp:txBody>
      <dsp:txXfrm>
        <a:off x="0" y="2809538"/>
        <a:ext cx="14935200" cy="298080"/>
      </dsp:txXfrm>
    </dsp:sp>
    <dsp:sp modelId="{0681DB77-2900-D64C-923F-80592205ED85}">
      <dsp:nvSpPr>
        <dsp:cNvPr id="0" name=""/>
        <dsp:cNvSpPr/>
      </dsp:nvSpPr>
      <dsp:spPr>
        <a:xfrm>
          <a:off x="0" y="3107618"/>
          <a:ext cx="149352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Exame Físico</a:t>
          </a:r>
          <a:endParaRPr lang="pt-BR" sz="1800" kern="1200"/>
        </a:p>
      </dsp:txBody>
      <dsp:txXfrm>
        <a:off x="21075" y="3128693"/>
        <a:ext cx="14893050" cy="389580"/>
      </dsp:txXfrm>
    </dsp:sp>
    <dsp:sp modelId="{033F05E8-07ED-5E41-8237-F44D18BE4887}">
      <dsp:nvSpPr>
        <dsp:cNvPr id="0" name=""/>
        <dsp:cNvSpPr/>
      </dsp:nvSpPr>
      <dsp:spPr>
        <a:xfrm>
          <a:off x="0" y="3539348"/>
          <a:ext cx="14935200" cy="2161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9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IMC: </a:t>
          </a:r>
          <a:r>
            <a:rPr lang="pt-BR" sz="1400" b="1" kern="1200" dirty="0"/>
            <a:t>31 kg/m²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PA: </a:t>
          </a:r>
          <a:r>
            <a:rPr lang="pt-BR" sz="1400" b="1" kern="1200" dirty="0"/>
            <a:t>146/92 mmHg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Abdome globoso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Sem alterações neurológicas periféricas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b="1" kern="1200" dirty="0"/>
            <a:t>Sinais Vitais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FC: 82 bpm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FR: 16 </a:t>
          </a:r>
          <a:r>
            <a:rPr lang="pt-BR" sz="1400" kern="1200" dirty="0" err="1"/>
            <a:t>irpm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 err="1"/>
            <a:t>Tax</a:t>
          </a:r>
          <a:r>
            <a:rPr lang="pt-BR" sz="1400" kern="1200" dirty="0"/>
            <a:t>: 36,4°C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SatO2: 98% ambiente</a:t>
          </a:r>
        </a:p>
      </dsp:txBody>
      <dsp:txXfrm>
        <a:off x="0" y="3539348"/>
        <a:ext cx="14935200" cy="2161080"/>
      </dsp:txXfrm>
    </dsp:sp>
    <dsp:sp modelId="{F3A78F2C-B1D0-9648-BED6-D0CFF76538DF}">
      <dsp:nvSpPr>
        <dsp:cNvPr id="0" name=""/>
        <dsp:cNvSpPr/>
      </dsp:nvSpPr>
      <dsp:spPr>
        <a:xfrm>
          <a:off x="0" y="5700428"/>
          <a:ext cx="149352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Exames Laboratoriais</a:t>
          </a:r>
          <a:endParaRPr lang="pt-BR" sz="1800" kern="1200"/>
        </a:p>
      </dsp:txBody>
      <dsp:txXfrm>
        <a:off x="21075" y="5721503"/>
        <a:ext cx="14893050" cy="389580"/>
      </dsp:txXfrm>
    </dsp:sp>
    <dsp:sp modelId="{BAAD3B35-DCE3-024E-AA8C-7E72E0FA91E3}">
      <dsp:nvSpPr>
        <dsp:cNvPr id="0" name=""/>
        <dsp:cNvSpPr/>
      </dsp:nvSpPr>
      <dsp:spPr>
        <a:xfrm>
          <a:off x="0" y="6132158"/>
          <a:ext cx="14935200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9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Glicemia de jejum: </a:t>
          </a:r>
          <a:r>
            <a:rPr lang="pt-BR" sz="1400" b="1" kern="1200" dirty="0"/>
            <a:t>148 mg/dL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HbA1c: </a:t>
          </a:r>
          <a:r>
            <a:rPr lang="pt-BR" sz="1400" b="1" kern="1200" dirty="0"/>
            <a:t>7,4%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Colesterol total: 224 mg/dL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HDL: 38 mg/dL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Triglicerídeos: 262 mg/dL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Função renal normal (TFG estimada: 92 mL/min)</a:t>
          </a:r>
        </a:p>
      </dsp:txBody>
      <dsp:txXfrm>
        <a:off x="0" y="6132158"/>
        <a:ext cx="14935200" cy="1453140"/>
      </dsp:txXfrm>
    </dsp:sp>
    <dsp:sp modelId="{CD9500B4-257E-7348-A481-5A3E7ECA3DEE}">
      <dsp:nvSpPr>
        <dsp:cNvPr id="0" name=""/>
        <dsp:cNvSpPr/>
      </dsp:nvSpPr>
      <dsp:spPr>
        <a:xfrm>
          <a:off x="0" y="7585298"/>
          <a:ext cx="14935200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Questionamentos</a:t>
          </a:r>
        </a:p>
      </dsp:txBody>
      <dsp:txXfrm>
        <a:off x="21075" y="7606373"/>
        <a:ext cx="14893050" cy="389580"/>
      </dsp:txXfrm>
    </dsp:sp>
    <dsp:sp modelId="{30597FAE-430D-B840-8035-88EDFED6BCD6}">
      <dsp:nvSpPr>
        <dsp:cNvPr id="0" name=""/>
        <dsp:cNvSpPr/>
      </dsp:nvSpPr>
      <dsp:spPr>
        <a:xfrm>
          <a:off x="0" y="8017028"/>
          <a:ext cx="14935200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4193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 dirty="0"/>
            <a:t>Este paciente preenche critérios diagnósticos para DM2? Quais são eles?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/>
            <a:t>Qual é a primeira linha terapêutica ideal?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/>
            <a:t>Quais metas glicêmicas são recomendadas?</a:t>
          </a:r>
          <a:endParaRPr lang="pt-BR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400" kern="1200"/>
            <a:t>Há necessidade de iniciar estatina?</a:t>
          </a:r>
          <a:endParaRPr lang="pt-BR" sz="1400" kern="1200" dirty="0"/>
        </a:p>
      </dsp:txBody>
      <dsp:txXfrm>
        <a:off x="0" y="8017028"/>
        <a:ext cx="14935200" cy="9687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FCEB1-3AE3-684C-A41A-C1B0AEF63B15}">
      <dsp:nvSpPr>
        <dsp:cNvPr id="0" name=""/>
        <dsp:cNvSpPr/>
      </dsp:nvSpPr>
      <dsp:spPr>
        <a:xfrm>
          <a:off x="0" y="164618"/>
          <a:ext cx="15544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/>
            <a:t>Dados do Paciente</a:t>
          </a:r>
          <a:endParaRPr lang="pt-BR" sz="2200" kern="1200"/>
        </a:p>
      </dsp:txBody>
      <dsp:txXfrm>
        <a:off x="25759" y="190377"/>
        <a:ext cx="15493282" cy="476152"/>
      </dsp:txXfrm>
    </dsp:sp>
    <dsp:sp modelId="{26B9AF63-2ED4-BF4F-88D2-9383E6D16132}">
      <dsp:nvSpPr>
        <dsp:cNvPr id="0" name=""/>
        <dsp:cNvSpPr/>
      </dsp:nvSpPr>
      <dsp:spPr>
        <a:xfrm>
          <a:off x="0" y="692288"/>
          <a:ext cx="15544800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4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b="1" kern="1200" dirty="0"/>
            <a:t>Sexo:</a:t>
          </a:r>
          <a:r>
            <a:rPr lang="pt-BR" sz="1700" kern="1200" dirty="0"/>
            <a:t> Feminino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b="1" kern="1200" dirty="0"/>
            <a:t>Idade:</a:t>
          </a:r>
          <a:r>
            <a:rPr lang="pt-BR" sz="1700" kern="1200" dirty="0"/>
            <a:t> 68 anos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b="1" kern="1200" dirty="0"/>
            <a:t>Antecedentes:</a:t>
          </a:r>
          <a:r>
            <a:rPr lang="pt-BR" sz="1700" kern="1200" dirty="0"/>
            <a:t> HAS, DAC (angioplastia há 2 anos), osteoartrite.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b="1" kern="1200" dirty="0"/>
            <a:t>Contexto Clínico:</a:t>
          </a:r>
          <a:r>
            <a:rPr lang="pt-BR" sz="1700" kern="1200" dirty="0"/>
            <a:t> Acompanhada na UBS, usa metformina mas glicemia está descontrolada.</a:t>
          </a:r>
        </a:p>
      </dsp:txBody>
      <dsp:txXfrm>
        <a:off x="0" y="692288"/>
        <a:ext cx="15544800" cy="1184040"/>
      </dsp:txXfrm>
    </dsp:sp>
    <dsp:sp modelId="{47099233-BA2B-BE48-BBAA-B321FE0DA896}">
      <dsp:nvSpPr>
        <dsp:cNvPr id="0" name=""/>
        <dsp:cNvSpPr/>
      </dsp:nvSpPr>
      <dsp:spPr>
        <a:xfrm>
          <a:off x="0" y="1876328"/>
          <a:ext cx="15544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Queixa Principal</a:t>
          </a:r>
          <a:endParaRPr lang="pt-BR" sz="2200" kern="1200" dirty="0"/>
        </a:p>
      </dsp:txBody>
      <dsp:txXfrm>
        <a:off x="25759" y="1902087"/>
        <a:ext cx="15493282" cy="476152"/>
      </dsp:txXfrm>
    </dsp:sp>
    <dsp:sp modelId="{22B272A9-39C9-F04A-A669-1E0A2D8E2423}">
      <dsp:nvSpPr>
        <dsp:cNvPr id="0" name=""/>
        <dsp:cNvSpPr/>
      </dsp:nvSpPr>
      <dsp:spPr>
        <a:xfrm>
          <a:off x="0" y="2403998"/>
          <a:ext cx="155448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4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“Níveis altos de glicose mesmo usando os remédios.”</a:t>
          </a:r>
        </a:p>
      </dsp:txBody>
      <dsp:txXfrm>
        <a:off x="0" y="2403998"/>
        <a:ext cx="15544800" cy="364320"/>
      </dsp:txXfrm>
    </dsp:sp>
    <dsp:sp modelId="{81FEE321-AD0D-5347-924F-E1BA67DF4F73}">
      <dsp:nvSpPr>
        <dsp:cNvPr id="0" name=""/>
        <dsp:cNvSpPr/>
      </dsp:nvSpPr>
      <dsp:spPr>
        <a:xfrm>
          <a:off x="0" y="2768318"/>
          <a:ext cx="15544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/>
            <a:t>História da Doença Atual</a:t>
          </a:r>
          <a:endParaRPr lang="pt-BR" sz="2200" kern="1200"/>
        </a:p>
      </dsp:txBody>
      <dsp:txXfrm>
        <a:off x="25759" y="2794077"/>
        <a:ext cx="15493282" cy="476152"/>
      </dsp:txXfrm>
    </dsp:sp>
    <dsp:sp modelId="{28DF82B3-16FD-1E4C-9A4C-F183E73EB563}">
      <dsp:nvSpPr>
        <dsp:cNvPr id="0" name=""/>
        <dsp:cNvSpPr/>
      </dsp:nvSpPr>
      <dsp:spPr>
        <a:xfrm>
          <a:off x="0" y="3295988"/>
          <a:ext cx="155448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4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Refere polidipsia e dificuldade para controlar o apetite. Relata hipoglicemias raras. Em uso de Metformina 850 mg 2x/dia.</a:t>
          </a:r>
        </a:p>
      </dsp:txBody>
      <dsp:txXfrm>
        <a:off x="0" y="3295988"/>
        <a:ext cx="15544800" cy="364320"/>
      </dsp:txXfrm>
    </dsp:sp>
    <dsp:sp modelId="{45A43865-E50E-AC4B-B5D8-9C7C862AC61A}">
      <dsp:nvSpPr>
        <dsp:cNvPr id="0" name=""/>
        <dsp:cNvSpPr/>
      </dsp:nvSpPr>
      <dsp:spPr>
        <a:xfrm>
          <a:off x="0" y="3660308"/>
          <a:ext cx="15544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/>
            <a:t>Exame Físico</a:t>
          </a:r>
          <a:endParaRPr lang="pt-BR" sz="2200" kern="1200"/>
        </a:p>
      </dsp:txBody>
      <dsp:txXfrm>
        <a:off x="25759" y="3686067"/>
        <a:ext cx="15493282" cy="476152"/>
      </dsp:txXfrm>
    </dsp:sp>
    <dsp:sp modelId="{DD2A1994-B340-604E-93A4-6E20943C6473}">
      <dsp:nvSpPr>
        <dsp:cNvPr id="0" name=""/>
        <dsp:cNvSpPr/>
      </dsp:nvSpPr>
      <dsp:spPr>
        <a:xfrm>
          <a:off x="0" y="4187978"/>
          <a:ext cx="15544800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4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IMC: </a:t>
          </a:r>
          <a:r>
            <a:rPr lang="pt-BR" sz="1700" b="1" kern="1200" dirty="0"/>
            <a:t>33 kg/m²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PA: 138/84 mmHg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Pulsos periféricos presentes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Edema leve em MMII</a:t>
          </a:r>
        </a:p>
      </dsp:txBody>
      <dsp:txXfrm>
        <a:off x="0" y="4187978"/>
        <a:ext cx="15544800" cy="1184040"/>
      </dsp:txXfrm>
    </dsp:sp>
    <dsp:sp modelId="{91611A00-7371-3242-939C-2F159CA036D4}">
      <dsp:nvSpPr>
        <dsp:cNvPr id="0" name=""/>
        <dsp:cNvSpPr/>
      </dsp:nvSpPr>
      <dsp:spPr>
        <a:xfrm>
          <a:off x="0" y="5372018"/>
          <a:ext cx="15544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/>
            <a:t>Exames Laboratoriais</a:t>
          </a:r>
          <a:endParaRPr lang="pt-BR" sz="2200" kern="1200"/>
        </a:p>
      </dsp:txBody>
      <dsp:txXfrm>
        <a:off x="25759" y="5397777"/>
        <a:ext cx="15493282" cy="476152"/>
      </dsp:txXfrm>
    </dsp:sp>
    <dsp:sp modelId="{13D44F0A-74DE-7140-8CEA-51E86B6FC298}">
      <dsp:nvSpPr>
        <dsp:cNvPr id="0" name=""/>
        <dsp:cNvSpPr/>
      </dsp:nvSpPr>
      <dsp:spPr>
        <a:xfrm>
          <a:off x="0" y="5899688"/>
          <a:ext cx="15544800" cy="145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4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HbA1c: </a:t>
          </a:r>
          <a:r>
            <a:rPr lang="pt-BR" sz="1700" b="1" kern="1200" dirty="0"/>
            <a:t>8,6%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Glicemia pós-prandial: 256 mg/dL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TFG: </a:t>
          </a:r>
          <a:r>
            <a:rPr lang="pt-BR" sz="1700" b="1" kern="1200" dirty="0"/>
            <a:t>54 mL/min</a:t>
          </a:r>
          <a:endParaRPr lang="pt-B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LDL: 52 mg/dL (em uso de estatina)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Microalbuminúria: </a:t>
          </a:r>
          <a:r>
            <a:rPr lang="pt-BR" sz="1700" b="1" kern="1200" dirty="0"/>
            <a:t>positiva</a:t>
          </a:r>
          <a:r>
            <a:rPr lang="pt-BR" sz="1700" kern="1200" dirty="0"/>
            <a:t> (80 mg/</a:t>
          </a:r>
          <a:r>
            <a:rPr lang="pt-BR" sz="1700" kern="1200" dirty="0" err="1"/>
            <a:t>g</a:t>
          </a:r>
          <a:r>
            <a:rPr lang="pt-BR" sz="1700" kern="1200" dirty="0"/>
            <a:t>)</a:t>
          </a:r>
        </a:p>
      </dsp:txBody>
      <dsp:txXfrm>
        <a:off x="0" y="5899688"/>
        <a:ext cx="15544800" cy="1457280"/>
      </dsp:txXfrm>
    </dsp:sp>
    <dsp:sp modelId="{34ABF94A-0B3C-2141-AF72-F50BDB77F16D}">
      <dsp:nvSpPr>
        <dsp:cNvPr id="0" name=""/>
        <dsp:cNvSpPr/>
      </dsp:nvSpPr>
      <dsp:spPr>
        <a:xfrm>
          <a:off x="0" y="7356968"/>
          <a:ext cx="155448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b="1" kern="1200" dirty="0"/>
            <a:t>Questionamentos</a:t>
          </a:r>
          <a:endParaRPr lang="pt-BR" sz="2200" kern="1200" dirty="0"/>
        </a:p>
      </dsp:txBody>
      <dsp:txXfrm>
        <a:off x="25759" y="7382727"/>
        <a:ext cx="15493282" cy="476152"/>
      </dsp:txXfrm>
    </dsp:sp>
    <dsp:sp modelId="{B8BF1D05-7690-364C-9D7B-88A10322ED00}">
      <dsp:nvSpPr>
        <dsp:cNvPr id="0" name=""/>
        <dsp:cNvSpPr/>
      </dsp:nvSpPr>
      <dsp:spPr>
        <a:xfrm>
          <a:off x="0" y="7884638"/>
          <a:ext cx="15544800" cy="1184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354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Qual o próximo passo terapêutico diante da HbA1c elevada?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Como a presença de DAC modifica a escolha da medicação?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Qual a melhor classe medicamentosa para proteger rim e coração?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700" kern="1200" dirty="0"/>
            <a:t>Há necessidade de ajustar metformina devido à TFG?</a:t>
          </a:r>
        </a:p>
      </dsp:txBody>
      <dsp:txXfrm>
        <a:off x="0" y="7884638"/>
        <a:ext cx="15544800" cy="1184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CA4EA-C158-B94D-B191-1C3E872F97F4}">
      <dsp:nvSpPr>
        <dsp:cNvPr id="0" name=""/>
        <dsp:cNvSpPr/>
      </dsp:nvSpPr>
      <dsp:spPr>
        <a:xfrm>
          <a:off x="0" y="48622"/>
          <a:ext cx="144018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Dados do Paciente</a:t>
          </a:r>
          <a:endParaRPr lang="pt-BR" sz="1900" kern="1200"/>
        </a:p>
      </dsp:txBody>
      <dsp:txXfrm>
        <a:off x="22246" y="70868"/>
        <a:ext cx="14357308" cy="411223"/>
      </dsp:txXfrm>
    </dsp:sp>
    <dsp:sp modelId="{5681130E-F1DE-A14E-ACF0-18F71B20557A}">
      <dsp:nvSpPr>
        <dsp:cNvPr id="0" name=""/>
        <dsp:cNvSpPr/>
      </dsp:nvSpPr>
      <dsp:spPr>
        <a:xfrm>
          <a:off x="0" y="504337"/>
          <a:ext cx="14401800" cy="2084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5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b="1" kern="1200" dirty="0"/>
            <a:t>Sexo:</a:t>
          </a:r>
          <a:r>
            <a:rPr lang="pt-BR" sz="1500" kern="1200" dirty="0"/>
            <a:t> Feminino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b="1" kern="1200" dirty="0"/>
            <a:t>Idade:</a:t>
          </a:r>
          <a:r>
            <a:rPr lang="pt-BR" sz="1500" kern="1200" dirty="0"/>
            <a:t> 56 anos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b="1" kern="1200" dirty="0"/>
            <a:t>Antecedentes:</a:t>
          </a:r>
          <a:r>
            <a:rPr lang="pt-BR" sz="1500" kern="1200" dirty="0"/>
            <a:t>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DM2 há 8 anos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HAS controlada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Dislipidemia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Obesidade grau </a:t>
          </a:r>
          <a:r>
            <a:rPr lang="pt-BR" sz="1500" kern="1200" dirty="0" err="1"/>
            <a:t>I</a:t>
          </a:r>
          <a:r>
            <a:rPr lang="pt-BR" sz="1500" kern="1200" dirty="0"/>
            <a:t> (IMC 32,4)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Nefropatia diabética inicial (TFG 58 mL/min)</a:t>
          </a:r>
        </a:p>
      </dsp:txBody>
      <dsp:txXfrm>
        <a:off x="0" y="504337"/>
        <a:ext cx="14401800" cy="2084490"/>
      </dsp:txXfrm>
    </dsp:sp>
    <dsp:sp modelId="{075D0D3A-7980-C245-9218-5CF1BFCF4528}">
      <dsp:nvSpPr>
        <dsp:cNvPr id="0" name=""/>
        <dsp:cNvSpPr/>
      </dsp:nvSpPr>
      <dsp:spPr>
        <a:xfrm>
          <a:off x="0" y="2588827"/>
          <a:ext cx="144018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Queixa Principal</a:t>
          </a:r>
          <a:endParaRPr lang="pt-BR" sz="1900" kern="1200" dirty="0"/>
        </a:p>
      </dsp:txBody>
      <dsp:txXfrm>
        <a:off x="22246" y="2611073"/>
        <a:ext cx="14357308" cy="411223"/>
      </dsp:txXfrm>
    </dsp:sp>
    <dsp:sp modelId="{92FA026F-C66E-A240-BF98-EC218BC52E1E}">
      <dsp:nvSpPr>
        <dsp:cNvPr id="0" name=""/>
        <dsp:cNvSpPr/>
      </dsp:nvSpPr>
      <dsp:spPr>
        <a:xfrm>
          <a:off x="0" y="3044542"/>
          <a:ext cx="144018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5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“Minhas glicoses estão sempre acima de 250, mesmo tomando os remédios.”</a:t>
          </a:r>
        </a:p>
      </dsp:txBody>
      <dsp:txXfrm>
        <a:off x="0" y="3044542"/>
        <a:ext cx="14401800" cy="314640"/>
      </dsp:txXfrm>
    </dsp:sp>
    <dsp:sp modelId="{EC540994-5B2E-CC49-B271-2B712A8C22AD}">
      <dsp:nvSpPr>
        <dsp:cNvPr id="0" name=""/>
        <dsp:cNvSpPr/>
      </dsp:nvSpPr>
      <dsp:spPr>
        <a:xfrm>
          <a:off x="0" y="3359182"/>
          <a:ext cx="144018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História da Doença Atual</a:t>
          </a:r>
          <a:endParaRPr lang="pt-BR" sz="1900" kern="1200"/>
        </a:p>
      </dsp:txBody>
      <dsp:txXfrm>
        <a:off x="22246" y="3381428"/>
        <a:ext cx="14357308" cy="411223"/>
      </dsp:txXfrm>
    </dsp:sp>
    <dsp:sp modelId="{95BFA4EF-1351-7144-BC09-13A2507C4EAA}">
      <dsp:nvSpPr>
        <dsp:cNvPr id="0" name=""/>
        <dsp:cNvSpPr/>
      </dsp:nvSpPr>
      <dsp:spPr>
        <a:xfrm>
          <a:off x="0" y="3814897"/>
          <a:ext cx="14401800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5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Há 3 meses, apresenta polidipsia, polifagia e perda de peso não intencional de 3 kg. Relata que a glicemia em jejum varia entre 220–280 mg/dL, e pós-prandial &gt; 300 mg/dL.</a:t>
          </a:r>
          <a:br>
            <a:rPr lang="pt-BR" sz="1500" kern="1200" dirty="0"/>
          </a:br>
          <a:r>
            <a:rPr lang="pt-BR" sz="1500" kern="1200" dirty="0"/>
            <a:t>Nega hipoglicemias. Dieta irregular. Nega infecção recente.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Em uso atual: Metformina 850 mg 2x/dia </a:t>
          </a:r>
          <a:r>
            <a:rPr lang="pt-BR" sz="1500" kern="1200" dirty="0" err="1"/>
            <a:t>Dapagliflozina</a:t>
          </a:r>
          <a:r>
            <a:rPr lang="pt-BR" sz="1500" kern="1200" dirty="0"/>
            <a:t> 10 mg/dia</a:t>
          </a:r>
        </a:p>
      </dsp:txBody>
      <dsp:txXfrm>
        <a:off x="0" y="3814897"/>
        <a:ext cx="14401800" cy="727605"/>
      </dsp:txXfrm>
    </dsp:sp>
    <dsp:sp modelId="{9994C213-4F00-7643-8789-83AF7940C534}">
      <dsp:nvSpPr>
        <dsp:cNvPr id="0" name=""/>
        <dsp:cNvSpPr/>
      </dsp:nvSpPr>
      <dsp:spPr>
        <a:xfrm>
          <a:off x="0" y="4590719"/>
          <a:ext cx="144018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 dirty="0"/>
            <a:t>Exame Físico</a:t>
          </a:r>
          <a:endParaRPr lang="pt-BR" sz="1900" kern="1200" dirty="0"/>
        </a:p>
      </dsp:txBody>
      <dsp:txXfrm>
        <a:off x="22246" y="4612965"/>
        <a:ext cx="14357308" cy="411223"/>
      </dsp:txXfrm>
    </dsp:sp>
    <dsp:sp modelId="{9FD75406-CF61-5C48-948C-0D0F7B47FBF5}">
      <dsp:nvSpPr>
        <dsp:cNvPr id="0" name=""/>
        <dsp:cNvSpPr/>
      </dsp:nvSpPr>
      <dsp:spPr>
        <a:xfrm>
          <a:off x="0" y="4998217"/>
          <a:ext cx="14401800" cy="12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5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IMC: 32,4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PA: 136/82 mmHg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Mucosas levemente secas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Sem edemas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Pulsos presentes</a:t>
          </a:r>
        </a:p>
      </dsp:txBody>
      <dsp:txXfrm>
        <a:off x="0" y="4998217"/>
        <a:ext cx="14401800" cy="1297889"/>
      </dsp:txXfrm>
    </dsp:sp>
    <dsp:sp modelId="{B25BB526-E78F-0B4D-8E1F-898C0A6AF82E}">
      <dsp:nvSpPr>
        <dsp:cNvPr id="0" name=""/>
        <dsp:cNvSpPr/>
      </dsp:nvSpPr>
      <dsp:spPr>
        <a:xfrm>
          <a:off x="0" y="6296107"/>
          <a:ext cx="144018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Sinais Vitais</a:t>
          </a:r>
          <a:endParaRPr lang="pt-BR" sz="1900" kern="1200"/>
        </a:p>
      </dsp:txBody>
      <dsp:txXfrm>
        <a:off x="22246" y="6318353"/>
        <a:ext cx="14357308" cy="411223"/>
      </dsp:txXfrm>
    </dsp:sp>
    <dsp:sp modelId="{0CD2F17F-8327-BE48-96DB-24CA452191D5}">
      <dsp:nvSpPr>
        <dsp:cNvPr id="0" name=""/>
        <dsp:cNvSpPr/>
      </dsp:nvSpPr>
      <dsp:spPr>
        <a:xfrm>
          <a:off x="0" y="6751822"/>
          <a:ext cx="14401800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5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FC: 88 bpm FR: 18 </a:t>
          </a:r>
          <a:r>
            <a:rPr lang="pt-BR" sz="1500" kern="1200" dirty="0" err="1"/>
            <a:t>irpm</a:t>
          </a:r>
          <a:r>
            <a:rPr lang="pt-BR" sz="1500" kern="1200" dirty="0"/>
            <a:t> </a:t>
          </a:r>
          <a:r>
            <a:rPr lang="pt-BR" sz="1500" kern="1200" dirty="0" err="1"/>
            <a:t>Temp</a:t>
          </a:r>
          <a:r>
            <a:rPr lang="pt-BR" sz="1500" kern="1200" dirty="0"/>
            <a:t>: 36,6°C SatO2: 98%</a:t>
          </a:r>
        </a:p>
      </dsp:txBody>
      <dsp:txXfrm>
        <a:off x="0" y="6751822"/>
        <a:ext cx="14401800" cy="314640"/>
      </dsp:txXfrm>
    </dsp:sp>
    <dsp:sp modelId="{DC0AD7D8-AE88-624A-AA34-2876F55430D7}">
      <dsp:nvSpPr>
        <dsp:cNvPr id="0" name=""/>
        <dsp:cNvSpPr/>
      </dsp:nvSpPr>
      <dsp:spPr>
        <a:xfrm>
          <a:off x="0" y="7066462"/>
          <a:ext cx="14401800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kern="1200"/>
            <a:t>Exames Laboratoriais</a:t>
          </a:r>
          <a:endParaRPr lang="pt-BR" sz="1900" kern="1200"/>
        </a:p>
      </dsp:txBody>
      <dsp:txXfrm>
        <a:off x="22246" y="7088708"/>
        <a:ext cx="14357308" cy="411223"/>
      </dsp:txXfrm>
    </dsp:sp>
    <dsp:sp modelId="{4400EDC4-7751-3F42-9B98-9BCD6A010E51}">
      <dsp:nvSpPr>
        <dsp:cNvPr id="0" name=""/>
        <dsp:cNvSpPr/>
      </dsp:nvSpPr>
      <dsp:spPr>
        <a:xfrm>
          <a:off x="0" y="7522177"/>
          <a:ext cx="14401800" cy="1573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57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b="1" kern="1200" dirty="0"/>
            <a:t>HbA1c: 10,8%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Glicemia jejum: 246 mg/dL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Glicemia pós-prandial: 332 mg/dL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TFG: 58 mL/min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 err="1"/>
            <a:t>Albuminúria</a:t>
          </a:r>
          <a:r>
            <a:rPr lang="pt-BR" sz="1500" kern="1200" dirty="0"/>
            <a:t>: 120 mg/</a:t>
          </a:r>
          <a:r>
            <a:rPr lang="pt-BR" sz="1500" kern="1200" dirty="0" err="1"/>
            <a:t>g</a:t>
          </a:r>
          <a:endParaRPr lang="pt-BR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pt-BR" sz="1500" kern="1200" dirty="0"/>
            <a:t>LDL: 68 mg/dL (em uso de estatina)</a:t>
          </a:r>
          <a:r>
            <a:rPr lang="pt-BR" sz="1500" kern="1200" dirty="0" err="1"/>
            <a:t>Cetonúria</a:t>
          </a:r>
          <a:r>
            <a:rPr lang="pt-BR" sz="1500" kern="1200" dirty="0"/>
            <a:t>: negativa</a:t>
          </a:r>
        </a:p>
      </dsp:txBody>
      <dsp:txXfrm>
        <a:off x="0" y="7522177"/>
        <a:ext cx="14401800" cy="15731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88C43D-E190-5A49-88A0-2C12A913E8F4}">
      <dsp:nvSpPr>
        <dsp:cNvPr id="0" name=""/>
        <dsp:cNvSpPr/>
      </dsp:nvSpPr>
      <dsp:spPr>
        <a:xfrm>
          <a:off x="0" y="265164"/>
          <a:ext cx="14418733" cy="1285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054" tIns="249936" rIns="111905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Sim, há indicação clara. Critérios clássicos: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/>
            <a:t>HbA1c ≥ 10%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/>
            <a:t>Glicemia persistente &gt; 300 mg/dL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Sinais de catabolismo (perda de peso, poliúria/polidipsia)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Falha de terapia oral otimizada</a:t>
          </a:r>
        </a:p>
      </dsp:txBody>
      <dsp:txXfrm>
        <a:off x="0" y="265164"/>
        <a:ext cx="14418733" cy="1285199"/>
      </dsp:txXfrm>
    </dsp:sp>
    <dsp:sp modelId="{DB4AA75F-15C4-5947-B029-0E94BF6309B5}">
      <dsp:nvSpPr>
        <dsp:cNvPr id="0" name=""/>
        <dsp:cNvSpPr/>
      </dsp:nvSpPr>
      <dsp:spPr>
        <a:xfrm>
          <a:off x="720936" y="88044"/>
          <a:ext cx="1009311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96" tIns="0" rIns="38149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1. Indicação de Insulina – Critérios Preenchidos</a:t>
          </a:r>
          <a:endParaRPr lang="pt-BR" sz="1200" kern="1200" dirty="0"/>
        </a:p>
      </dsp:txBody>
      <dsp:txXfrm>
        <a:off x="738229" y="105337"/>
        <a:ext cx="10058527" cy="319654"/>
      </dsp:txXfrm>
    </dsp:sp>
    <dsp:sp modelId="{F79A0819-797F-514C-8A03-81823F37FE46}">
      <dsp:nvSpPr>
        <dsp:cNvPr id="0" name=""/>
        <dsp:cNvSpPr/>
      </dsp:nvSpPr>
      <dsp:spPr>
        <a:xfrm>
          <a:off x="0" y="1792284"/>
          <a:ext cx="14418733" cy="90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054" tIns="249936" rIns="111905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Para DM2 sem cetoacidose: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/>
            <a:t>Esquema basal</a:t>
          </a:r>
          <a:r>
            <a:rPr lang="pt-BR" sz="1200" kern="1200" dirty="0"/>
            <a:t> (insulina NPH ou análogo basal) é primeira escolha.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Pode evoluir para </a:t>
          </a:r>
          <a:r>
            <a:rPr lang="pt-BR" sz="1200" b="1" kern="1200" dirty="0"/>
            <a:t>basal-</a:t>
          </a:r>
          <a:r>
            <a:rPr lang="pt-BR" sz="1200" b="1" kern="1200" dirty="0" err="1"/>
            <a:t>bolus</a:t>
          </a:r>
          <a:r>
            <a:rPr lang="pt-BR" sz="1200" kern="1200" dirty="0"/>
            <a:t> se não atingir metas.</a:t>
          </a:r>
        </a:p>
      </dsp:txBody>
      <dsp:txXfrm>
        <a:off x="0" y="1792284"/>
        <a:ext cx="14418733" cy="907199"/>
      </dsp:txXfrm>
    </dsp:sp>
    <dsp:sp modelId="{EB26F357-8D7D-2B45-88DE-190D4C0418B7}">
      <dsp:nvSpPr>
        <dsp:cNvPr id="0" name=""/>
        <dsp:cNvSpPr/>
      </dsp:nvSpPr>
      <dsp:spPr>
        <a:xfrm>
          <a:off x="720936" y="1615164"/>
          <a:ext cx="1009311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96" tIns="0" rIns="38149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2. Melhor Esquema Inicial</a:t>
          </a:r>
          <a:endParaRPr lang="pt-BR" sz="1200" b="1" kern="1200" dirty="0"/>
        </a:p>
      </dsp:txBody>
      <dsp:txXfrm>
        <a:off x="738229" y="1632457"/>
        <a:ext cx="10058527" cy="319654"/>
      </dsp:txXfrm>
    </dsp:sp>
    <dsp:sp modelId="{7FB65EF3-EAD4-C84C-AB81-AE5A84C7F625}">
      <dsp:nvSpPr>
        <dsp:cNvPr id="0" name=""/>
        <dsp:cNvSpPr/>
      </dsp:nvSpPr>
      <dsp:spPr>
        <a:xfrm>
          <a:off x="0" y="2941404"/>
          <a:ext cx="14418733" cy="2230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054" tIns="249936" rIns="111905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Duas estratégias possíveis: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/>
            <a:t>a) Dose fixa simples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/>
            <a:t>10 unidades à noite</a:t>
          </a:r>
          <a:r>
            <a:rPr lang="pt-BR" sz="1200" kern="1200" dirty="0"/>
            <a:t> → popular, segura e recomendada para início.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 err="1"/>
            <a:t>b</a:t>
          </a:r>
          <a:r>
            <a:rPr lang="pt-BR" sz="1200" b="1" kern="1200" dirty="0"/>
            <a:t>) Dose baseada em peso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0,1–0,2 UI/kg/dia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Peso estimado: 82 kg</a:t>
          </a:r>
          <a:br>
            <a:rPr lang="pt-BR" sz="1200" kern="1200" dirty="0"/>
          </a:br>
          <a:r>
            <a:rPr lang="pt-BR" sz="1200" kern="1200" dirty="0"/>
            <a:t>→ Dose inicial ≈ </a:t>
          </a:r>
          <a:r>
            <a:rPr lang="pt-BR" sz="1200" b="1" kern="1200" dirty="0"/>
            <a:t>8–16 UI/dia</a:t>
          </a:r>
          <a:br>
            <a:rPr lang="pt-BR" sz="1200" kern="1200" dirty="0"/>
          </a:br>
          <a:r>
            <a:rPr lang="pt-BR" sz="1200" kern="1200" dirty="0"/>
            <a:t>Escolher 12 UI como ponto de partida.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Ajuste: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Aumentar </a:t>
          </a:r>
          <a:r>
            <a:rPr lang="pt-BR" sz="1200" b="1" kern="1200" dirty="0"/>
            <a:t>2 UI a cada 3 dias</a:t>
          </a:r>
          <a:r>
            <a:rPr lang="pt-BR" sz="1200" kern="1200" dirty="0"/>
            <a:t> até glicemia de jejum entre 80–130 mg/dL.</a:t>
          </a:r>
        </a:p>
      </dsp:txBody>
      <dsp:txXfrm>
        <a:off x="0" y="2941404"/>
        <a:ext cx="14418733" cy="2230199"/>
      </dsp:txXfrm>
    </dsp:sp>
    <dsp:sp modelId="{B84B957F-F2EB-5644-94BC-351B5B6A9EE1}">
      <dsp:nvSpPr>
        <dsp:cNvPr id="0" name=""/>
        <dsp:cNvSpPr/>
      </dsp:nvSpPr>
      <dsp:spPr>
        <a:xfrm>
          <a:off x="720936" y="2764284"/>
          <a:ext cx="1009311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96" tIns="0" rIns="38149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 dirty="0"/>
            <a:t>3. Cálculo da Dose Inicial</a:t>
          </a:r>
        </a:p>
      </dsp:txBody>
      <dsp:txXfrm>
        <a:off x="738229" y="2781577"/>
        <a:ext cx="10058527" cy="319654"/>
      </dsp:txXfrm>
    </dsp:sp>
    <dsp:sp modelId="{6F1ABBAC-3913-F740-8900-97BA27132A66}">
      <dsp:nvSpPr>
        <dsp:cNvPr id="0" name=""/>
        <dsp:cNvSpPr/>
      </dsp:nvSpPr>
      <dsp:spPr>
        <a:xfrm>
          <a:off x="0" y="5413524"/>
          <a:ext cx="14418733" cy="1077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054" tIns="249936" rIns="111905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Sim.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/>
            <a:t>Metformina</a:t>
          </a:r>
          <a:r>
            <a:rPr lang="pt-BR" sz="1200" kern="1200" dirty="0"/>
            <a:t>: mantém, reduz resistência e ajuda no peso.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b="1" kern="1200" dirty="0" err="1"/>
            <a:t>Dapagliflozina</a:t>
          </a:r>
          <a:r>
            <a:rPr lang="pt-BR" sz="1200" kern="1200" dirty="0"/>
            <a:t>: mantém, pois protege rim e coração; SEM cetose atual.</a:t>
          </a:r>
          <a:br>
            <a:rPr lang="pt-BR" sz="1200" kern="1200" dirty="0"/>
          </a:br>
          <a:r>
            <a:rPr lang="pt-BR" sz="1200" kern="1200" dirty="0"/>
            <a:t>Monitorar TFG regularmente.</a:t>
          </a:r>
        </a:p>
      </dsp:txBody>
      <dsp:txXfrm>
        <a:off x="0" y="5413524"/>
        <a:ext cx="14418733" cy="1077299"/>
      </dsp:txXfrm>
    </dsp:sp>
    <dsp:sp modelId="{62B3352E-B761-0F43-A238-06B281E37C9D}">
      <dsp:nvSpPr>
        <dsp:cNvPr id="0" name=""/>
        <dsp:cNvSpPr/>
      </dsp:nvSpPr>
      <dsp:spPr>
        <a:xfrm>
          <a:off x="720936" y="5236404"/>
          <a:ext cx="1009311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96" tIns="0" rIns="38149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4. Manter Metformina e SGLT2?</a:t>
          </a:r>
          <a:endParaRPr lang="pt-BR" sz="1200" b="1" kern="1200" dirty="0"/>
        </a:p>
      </dsp:txBody>
      <dsp:txXfrm>
        <a:off x="738229" y="5253697"/>
        <a:ext cx="10058527" cy="319654"/>
      </dsp:txXfrm>
    </dsp:sp>
    <dsp:sp modelId="{25303AD9-EF30-B54E-96F2-AA630E576DC0}">
      <dsp:nvSpPr>
        <dsp:cNvPr id="0" name=""/>
        <dsp:cNvSpPr/>
      </dsp:nvSpPr>
      <dsp:spPr>
        <a:xfrm>
          <a:off x="0" y="6732744"/>
          <a:ext cx="14418733" cy="1889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054" tIns="249936" rIns="111905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Técnica de aplicação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Rodízio dos locais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Reconhecimento de hipoglicemia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Conduta na hipoglicemia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Armazenamento adequado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 err="1"/>
            <a:t>Auto-monitorização</a:t>
          </a:r>
          <a:r>
            <a:rPr lang="pt-BR" sz="1200" kern="1200" dirty="0"/>
            <a:t>: 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Jejum diariamente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Eventualmente pós-prandial para ajustes</a:t>
          </a:r>
        </a:p>
      </dsp:txBody>
      <dsp:txXfrm>
        <a:off x="0" y="6732744"/>
        <a:ext cx="14418733" cy="1889999"/>
      </dsp:txXfrm>
    </dsp:sp>
    <dsp:sp modelId="{3062CB75-C8AC-594F-A4F2-DFB0B1EA47AB}">
      <dsp:nvSpPr>
        <dsp:cNvPr id="0" name=""/>
        <dsp:cNvSpPr/>
      </dsp:nvSpPr>
      <dsp:spPr>
        <a:xfrm>
          <a:off x="720936" y="6555624"/>
          <a:ext cx="10093113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496" tIns="0" rIns="38149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/>
            <a:t>5. Educação Essencial</a:t>
          </a:r>
          <a:endParaRPr lang="pt-BR" sz="1200" b="1" kern="1200" dirty="0"/>
        </a:p>
      </dsp:txBody>
      <dsp:txXfrm>
        <a:off x="738229" y="6572917"/>
        <a:ext cx="10058527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9FEBC-4670-D24D-ABF0-8A0FD9866147}" type="datetimeFigureOut">
              <a:rPr lang="pt-BR" smtClean="0"/>
              <a:t>25/02/2026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DE2C-E495-3A49-8030-8DF09E9194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94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triz.diabetes.org.br/tratamento-farmacologico-da-hiperglicemia-no-dm2/#ref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dose da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metformina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deverá ser reduzida em 50% quando a taxa de filtração glomerular estimada (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TFGe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)estiver entre 30-45 mL/min/1,73 m</a:t>
            </a:r>
            <a:r>
              <a:rPr lang="pt-BR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o tratamento deverá ser interrompido se 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TFGe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estiver abaixo de 30 mL/min/1,73 m</a:t>
            </a:r>
            <a:r>
              <a:rPr lang="pt-BR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devido ao risco de acidose lática.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9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 importante 2: Vitamina B12 </a:t>
            </a:r>
          </a:p>
          <a:p>
            <a:pPr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níveis de vitamina B12 deverão ser avaliados anualmente após 4 anos de início da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metformina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função do risco de deficiência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9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 repostos, se necessário.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2A26-9C67-4401-8DBB-D133BA6C0E1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451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período pós-prandial,</a:t>
            </a:r>
            <a:endParaRPr lang="pt-BR" sz="1100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A2A26-9C67-4401-8DBB-D133BA6C0E1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137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Possíveis Respostas</a:t>
            </a:r>
          </a:p>
          <a:p>
            <a:r>
              <a:rPr lang="pt-BR" b="1" dirty="0"/>
              <a:t>Sim.</a:t>
            </a:r>
            <a:r>
              <a:rPr lang="pt-BR" dirty="0"/>
              <a:t> HbA1c ≥ 6,5% e glicemia de jejum ≥ 126 mg/dL confirmam o diagnóstico.</a:t>
            </a:r>
          </a:p>
          <a:p>
            <a:r>
              <a:rPr lang="pt-BR" b="1" dirty="0"/>
              <a:t>Metformina</a:t>
            </a:r>
            <a:r>
              <a:rPr lang="pt-BR" dirty="0"/>
              <a:t> + mudança de estilo de vida.</a:t>
            </a:r>
          </a:p>
          <a:p>
            <a:r>
              <a:rPr lang="pt-BR" dirty="0"/>
              <a:t>Meta individualizada – HbA1c em geral </a:t>
            </a:r>
            <a:r>
              <a:rPr lang="pt-BR" b="1" dirty="0"/>
              <a:t>&lt; 7%</a:t>
            </a:r>
            <a:r>
              <a:rPr lang="pt-BR" dirty="0"/>
              <a:t> para adultos sem comorbidades graves.</a:t>
            </a:r>
          </a:p>
          <a:p>
            <a:r>
              <a:rPr lang="pt-BR" b="1" dirty="0"/>
              <a:t>Sim.</a:t>
            </a:r>
            <a:r>
              <a:rPr lang="pt-BR" dirty="0"/>
              <a:t> Homem &gt;40 anos com DM2 → indicação de estatina moderada-intensa.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DE2C-E495-3A49-8030-8DF09E91947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40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b="1" dirty="0"/>
              <a:t>Possíveis Respostas</a:t>
            </a:r>
          </a:p>
          <a:p>
            <a:r>
              <a:rPr lang="pt-BR" dirty="0"/>
              <a:t>Combinação terapêutica: adicionar segunda droga.</a:t>
            </a:r>
          </a:p>
          <a:p>
            <a:r>
              <a:rPr lang="pt-BR" dirty="0"/>
              <a:t>Diabetes com </a:t>
            </a:r>
            <a:r>
              <a:rPr lang="pt-BR" b="1" dirty="0"/>
              <a:t>alto risco cardiovascular</a:t>
            </a:r>
            <a:r>
              <a:rPr lang="pt-BR" dirty="0"/>
              <a:t> → priorizar SGLT2 ou GLP-1 agonista.</a:t>
            </a:r>
          </a:p>
          <a:p>
            <a:r>
              <a:rPr lang="pt-BR" b="1" dirty="0"/>
              <a:t>SGLT2 (empagliflozina, </a:t>
            </a:r>
            <a:r>
              <a:rPr lang="pt-BR" b="1" dirty="0" err="1"/>
              <a:t>dapagliflozina</a:t>
            </a:r>
            <a:r>
              <a:rPr lang="pt-BR" b="1" dirty="0"/>
              <a:t>)</a:t>
            </a:r>
            <a:r>
              <a:rPr lang="pt-BR" dirty="0"/>
              <a:t> tem forte evidência para </a:t>
            </a:r>
            <a:r>
              <a:rPr lang="pt-BR" dirty="0" err="1"/>
              <a:t>nefroproteção</a:t>
            </a:r>
            <a:r>
              <a:rPr lang="pt-BR" dirty="0"/>
              <a:t> e redução de eventos cardiovasculares.</a:t>
            </a:r>
          </a:p>
          <a:p>
            <a:r>
              <a:rPr lang="pt-BR" dirty="0"/>
              <a:t>Metformina pode ser mantida com cautela se TFG &gt; 45 mL/min, avaliando risco-benefício.</a:t>
            </a:r>
          </a:p>
          <a:p>
            <a:r>
              <a:rPr lang="pt-BR" b="1" dirty="0"/>
              <a:t>E</a:t>
            </a:r>
            <a:r>
              <a:rPr lang="pt-BR" dirty="0"/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DE2C-E495-3A49-8030-8DF09E91947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4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🎯 Situação Clínica</a:t>
            </a:r>
          </a:p>
          <a:p>
            <a:r>
              <a:rPr lang="pt-BR" dirty="0"/>
              <a:t>Paciente com DM2 descompensado, sintomas catabólicos leves e HbA1c acima de 10%, apesar de terapia combinada — cenário clássico para </a:t>
            </a:r>
            <a:r>
              <a:rPr lang="pt-BR" b="1" dirty="0"/>
              <a:t>início de insulinoterapia</a:t>
            </a:r>
            <a:r>
              <a:rPr lang="pt-BR" dirty="0"/>
              <a:t>.</a:t>
            </a:r>
          </a:p>
          <a:p>
            <a:br>
              <a:rPr lang="pt-BR" dirty="0"/>
            </a:br>
            <a:endParaRPr lang="pt-BR" dirty="0"/>
          </a:p>
          <a:p>
            <a:r>
              <a:rPr lang="pt-BR" b="1" dirty="0"/>
              <a:t>❓ Perguntas Norteadoras</a:t>
            </a:r>
          </a:p>
          <a:p>
            <a:r>
              <a:rPr lang="pt-BR" dirty="0"/>
              <a:t>Este caso preenche critérios para iniciar insulina? Quais são eles?</a:t>
            </a:r>
          </a:p>
          <a:p>
            <a:r>
              <a:rPr lang="pt-BR" dirty="0"/>
              <a:t>Qual é o melhor esquema inicial de insulina para esta paciente?</a:t>
            </a:r>
          </a:p>
          <a:p>
            <a:r>
              <a:rPr lang="pt-BR" dirty="0"/>
              <a:t>Como calcular a dose inicial de insulina?</a:t>
            </a:r>
          </a:p>
          <a:p>
            <a:r>
              <a:rPr lang="pt-BR" dirty="0"/>
              <a:t>A paciente deve manter metformina e </a:t>
            </a:r>
            <a:r>
              <a:rPr lang="pt-BR" dirty="0" err="1"/>
              <a:t>dapagliflozina</a:t>
            </a:r>
            <a:r>
              <a:rPr lang="pt-BR" dirty="0"/>
              <a:t> após iniciar insulina?</a:t>
            </a:r>
          </a:p>
          <a:p>
            <a:r>
              <a:rPr lang="pt-BR" dirty="0"/>
              <a:t>Quais orientações de segurança e educação devem ser reforçadas?</a:t>
            </a:r>
          </a:p>
          <a:p>
            <a:br>
              <a:rPr lang="pt-BR" dirty="0"/>
            </a:br>
            <a:endParaRPr lang="pt-BR" dirty="0"/>
          </a:p>
          <a:p>
            <a:r>
              <a:rPr lang="pt-BR" b="1" dirty="0"/>
              <a:t>💡 Possíveis Respostas</a:t>
            </a:r>
          </a:p>
          <a:p>
            <a:r>
              <a:rPr lang="pt-BR" b="1" dirty="0"/>
              <a:t>1. Indicação de Insulina – Critérios Preenchidos</a:t>
            </a:r>
          </a:p>
          <a:p>
            <a:r>
              <a:rPr lang="pt-BR" dirty="0"/>
              <a:t>Sim, há indicação clara. Critérios clássicos:</a:t>
            </a:r>
          </a:p>
          <a:p>
            <a:r>
              <a:rPr lang="pt-BR" b="1" dirty="0"/>
              <a:t>HbA1c ≥ 10%</a:t>
            </a:r>
            <a:endParaRPr lang="pt-BR" dirty="0"/>
          </a:p>
          <a:p>
            <a:r>
              <a:rPr lang="pt-BR" b="1" dirty="0"/>
              <a:t>Glicemia persistente &gt; 300 mg/dL</a:t>
            </a:r>
            <a:endParaRPr lang="pt-BR" dirty="0"/>
          </a:p>
          <a:p>
            <a:r>
              <a:rPr lang="pt-BR" dirty="0"/>
              <a:t>Sinais de catabolismo (perda de peso, poliúria/polidipsia)</a:t>
            </a:r>
          </a:p>
          <a:p>
            <a:r>
              <a:rPr lang="pt-BR" dirty="0"/>
              <a:t>Falha de terapia oral otimizada</a:t>
            </a:r>
          </a:p>
          <a:p>
            <a:r>
              <a:rPr lang="pt-BR" b="1" dirty="0"/>
              <a:t>2. Melhor Esquema Inicial</a:t>
            </a:r>
          </a:p>
          <a:p>
            <a:r>
              <a:rPr lang="pt-BR" dirty="0"/>
              <a:t>Para DM2 sem cetoacidose:</a:t>
            </a:r>
          </a:p>
          <a:p>
            <a:r>
              <a:rPr lang="pt-BR" b="1" dirty="0"/>
              <a:t>Esquema basal</a:t>
            </a:r>
            <a:r>
              <a:rPr lang="pt-BR" dirty="0"/>
              <a:t> (insulina NPH ou análogo basal) é primeira escolha.</a:t>
            </a:r>
          </a:p>
          <a:p>
            <a:r>
              <a:rPr lang="pt-BR" dirty="0"/>
              <a:t>Pode evoluir para </a:t>
            </a:r>
            <a:r>
              <a:rPr lang="pt-BR" b="1" dirty="0"/>
              <a:t>basal-</a:t>
            </a:r>
            <a:r>
              <a:rPr lang="pt-BR" b="1" dirty="0" err="1"/>
              <a:t>bolus</a:t>
            </a:r>
            <a:r>
              <a:rPr lang="pt-BR" dirty="0"/>
              <a:t> se não atingir metas.</a:t>
            </a:r>
          </a:p>
          <a:p>
            <a:r>
              <a:rPr lang="pt-BR" b="1" dirty="0"/>
              <a:t>Sugestão para esta paciente:</a:t>
            </a:r>
            <a:br>
              <a:rPr lang="pt-BR" dirty="0"/>
            </a:br>
            <a:r>
              <a:rPr lang="pt-BR" dirty="0"/>
              <a:t>Preferir </a:t>
            </a:r>
            <a:r>
              <a:rPr lang="pt-BR" b="1" dirty="0"/>
              <a:t>análogo basal (</a:t>
            </a:r>
            <a:r>
              <a:rPr lang="pt-BR" b="1" dirty="0" err="1"/>
              <a:t>glargina</a:t>
            </a:r>
            <a:r>
              <a:rPr lang="pt-BR" b="1" dirty="0"/>
              <a:t> ou </a:t>
            </a:r>
            <a:r>
              <a:rPr lang="pt-BR" b="1" dirty="0" err="1"/>
              <a:t>degludeca</a:t>
            </a:r>
            <a:r>
              <a:rPr lang="pt-BR" b="1" dirty="0"/>
              <a:t>)</a:t>
            </a:r>
            <a:r>
              <a:rPr lang="pt-BR" dirty="0"/>
              <a:t> pela menor chance de hipoglicemia e presença de nefropatia.</a:t>
            </a:r>
          </a:p>
          <a:p>
            <a:r>
              <a:rPr lang="pt-BR" b="1" dirty="0"/>
              <a:t>3. Cálculo da Dose Inicial</a:t>
            </a:r>
          </a:p>
          <a:p>
            <a:r>
              <a:rPr lang="pt-BR" dirty="0"/>
              <a:t>Duas estratégias possíveis:</a:t>
            </a:r>
          </a:p>
          <a:p>
            <a:r>
              <a:rPr lang="pt-BR" b="1" dirty="0"/>
              <a:t>a) Dose fixa simples</a:t>
            </a:r>
          </a:p>
          <a:p>
            <a:r>
              <a:rPr lang="pt-BR" b="1" dirty="0"/>
              <a:t>10 unidades à noite</a:t>
            </a:r>
            <a:r>
              <a:rPr lang="pt-BR" dirty="0"/>
              <a:t> → popular, segura e recomendada para início.</a:t>
            </a:r>
          </a:p>
          <a:p>
            <a:r>
              <a:rPr lang="pt-BR" b="1" dirty="0" err="1"/>
              <a:t>b</a:t>
            </a:r>
            <a:r>
              <a:rPr lang="pt-BR" b="1" dirty="0"/>
              <a:t>) Dose baseada em peso</a:t>
            </a:r>
          </a:p>
          <a:p>
            <a:r>
              <a:rPr lang="pt-BR" dirty="0"/>
              <a:t>0,1–0,2 UI/kg/dia</a:t>
            </a:r>
          </a:p>
          <a:p>
            <a:r>
              <a:rPr lang="pt-BR" dirty="0"/>
              <a:t>Peso estimado: 82 kg</a:t>
            </a:r>
            <a:br>
              <a:rPr lang="pt-BR" dirty="0"/>
            </a:br>
            <a:r>
              <a:rPr lang="pt-BR" dirty="0"/>
              <a:t>→ Dose inicial ≈ </a:t>
            </a:r>
            <a:r>
              <a:rPr lang="pt-BR" b="1" dirty="0"/>
              <a:t>8–16 UI/dia</a:t>
            </a:r>
            <a:br>
              <a:rPr lang="pt-BR" dirty="0"/>
            </a:br>
            <a:r>
              <a:rPr lang="pt-BR" dirty="0"/>
              <a:t>Escolher 12 UI como ponto de partida.</a:t>
            </a:r>
          </a:p>
          <a:p>
            <a:r>
              <a:rPr lang="pt-BR" dirty="0"/>
              <a:t>Ajuste:</a:t>
            </a:r>
          </a:p>
          <a:p>
            <a:r>
              <a:rPr lang="pt-BR" dirty="0"/>
              <a:t>Aumentar </a:t>
            </a:r>
            <a:r>
              <a:rPr lang="pt-BR" b="1" dirty="0"/>
              <a:t>2 UI a cada 3 dias</a:t>
            </a:r>
            <a:r>
              <a:rPr lang="pt-BR" dirty="0"/>
              <a:t> até glicemia de jejum entre 80–130 mg/dL.</a:t>
            </a:r>
          </a:p>
          <a:p>
            <a:r>
              <a:rPr lang="pt-BR" b="1" dirty="0"/>
              <a:t>4. Manter Metformina e SGLT2?</a:t>
            </a:r>
          </a:p>
          <a:p>
            <a:r>
              <a:rPr lang="pt-BR" dirty="0"/>
              <a:t>Sim.</a:t>
            </a:r>
          </a:p>
          <a:p>
            <a:r>
              <a:rPr lang="pt-BR" b="1" dirty="0"/>
              <a:t>Metformina</a:t>
            </a:r>
            <a:r>
              <a:rPr lang="pt-BR" dirty="0"/>
              <a:t>: mantém, reduz resistência e ajuda no peso.</a:t>
            </a:r>
          </a:p>
          <a:p>
            <a:r>
              <a:rPr lang="pt-BR" b="1" dirty="0" err="1"/>
              <a:t>Dapagliflozina</a:t>
            </a:r>
            <a:r>
              <a:rPr lang="pt-BR" dirty="0"/>
              <a:t>: mantém, pois protege rim e coração; SEM cetose atual.</a:t>
            </a:r>
            <a:br>
              <a:rPr lang="pt-BR" dirty="0"/>
            </a:br>
            <a:r>
              <a:rPr lang="pt-BR" dirty="0"/>
              <a:t>Monitorar TFG regularmente.</a:t>
            </a:r>
          </a:p>
          <a:p>
            <a:r>
              <a:rPr lang="pt-BR" b="1" dirty="0"/>
              <a:t>5. Educação Essencial</a:t>
            </a:r>
          </a:p>
          <a:p>
            <a:r>
              <a:rPr lang="pt-BR" dirty="0"/>
              <a:t>Técnica de aplicação</a:t>
            </a:r>
          </a:p>
          <a:p>
            <a:r>
              <a:rPr lang="pt-BR" dirty="0"/>
              <a:t>Rodízio dos locais</a:t>
            </a:r>
          </a:p>
          <a:p>
            <a:r>
              <a:rPr lang="pt-BR" dirty="0"/>
              <a:t>Reconhecimento de hipoglicemia</a:t>
            </a:r>
          </a:p>
          <a:p>
            <a:r>
              <a:rPr lang="pt-BR" dirty="0"/>
              <a:t>Conduta na hipoglicemia</a:t>
            </a:r>
          </a:p>
          <a:p>
            <a:r>
              <a:rPr lang="pt-BR" dirty="0"/>
              <a:t>Armazenamento adequado</a:t>
            </a:r>
          </a:p>
          <a:p>
            <a:r>
              <a:rPr lang="pt-BR" dirty="0" err="1"/>
              <a:t>Auto-monitorização</a:t>
            </a:r>
            <a:r>
              <a:rPr lang="pt-BR" dirty="0"/>
              <a:t>: </a:t>
            </a:r>
          </a:p>
          <a:p>
            <a:pPr lvl="1"/>
            <a:r>
              <a:rPr lang="pt-BR" dirty="0"/>
              <a:t>Jejum diariamente</a:t>
            </a:r>
          </a:p>
          <a:p>
            <a:pPr lvl="1"/>
            <a:r>
              <a:rPr lang="pt-BR" dirty="0"/>
              <a:t>Eventualmente pós-prandial para ajustes</a:t>
            </a:r>
          </a:p>
          <a:p>
            <a:br>
              <a:rPr lang="pt-BR" dirty="0"/>
            </a:br>
            <a:endParaRPr lang="pt-BR" dirty="0"/>
          </a:p>
          <a:p>
            <a:r>
              <a:rPr lang="pt-BR" b="1" dirty="0"/>
              <a:t>✔️ Resumo do Caso</a:t>
            </a:r>
          </a:p>
          <a:p>
            <a:r>
              <a:rPr lang="pt-BR" dirty="0"/>
              <a:t>Paciente com DM2 descompensado (HbA1c alta, sintomas, glicemias elevadas) → indicação clássica de iniciar </a:t>
            </a:r>
            <a:r>
              <a:rPr lang="pt-BR" b="1" dirty="0"/>
              <a:t>insulina basal</a:t>
            </a:r>
            <a:r>
              <a:rPr lang="pt-BR" dirty="0"/>
              <a:t>, sem suspensão das medicações orais úteis. Necessita ajuste progressivo e educação completa sobre uso da insulina.</a:t>
            </a:r>
          </a:p>
          <a:p>
            <a:br>
              <a:rPr lang="pt-BR" dirty="0"/>
            </a:br>
            <a:endParaRPr lang="pt-BR" dirty="0"/>
          </a:p>
          <a:p>
            <a:r>
              <a:rPr lang="pt-BR" dirty="0"/>
              <a:t>Se quiser, posso também criar:</a:t>
            </a:r>
          </a:p>
          <a:p>
            <a:r>
              <a:rPr lang="pt-BR" dirty="0"/>
              <a:t>📌 </a:t>
            </a:r>
            <a:r>
              <a:rPr lang="pt-BR" b="1" dirty="0"/>
              <a:t>Checklist para preceptores</a:t>
            </a:r>
            <a:br>
              <a:rPr lang="pt-BR" dirty="0"/>
            </a:br>
            <a:r>
              <a:rPr lang="pt-BR" dirty="0"/>
              <a:t>📌 </a:t>
            </a:r>
            <a:r>
              <a:rPr lang="pt-BR" b="1" dirty="0"/>
              <a:t>Fluxograma da escolha de insulina</a:t>
            </a:r>
            <a:br>
              <a:rPr lang="pt-BR" dirty="0"/>
            </a:br>
            <a:r>
              <a:rPr lang="pt-BR" dirty="0"/>
              <a:t>📌 </a:t>
            </a:r>
            <a:r>
              <a:rPr lang="pt-BR" b="1" dirty="0"/>
              <a:t>Slide pronto para apresentar o caso</a:t>
            </a:r>
            <a:br>
              <a:rPr lang="pt-BR" dirty="0"/>
            </a:br>
            <a:r>
              <a:rPr lang="pt-BR" dirty="0"/>
              <a:t>📌 </a:t>
            </a:r>
            <a:r>
              <a:rPr lang="pt-BR" b="1" dirty="0"/>
              <a:t>Versão ampliada com algoritmos ADA/</a:t>
            </a:r>
            <a:r>
              <a:rPr lang="pt-BR" b="1" dirty="0" err="1"/>
              <a:t>Endocrine</a:t>
            </a:r>
            <a:r>
              <a:rPr lang="pt-BR" b="1" dirty="0"/>
              <a:t> Society 2025</a:t>
            </a:r>
            <a:endParaRPr lang="pt-BR" dirty="0"/>
          </a:p>
          <a:p>
            <a:r>
              <a:rPr lang="pt-BR" dirty="0"/>
              <a:t>Quer que eu gere algum desses materiais?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DE2C-E495-3A49-8030-8DF09E91947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70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triz.diabetes.org.br/wp-admin/post.php?post=3303&amp;action=edit#ref15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s://diretriz.diabetes.org.br/wp-admin/post.php?post=3303&amp;action=edit#ref30" TargetMode="External"/><Relationship Id="rId4" Type="http://schemas.openxmlformats.org/officeDocument/2006/relationships/hyperlink" Target="https://steno.shinyapps.io/T1RiskEngin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457200"/>
            <a:ext cx="13797110" cy="76962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073EDF57-314D-ED96-5A33-84E40D5EB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4224000" y="7587288"/>
            <a:ext cx="1865411" cy="688558"/>
          </a:xfrm>
          <a:prstGeom prst="rect">
            <a:avLst/>
          </a:prstGeom>
        </p:spPr>
      </p:pic>
      <p:sp>
        <p:nvSpPr>
          <p:cNvPr id="4" name="Subtítulo 2">
            <a:extLst>
              <a:ext uri="{FF2B5EF4-FFF2-40B4-BE49-F238E27FC236}">
                <a16:creationId xmlns:a16="http://schemas.microsoft.com/office/drawing/2014/main" id="{807025F3-CA5C-8E84-B2CC-5556673A0ABE}"/>
              </a:ext>
            </a:extLst>
          </p:cNvPr>
          <p:cNvSpPr txBox="1">
            <a:spLocks/>
          </p:cNvSpPr>
          <p:nvPr/>
        </p:nvSpPr>
        <p:spPr>
          <a:xfrm>
            <a:off x="355600" y="7911290"/>
            <a:ext cx="8496494" cy="121366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altLang="pt-BR" b="1" dirty="0"/>
          </a:p>
          <a:p>
            <a:pPr marL="0" indent="0">
              <a:buNone/>
            </a:pPr>
            <a:r>
              <a:rPr lang="pt-BR" altLang="pt-BR" sz="3700" b="1" dirty="0"/>
              <a:t>Priscilla Maris Pereira Alves Pantaleão </a:t>
            </a:r>
          </a:p>
          <a:p>
            <a:pPr marL="0" indent="0">
              <a:buNone/>
            </a:pPr>
            <a:r>
              <a:rPr lang="pt-BR" altLang="pt-BR" sz="3700" b="1" dirty="0"/>
              <a:t>Médica endocrinologista</a:t>
            </a:r>
            <a:r>
              <a:rPr lang="en-GB" altLang="pt-BR" sz="3700" b="1" dirty="0"/>
              <a:t> CRM 6961/ RQE 4648</a:t>
            </a:r>
            <a:endParaRPr lang="pt-BR" altLang="pt-BR" sz="3700" b="1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74411" y="-18104"/>
            <a:ext cx="13411200" cy="1934343"/>
          </a:xfrm>
        </p:spPr>
        <p:txBody>
          <a:bodyPr/>
          <a:lstStyle/>
          <a:p>
            <a:r>
              <a:rPr lang="pt-BR" dirty="0"/>
              <a:t>Agentes que aumentam a secreção de insulina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28800" y="3048001"/>
            <a:ext cx="13125061" cy="3346580"/>
          </a:xfrm>
        </p:spPr>
        <p:txBody>
          <a:bodyPr>
            <a:noAutofit/>
          </a:bodyPr>
          <a:lstStyle/>
          <a:p>
            <a:r>
              <a:rPr lang="pt-BR" dirty="0" err="1"/>
              <a:t>Sulfonilureias</a:t>
            </a:r>
            <a:r>
              <a:rPr lang="pt-BR" dirty="0"/>
              <a:t>: </a:t>
            </a:r>
          </a:p>
          <a:p>
            <a:pPr lvl="1"/>
            <a:r>
              <a:rPr lang="pt-BR" sz="3200" dirty="0"/>
              <a:t>Ação hipoglicemiante prolongada</a:t>
            </a:r>
          </a:p>
          <a:p>
            <a:pPr lvl="1"/>
            <a:r>
              <a:rPr lang="pt-BR" sz="3200" dirty="0"/>
              <a:t>Promovem queda de 1,5 a 2% na HbA1c</a:t>
            </a:r>
          </a:p>
          <a:p>
            <a:pPr fontAlgn="ctr"/>
            <a:r>
              <a:rPr lang="pt-BR" b="1" dirty="0">
                <a:latin typeface="inherit"/>
              </a:rPr>
              <a:t>Nome Científico/comercial:</a:t>
            </a:r>
            <a:endParaRPr lang="pt-BR" dirty="0">
              <a:latin typeface="inherit"/>
            </a:endParaRPr>
          </a:p>
          <a:p>
            <a:pPr lvl="1" fontAlgn="ctr"/>
            <a:r>
              <a:rPr lang="pt-BR" dirty="0" err="1">
                <a:latin typeface="inherit"/>
              </a:rPr>
              <a:t>Glibenclamida</a:t>
            </a:r>
            <a:r>
              <a:rPr lang="pt-BR" dirty="0">
                <a:latin typeface="inherit"/>
              </a:rPr>
              <a:t> (</a:t>
            </a:r>
            <a:r>
              <a:rPr lang="pt-BR" dirty="0" err="1">
                <a:latin typeface="inherit"/>
              </a:rPr>
              <a:t>Daonil</a:t>
            </a:r>
            <a:r>
              <a:rPr lang="pt-BR" dirty="0">
                <a:latin typeface="inherit"/>
              </a:rPr>
              <a:t>®) 2,5 a 20 mg/dia – 1-2x/dia </a:t>
            </a:r>
          </a:p>
          <a:p>
            <a:pPr lvl="1" fontAlgn="ctr"/>
            <a:r>
              <a:rPr lang="pt-BR" dirty="0">
                <a:latin typeface="inherit"/>
              </a:rPr>
              <a:t>Gliclazida MR (</a:t>
            </a:r>
            <a:r>
              <a:rPr lang="pt-BR" dirty="0" err="1">
                <a:latin typeface="inherit"/>
              </a:rPr>
              <a:t>Diamicron</a:t>
            </a:r>
            <a:r>
              <a:rPr lang="pt-BR" dirty="0">
                <a:latin typeface="inherit"/>
              </a:rPr>
              <a:t> MR®)* 30 a 120 mg/dia – 1-2x/dia</a:t>
            </a:r>
            <a:br>
              <a:rPr lang="pt-BR" dirty="0">
                <a:latin typeface="inherit"/>
              </a:rPr>
            </a:br>
            <a:endParaRPr lang="pt-BR" dirty="0">
              <a:latin typeface="inheri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0873275" y="2886270"/>
            <a:ext cx="5125616" cy="22144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Eventos adversos: ganho de peso e maior frequência de hipoglicemia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366306" y="8493514"/>
            <a:ext cx="617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Diretrizes Sociedade Brasileira de Diabetes 2025</a:t>
            </a:r>
          </a:p>
        </p:txBody>
      </p:sp>
      <p:pic>
        <p:nvPicPr>
          <p:cNvPr id="6" name="Imagem 5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5099B7AB-8FB6-E80B-121B-69AD7A10E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05364" y="467150"/>
            <a:ext cx="2393549" cy="883504"/>
          </a:xfrm>
          <a:prstGeom prst="rect">
            <a:avLst/>
          </a:prstGeom>
        </p:spPr>
      </p:pic>
      <p:pic>
        <p:nvPicPr>
          <p:cNvPr id="7" name="Espaço Reservado para Conteúdo 7" descr="Tela de celula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A60D7B7B-9743-0A84-DA88-17E510654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799" y="6548206"/>
            <a:ext cx="5173092" cy="14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785DF-F9B4-354F-81DC-CEF3D626E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iSGLT-2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580D4A-BA3B-2240-A203-29E79E5B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5671800" cy="4525963"/>
          </a:xfrm>
        </p:spPr>
        <p:txBody>
          <a:bodyPr/>
          <a:lstStyle/>
          <a:p>
            <a:r>
              <a:rPr lang="pt-BR" dirty="0"/>
              <a:t>Ação </a:t>
            </a:r>
          </a:p>
          <a:p>
            <a:pPr marL="0" indent="0">
              <a:buNone/>
            </a:pPr>
            <a:r>
              <a:rPr lang="pt-BR" dirty="0"/>
              <a:t>• Inibe a absorção de glicose e sódio no túbulo proximal por meio da inibição do receptor SGLT2, levando à </a:t>
            </a:r>
            <a:r>
              <a:rPr lang="pt-BR" dirty="0" err="1"/>
              <a:t>glicosúria</a:t>
            </a:r>
            <a:r>
              <a:rPr lang="pt-BR" dirty="0"/>
              <a:t> e </a:t>
            </a:r>
            <a:r>
              <a:rPr lang="pt-BR" dirty="0" err="1"/>
              <a:t>natriurese</a:t>
            </a:r>
            <a:r>
              <a:rPr lang="pt-BR" dirty="0"/>
              <a:t>.</a:t>
            </a:r>
            <a:br>
              <a:rPr lang="pt-BR" dirty="0"/>
            </a:br>
            <a:r>
              <a:rPr lang="pt-BR" dirty="0"/>
              <a:t>• Redução estimada da glicemia de jejum: 30 mg/dL e HbA1C: 0,5%-1,0%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DEA196E-A2F5-1749-9D32-5E6DA80ECE91}"/>
              </a:ext>
            </a:extLst>
          </p:cNvPr>
          <p:cNvSpPr/>
          <p:nvPr/>
        </p:nvSpPr>
        <p:spPr>
          <a:xfrm>
            <a:off x="1463040" y="4749561"/>
            <a:ext cx="812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lora" pitchFamily="2" charset="77"/>
              </a:rPr>
              <a:t>Nome científico/comercial:</a:t>
            </a:r>
            <a:br>
              <a:rPr lang="pt-BR" sz="2400" dirty="0"/>
            </a:br>
            <a:r>
              <a:rPr lang="pt-BR" sz="2400" dirty="0">
                <a:solidFill>
                  <a:srgbClr val="000000"/>
                </a:solidFill>
                <a:latin typeface="lora" pitchFamily="2" charset="77"/>
              </a:rPr>
              <a:t>• </a:t>
            </a:r>
            <a:r>
              <a:rPr lang="pt-BR" sz="2400" dirty="0" err="1">
                <a:solidFill>
                  <a:srgbClr val="000000"/>
                </a:solidFill>
                <a:latin typeface="lora" pitchFamily="2" charset="77"/>
              </a:rPr>
              <a:t>Dapagliflozina</a:t>
            </a:r>
            <a:r>
              <a:rPr lang="pt-BR" sz="2400" dirty="0">
                <a:solidFill>
                  <a:srgbClr val="000000"/>
                </a:solidFill>
                <a:latin typeface="lora" pitchFamily="2" charset="77"/>
              </a:rPr>
              <a:t> (</a:t>
            </a:r>
            <a:r>
              <a:rPr lang="pt-BR" sz="2400" dirty="0" err="1">
                <a:solidFill>
                  <a:srgbClr val="000000"/>
                </a:solidFill>
                <a:latin typeface="lora" pitchFamily="2" charset="77"/>
              </a:rPr>
              <a:t>Forxiga</a:t>
            </a:r>
            <a:r>
              <a:rPr lang="pt-BR" sz="2400" dirty="0">
                <a:solidFill>
                  <a:srgbClr val="000000"/>
                </a:solidFill>
                <a:latin typeface="lora" pitchFamily="2" charset="77"/>
              </a:rPr>
              <a:t>®)  10 mg – 1x/dia</a:t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F2D3D94-2B24-DD6A-42B3-7809D7EA8FC3}"/>
              </a:ext>
            </a:extLst>
          </p:cNvPr>
          <p:cNvSpPr txBox="1"/>
          <p:nvPr/>
        </p:nvSpPr>
        <p:spPr>
          <a:xfrm>
            <a:off x="9623415" y="8578940"/>
            <a:ext cx="617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Diretrizes Sociedade Brasileira de Diabetes 2025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1D0423-AAB3-5D8D-3BB0-0F300C669D72}"/>
              </a:ext>
            </a:extLst>
          </p:cNvPr>
          <p:cNvSpPr txBox="1"/>
          <p:nvPr/>
        </p:nvSpPr>
        <p:spPr>
          <a:xfrm>
            <a:off x="9177867" y="4749560"/>
            <a:ext cx="6739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1E1E1E"/>
                </a:solidFill>
                <a:latin typeface="Lora" pitchFamily="2" charset="77"/>
              </a:rPr>
              <a:t>Limitação de uso pela função renal:</a:t>
            </a:r>
            <a:br>
              <a:rPr lang="pt-BR" sz="2400" dirty="0"/>
            </a:br>
            <a:r>
              <a:rPr lang="pt-BR" sz="2400" dirty="0">
                <a:solidFill>
                  <a:srgbClr val="1E1E1E"/>
                </a:solidFill>
                <a:latin typeface="Lora" pitchFamily="2" charset="77"/>
              </a:rPr>
              <a:t>• </a:t>
            </a:r>
            <a:r>
              <a:rPr lang="pt-BR" sz="2400" dirty="0" err="1">
                <a:solidFill>
                  <a:srgbClr val="1E1E1E"/>
                </a:solidFill>
                <a:latin typeface="Lora" pitchFamily="2" charset="77"/>
              </a:rPr>
              <a:t>Dapagliflozina</a:t>
            </a:r>
            <a:r>
              <a:rPr lang="pt-BR" sz="2400" dirty="0">
                <a:solidFill>
                  <a:srgbClr val="1E1E1E"/>
                </a:solidFill>
                <a:latin typeface="Lora" pitchFamily="2" charset="77"/>
              </a:rPr>
              <a:t>: - TFG &lt;25 mL/min/1,73 m</a:t>
            </a:r>
            <a:r>
              <a:rPr lang="pt-BR" sz="2400" baseline="30000" dirty="0">
                <a:solidFill>
                  <a:srgbClr val="1E1E1E"/>
                </a:solidFill>
                <a:latin typeface="Lora" pitchFamily="2" charset="77"/>
              </a:rPr>
              <a:t>2</a:t>
            </a:r>
            <a:br>
              <a:rPr lang="pt-BR" sz="2400" dirty="0"/>
            </a:br>
            <a:endParaRPr lang="pt-BR" sz="2400" baseline="30000" dirty="0"/>
          </a:p>
        </p:txBody>
      </p:sp>
      <p:pic>
        <p:nvPicPr>
          <p:cNvPr id="9" name="Gráfico 8" descr="Aviso com preenchimento sólido">
            <a:extLst>
              <a:ext uri="{FF2B5EF4-FFF2-40B4-BE49-F238E27FC236}">
                <a16:creationId xmlns:a16="http://schemas.microsoft.com/office/drawing/2014/main" id="{E405A35C-C669-BA8D-0D28-4B30BA35C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040" y="6758984"/>
            <a:ext cx="1219200" cy="12192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9D3DC86-2F0E-5986-8AAC-C9992502BAD5}"/>
              </a:ext>
            </a:extLst>
          </p:cNvPr>
          <p:cNvSpPr txBox="1"/>
          <p:nvPr/>
        </p:nvSpPr>
        <p:spPr>
          <a:xfrm>
            <a:off x="2997200" y="6874933"/>
            <a:ext cx="270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ADA 2023→ TFG ≥20</a:t>
            </a:r>
            <a:r>
              <a:rPr lang="pt-BR" sz="2400" dirty="0">
                <a:solidFill>
                  <a:srgbClr val="1E1E1E"/>
                </a:solidFill>
                <a:latin typeface="Lora" pitchFamily="2" charset="77"/>
              </a:rPr>
              <a:t> mL/min/1,73 m</a:t>
            </a:r>
            <a:r>
              <a:rPr lang="pt-BR" sz="2400" baseline="30000" dirty="0">
                <a:solidFill>
                  <a:srgbClr val="1E1E1E"/>
                </a:solidFill>
                <a:latin typeface="Lora" pitchFamily="2" charset="77"/>
              </a:rPr>
              <a:t>2</a:t>
            </a:r>
            <a:endParaRPr lang="pt-BR" sz="2400" baseline="30000" dirty="0"/>
          </a:p>
        </p:txBody>
      </p:sp>
      <p:sp>
        <p:nvSpPr>
          <p:cNvPr id="11" name="Espaço Reservado para Conteúdo 3">
            <a:extLst>
              <a:ext uri="{FF2B5EF4-FFF2-40B4-BE49-F238E27FC236}">
                <a16:creationId xmlns:a16="http://schemas.microsoft.com/office/drawing/2014/main" id="{57286144-1172-6162-91AC-BE905663381E}"/>
              </a:ext>
            </a:extLst>
          </p:cNvPr>
          <p:cNvSpPr txBox="1">
            <a:spLocks/>
          </p:cNvSpPr>
          <p:nvPr/>
        </p:nvSpPr>
        <p:spPr>
          <a:xfrm>
            <a:off x="9001760" y="6804142"/>
            <a:ext cx="6583680" cy="119662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67" b="1"/>
              <a:t>Efeitos Adversos:</a:t>
            </a:r>
            <a:br>
              <a:rPr lang="pt-BR" sz="2667"/>
            </a:br>
            <a:r>
              <a:rPr lang="pt-BR" sz="2667"/>
              <a:t>- Propensão à infecção do trato geniturinário</a:t>
            </a:r>
            <a:br>
              <a:rPr lang="pt-BR" sz="2667"/>
            </a:br>
            <a:r>
              <a:rPr lang="pt-BR" sz="2667"/>
              <a:t>- Risco baixo de cetoacidose euglicêmica</a:t>
            </a:r>
            <a:endParaRPr lang="pt-BR" sz="2667" dirty="0"/>
          </a:p>
        </p:txBody>
      </p:sp>
      <p:pic>
        <p:nvPicPr>
          <p:cNvPr id="12" name="Imagem 11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874715C3-7A2C-E6B8-1EB5-10C937D9F0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" t="-7987" r="2416" b="7987"/>
          <a:stretch/>
        </p:blipFill>
        <p:spPr>
          <a:xfrm>
            <a:off x="214184" y="156519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8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6CBCBEC9-0974-6AB0-141F-AEED72DC6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AB1D20CF-3839-2705-5280-7C0E3372B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B6EC8EF-6052-73E1-BC41-5C437650F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2514600"/>
            <a:ext cx="6420811" cy="2263335"/>
          </a:xfrm>
          <a:prstGeom prst="rect">
            <a:avLst/>
          </a:prstGeom>
        </p:spPr>
      </p:pic>
      <p:pic>
        <p:nvPicPr>
          <p:cNvPr id="5" name="Espaço Reservado para Conteúdo 4" descr="Texto&#10;&#10;Descrição gerada automaticamente">
            <a:extLst>
              <a:ext uri="{FF2B5EF4-FFF2-40B4-BE49-F238E27FC236}">
                <a16:creationId xmlns:a16="http://schemas.microsoft.com/office/drawing/2014/main" id="{0C44160E-A12C-91BF-442B-2F63B652E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08800" y="5136307"/>
            <a:ext cx="6424204" cy="2232409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DFE5FE0B-DDD6-E55C-46D0-F99C0415F8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" t="-7987" r="2416" b="7987"/>
          <a:stretch/>
        </p:blipFill>
        <p:spPr>
          <a:xfrm>
            <a:off x="214184" y="156519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7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6251935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2A5BE31-F359-6EE4-1CE2-9BA02C68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742660"/>
            <a:ext cx="14020800" cy="1511590"/>
          </a:xfrm>
        </p:spPr>
        <p:txBody>
          <a:bodyPr>
            <a:normAutofit/>
          </a:bodyPr>
          <a:lstStyle/>
          <a:p>
            <a:r>
              <a:rPr lang="pt-BR" sz="6900"/>
              <a:t>Insulinoterapia</a:t>
            </a:r>
          </a:p>
        </p:txBody>
      </p:sp>
      <p:pic>
        <p:nvPicPr>
          <p:cNvPr id="4" name="Imagem 3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7932F93E-A84E-3075-A929-366179FCF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" t="-7987" r="2416" b="7987"/>
          <a:stretch/>
        </p:blipFill>
        <p:spPr>
          <a:xfrm>
            <a:off x="214184" y="156519"/>
            <a:ext cx="2393549" cy="883504"/>
          </a:xfrm>
          <a:prstGeom prst="rect">
            <a:avLst/>
          </a:prstGeom>
        </p:spPr>
      </p:pic>
      <p:graphicFrame>
        <p:nvGraphicFramePr>
          <p:cNvPr id="2" name="Espaço Reservado para Conteúdo 1">
            <a:extLst>
              <a:ext uri="{FF2B5EF4-FFF2-40B4-BE49-F238E27FC236}">
                <a16:creationId xmlns:a16="http://schemas.microsoft.com/office/drawing/2014/main" id="{B738EC6E-4DB9-DD4D-A9B6-A64D96AAC0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6117550"/>
              </p:ext>
            </p:extLst>
          </p:nvPr>
        </p:nvGraphicFramePr>
        <p:xfrm>
          <a:off x="1117600" y="2434166"/>
          <a:ext cx="14020800" cy="5801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8211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1541" y="-338226"/>
            <a:ext cx="2436850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88854" y="562861"/>
            <a:ext cx="860491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91309" y="873520"/>
            <a:ext cx="916629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75524" y="0"/>
            <a:ext cx="3780476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35125" y="8154001"/>
            <a:ext cx="199268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087" y="857956"/>
            <a:ext cx="11427825" cy="742808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38773" y="8604190"/>
            <a:ext cx="108653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2F247919-09E2-2C53-B39C-5B52585BA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214184" y="156519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5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9002"/>
            <a:ext cx="16256000" cy="9820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9AD48A-039B-B0AB-A320-7BC3BC3E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042" y="857956"/>
            <a:ext cx="14947900" cy="9931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Dose de insulina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B48CD7-A160-020A-6075-F4B280953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06" y="2233636"/>
            <a:ext cx="13595988" cy="5858932"/>
          </a:xfrm>
          <a:prstGeom prst="rect">
            <a:avLst/>
          </a:prstGeom>
          <a:noFill/>
        </p:spPr>
      </p:pic>
      <p:pic>
        <p:nvPicPr>
          <p:cNvPr id="5" name="Imagem 4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35B2CEE1-536C-11C9-6081-BB02A7CA9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3538200" y="8060142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9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1541" y="-338226"/>
            <a:ext cx="2436850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88854" y="562861"/>
            <a:ext cx="860491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91309" y="873520"/>
            <a:ext cx="916629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75524" y="0"/>
            <a:ext cx="3780476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35125" y="8154001"/>
            <a:ext cx="199268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956" y="923312"/>
            <a:ext cx="14540088" cy="7297374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38773" y="8604190"/>
            <a:ext cx="108653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73141AED-2A63-F78E-F18C-F60ECBFFC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3621816" y="8193013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2DB9A5E4-4888-E4F2-8BAB-61A2B7D10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67D9B8B1-E5FF-6982-AEC8-40E1880E3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6FCAF70E-B4D9-D69C-5DE5-9110487B6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1CEBA008-62FE-D69E-2288-5862682139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1541" y="-338226"/>
            <a:ext cx="2436850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88854" y="562861"/>
            <a:ext cx="860491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91309" y="873520"/>
            <a:ext cx="916629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75524" y="0"/>
            <a:ext cx="3780476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35125" y="8154001"/>
            <a:ext cx="199268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Tabela&#10;&#10;O conteúdo gerado por IA pode estar incorreto.">
            <a:extLst>
              <a:ext uri="{FF2B5EF4-FFF2-40B4-BE49-F238E27FC236}">
                <a16:creationId xmlns:a16="http://schemas.microsoft.com/office/drawing/2014/main" id="{7D62D016-D3FE-77F6-1411-B55EF569B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120937"/>
            <a:ext cx="14840245" cy="567639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38773" y="8604190"/>
            <a:ext cx="108653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58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9675C-9910-EB49-B86B-A1C8F173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101" y="66159"/>
            <a:ext cx="12801600" cy="1981200"/>
          </a:xfrm>
        </p:spPr>
        <p:txBody>
          <a:bodyPr>
            <a:normAutofit/>
          </a:bodyPr>
          <a:lstStyle/>
          <a:p>
            <a:r>
              <a:rPr lang="pt-BR" dirty="0"/>
              <a:t>Alvos não glicêmicas de tratamento </a:t>
            </a:r>
          </a:p>
        </p:txBody>
      </p:sp>
      <p:graphicFrame>
        <p:nvGraphicFramePr>
          <p:cNvPr id="5" name="Espaço Reservado para Conteúdo 4">
            <a:extLst>
              <a:ext uri="{FF2B5EF4-FFF2-40B4-BE49-F238E27FC236}">
                <a16:creationId xmlns:a16="http://schemas.microsoft.com/office/drawing/2014/main" id="{4A6FCCF5-E76C-44A7-47B1-CF037A0098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599803"/>
              </p:ext>
            </p:extLst>
          </p:nvPr>
        </p:nvGraphicFramePr>
        <p:xfrm>
          <a:off x="2343650" y="1603147"/>
          <a:ext cx="11568701" cy="5536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D94AF620-237D-C542-9551-E4226CC3A379}"/>
              </a:ext>
            </a:extLst>
          </p:cNvPr>
          <p:cNvSpPr txBox="1"/>
          <p:nvPr/>
        </p:nvSpPr>
        <p:spPr>
          <a:xfrm>
            <a:off x="10670316" y="8620594"/>
            <a:ext cx="4746812" cy="373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63284">
              <a:spcAft>
                <a:spcPts val="800"/>
              </a:spcAft>
            </a:pPr>
            <a:r>
              <a:rPr lang="pt-BR" sz="1824" dirty="0"/>
              <a:t>Diretrizes Sociedade Brasileira de Diabetes 2023</a:t>
            </a:r>
            <a:endParaRPr lang="pt-BR" sz="2400" dirty="0"/>
          </a:p>
        </p:txBody>
      </p:sp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0461BDE9-311A-A4EC-19E3-17BF7E0793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301" y="7073660"/>
            <a:ext cx="10363200" cy="1546933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A2BF142B-56FC-B9EF-A69E-53642EBD40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6" t="-7987" r="2416" b="7987"/>
          <a:stretch/>
        </p:blipFill>
        <p:spPr>
          <a:xfrm>
            <a:off x="214184" y="156519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3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abela&#10;&#10;Descrição gerada automaticamente">
            <a:extLst>
              <a:ext uri="{FF2B5EF4-FFF2-40B4-BE49-F238E27FC236}">
                <a16:creationId xmlns:a16="http://schemas.microsoft.com/office/drawing/2014/main" id="{AC10D7F4-1DF3-660C-C39B-D47495716C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8" y="957602"/>
            <a:ext cx="14969065" cy="722257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FB295BB-A75A-3AC6-6493-7288BB2FE1FB}"/>
              </a:ext>
            </a:extLst>
          </p:cNvPr>
          <p:cNvSpPr txBox="1"/>
          <p:nvPr/>
        </p:nvSpPr>
        <p:spPr>
          <a:xfrm>
            <a:off x="643467" y="8164614"/>
            <a:ext cx="143664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1E1E1E"/>
                </a:solidFill>
                <a:latin typeface="Lora" pitchFamily="2" charset="77"/>
              </a:rPr>
              <a:t>Fonte: Adaptado de Bertoluci MC et al: </a:t>
            </a:r>
            <a:r>
              <a:rPr lang="pt-BR" sz="1600" u="sng" baseline="30000" dirty="0">
                <a:solidFill>
                  <a:srgbClr val="5986A4"/>
                </a:solidFill>
                <a:latin typeface="inherit"/>
                <a:hlinkClick r:id="rId3"/>
              </a:rPr>
              <a:t>15</a:t>
            </a:r>
            <a:r>
              <a:rPr lang="pt-BR" sz="1600" baseline="30000" dirty="0">
                <a:solidFill>
                  <a:srgbClr val="1E1E1E"/>
                </a:solidFill>
                <a:latin typeface="Lora" pitchFamily="2" charset="77"/>
              </a:rPr>
              <a:t> </a:t>
            </a:r>
            <a:r>
              <a:rPr lang="pt-BR" sz="1600" dirty="0">
                <a:solidFill>
                  <a:srgbClr val="1E1E1E"/>
                </a:solidFill>
                <a:latin typeface="Lora" pitchFamily="2" charset="77"/>
              </a:rPr>
              <a:t>DM2: Diabetes tipo 2; DM1: Diabetes tipo 1; DCV: Doença cardiovascular; EAR: </a:t>
            </a:r>
            <a:r>
              <a:rPr lang="pt-BR" sz="1600" dirty="0" err="1">
                <a:solidFill>
                  <a:srgbClr val="1E1E1E"/>
                </a:solidFill>
                <a:latin typeface="Lora" pitchFamily="2" charset="77"/>
              </a:rPr>
              <a:t>Estratificadores</a:t>
            </a:r>
            <a:r>
              <a:rPr lang="pt-BR" sz="1600" dirty="0">
                <a:solidFill>
                  <a:srgbClr val="1E1E1E"/>
                </a:solidFill>
                <a:latin typeface="Lora" pitchFamily="2" charset="77"/>
              </a:rPr>
              <a:t> de alto risco; </a:t>
            </a:r>
          </a:p>
          <a:p>
            <a:r>
              <a:rPr lang="pt-BR" sz="1600" dirty="0">
                <a:solidFill>
                  <a:srgbClr val="1E1E1E"/>
                </a:solidFill>
                <a:latin typeface="Lora" pitchFamily="2" charset="77"/>
              </a:rPr>
              <a:t>EMAR </a:t>
            </a:r>
            <a:r>
              <a:rPr lang="pt-BR" sz="1600" dirty="0" err="1">
                <a:solidFill>
                  <a:srgbClr val="1E1E1E"/>
                </a:solidFill>
                <a:latin typeface="Lora" pitchFamily="2" charset="77"/>
              </a:rPr>
              <a:t>Estratificadores</a:t>
            </a:r>
            <a:r>
              <a:rPr lang="pt-BR" sz="1600" dirty="0">
                <a:solidFill>
                  <a:srgbClr val="1E1E1E"/>
                </a:solidFill>
                <a:latin typeface="Lora" pitchFamily="2" charset="77"/>
              </a:rPr>
              <a:t> de muito alto risco. *</a:t>
            </a:r>
            <a:r>
              <a:rPr lang="pt-BR" sz="1600" i="1" u="sng" dirty="0">
                <a:solidFill>
                  <a:srgbClr val="5986A4"/>
                </a:solidFill>
                <a:latin typeface="inherit"/>
                <a:hlinkClick r:id="rId4"/>
              </a:rPr>
              <a:t>Steno T1 Risk Engine (shinyapps.io)</a:t>
            </a:r>
            <a:r>
              <a:rPr lang="pt-BR" sz="1600" dirty="0">
                <a:solidFill>
                  <a:srgbClr val="1E1E1E"/>
                </a:solidFill>
                <a:latin typeface="Lora" pitchFamily="2" charset="77"/>
              </a:rPr>
              <a:t>: </a:t>
            </a:r>
            <a:r>
              <a:rPr lang="pt-BR" sz="1600" i="1" dirty="0">
                <a:solidFill>
                  <a:srgbClr val="1E1E1E"/>
                </a:solidFill>
                <a:latin typeface="Lora" pitchFamily="2" charset="77"/>
              </a:rPr>
              <a:t>https://</a:t>
            </a:r>
            <a:r>
              <a:rPr lang="pt-BR" sz="1600" i="1" dirty="0" err="1">
                <a:solidFill>
                  <a:srgbClr val="1E1E1E"/>
                </a:solidFill>
                <a:latin typeface="Lora" pitchFamily="2" charset="77"/>
              </a:rPr>
              <a:t>steno.shinyapps.io</a:t>
            </a:r>
            <a:r>
              <a:rPr lang="pt-BR" sz="1600" i="1" dirty="0">
                <a:solidFill>
                  <a:srgbClr val="1E1E1E"/>
                </a:solidFill>
                <a:latin typeface="Lora" pitchFamily="2" charset="77"/>
              </a:rPr>
              <a:t>/T1RiskEngine/.</a:t>
            </a:r>
            <a:r>
              <a:rPr lang="pt-BR" sz="1600" u="sng" baseline="30000" dirty="0">
                <a:solidFill>
                  <a:srgbClr val="5986A4"/>
                </a:solidFill>
                <a:latin typeface="inherit"/>
                <a:hlinkClick r:id="rId5"/>
              </a:rPr>
              <a:t>30</a:t>
            </a:r>
            <a:endParaRPr lang="pt-BR" sz="1600" dirty="0"/>
          </a:p>
        </p:txBody>
      </p:sp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167ECCD6-E382-68C7-75B9-7081B4E1C6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6" t="-7987" r="2416" b="7987"/>
          <a:stretch/>
        </p:blipFill>
        <p:spPr>
          <a:xfrm>
            <a:off x="214184" y="156519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09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99DB2-FCB2-E8C9-7EB4-506CB979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Alvos não glicêmicas de tratamento </a:t>
            </a:r>
          </a:p>
        </p:txBody>
      </p:sp>
      <p:pic>
        <p:nvPicPr>
          <p:cNvPr id="6" name="Espaço Reservado para Conteúdo 5" descr="Tabela&#10;&#10;Descrição gerada automaticamente">
            <a:extLst>
              <a:ext uri="{FF2B5EF4-FFF2-40B4-BE49-F238E27FC236}">
                <a16:creationId xmlns:a16="http://schemas.microsoft.com/office/drawing/2014/main" id="{7DE5F916-CA69-D715-3E46-745B2F4774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62618" y="3016279"/>
            <a:ext cx="6584949" cy="4254443"/>
          </a:xfrm>
        </p:spPr>
      </p:pic>
      <p:pic>
        <p:nvPicPr>
          <p:cNvPr id="12" name="Espaço Reservado para Conteúdo 11" descr="Tabela&#10;&#10;Descrição gerada automaticamente">
            <a:extLst>
              <a:ext uri="{FF2B5EF4-FFF2-40B4-BE49-F238E27FC236}">
                <a16:creationId xmlns:a16="http://schemas.microsoft.com/office/drawing/2014/main" id="{5C785C6F-38B6-7A54-70C0-37A884BD4D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90985" y="3917703"/>
            <a:ext cx="6582833" cy="2451596"/>
          </a:xfrm>
        </p:spPr>
      </p:pic>
      <p:pic>
        <p:nvPicPr>
          <p:cNvPr id="13" name="Imagem 1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D30FC446-CFAA-1229-06FC-48DCE2F259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6" t="-7987" r="2416" b="7987"/>
          <a:stretch/>
        </p:blipFill>
        <p:spPr>
          <a:xfrm>
            <a:off x="214184" y="156519"/>
            <a:ext cx="2393549" cy="8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2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9F011280-20D7-BCD5-3DBB-B2581646E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AD1FEBB-26C4-8D4C-B9B3-FFC84EE261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872956"/>
              </p:ext>
            </p:extLst>
          </p:nvPr>
        </p:nvGraphicFramePr>
        <p:xfrm>
          <a:off x="355600" y="0"/>
          <a:ext cx="14935200" cy="9233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0334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B6F8085-102F-55F8-6AE6-B69D832A50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7370853"/>
              </p:ext>
            </p:extLst>
          </p:nvPr>
        </p:nvGraphicFramePr>
        <p:xfrm>
          <a:off x="355600" y="38100"/>
          <a:ext cx="15544800" cy="9233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9725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3CE8DDC-C243-2CBF-2F62-0819A2E905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1039688"/>
              </p:ext>
            </p:extLst>
          </p:nvPr>
        </p:nvGraphicFramePr>
        <p:xfrm>
          <a:off x="203200" y="1"/>
          <a:ext cx="14401800" cy="914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8044CB54-5A0F-D46D-0755-A283889B2640}"/>
              </a:ext>
            </a:extLst>
          </p:cNvPr>
          <p:cNvSpPr/>
          <p:nvPr/>
        </p:nvSpPr>
        <p:spPr>
          <a:xfrm>
            <a:off x="3327400" y="1028700"/>
            <a:ext cx="9982200" cy="3581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/>
              <a:t>🎯 Situação Clínica</a:t>
            </a:r>
          </a:p>
          <a:p>
            <a:pPr algn="ctr"/>
            <a:r>
              <a:rPr lang="pt-BR" sz="3200" dirty="0"/>
              <a:t>Paciente com DM2 descompensado, sintomas catabólicos leves e HbA1c acima de 10%, apesar de terapia combinada — cenário clássico para </a:t>
            </a:r>
            <a:r>
              <a:rPr lang="pt-BR" sz="3200" b="1" dirty="0"/>
              <a:t>início de insulinoterapia</a:t>
            </a:r>
            <a:r>
              <a:rPr lang="pt-BR" sz="3200" dirty="0"/>
              <a:t>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BA5273D-FE77-51DA-CC44-CE05B0DD3DD3}"/>
              </a:ext>
            </a:extLst>
          </p:cNvPr>
          <p:cNvSpPr/>
          <p:nvPr/>
        </p:nvSpPr>
        <p:spPr>
          <a:xfrm>
            <a:off x="4660900" y="4800600"/>
            <a:ext cx="6934200" cy="2743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Este caso preenche critérios para iniciar insulina? Quais são eles?</a:t>
            </a:r>
          </a:p>
          <a:p>
            <a:r>
              <a:rPr lang="pt-BR" dirty="0"/>
              <a:t>Qual é o melhor esquema inicial de insulina para esta paciente?</a:t>
            </a:r>
          </a:p>
          <a:p>
            <a:r>
              <a:rPr lang="pt-BR" dirty="0"/>
              <a:t>Como calcular a dose inicial de insulina?</a:t>
            </a:r>
          </a:p>
          <a:p>
            <a:r>
              <a:rPr lang="pt-BR" dirty="0"/>
              <a:t>A paciente deve manter metformina e </a:t>
            </a:r>
            <a:r>
              <a:rPr lang="pt-BR" dirty="0" err="1"/>
              <a:t>dapagliflozina</a:t>
            </a:r>
            <a:r>
              <a:rPr lang="pt-BR" dirty="0"/>
              <a:t> após iniciar insulina?</a:t>
            </a:r>
          </a:p>
          <a:p>
            <a:r>
              <a:rPr lang="pt-BR" dirty="0"/>
              <a:t>Quais orientações de segurança e educação devem ser reforçadas?</a:t>
            </a:r>
          </a:p>
          <a:p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58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29A121C7-B068-B7A8-1DB2-FDF0F7E81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0A756B3-EB40-D5AC-D211-0CFEDE870F53}"/>
              </a:ext>
            </a:extLst>
          </p:cNvPr>
          <p:cNvSpPr txBox="1"/>
          <p:nvPr/>
        </p:nvSpPr>
        <p:spPr>
          <a:xfrm>
            <a:off x="355600" y="38100"/>
            <a:ext cx="1501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E8942E3-3E7E-BF5C-DDF2-EA891C0CA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9663734"/>
              </p:ext>
            </p:extLst>
          </p:nvPr>
        </p:nvGraphicFramePr>
        <p:xfrm>
          <a:off x="960967" y="38100"/>
          <a:ext cx="14418733" cy="871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8853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01541" y="-338226"/>
            <a:ext cx="2436850" cy="1835984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188854" y="562861"/>
            <a:ext cx="860491" cy="86049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91309" y="873520"/>
            <a:ext cx="916629" cy="916629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475524" y="0"/>
            <a:ext cx="3780476" cy="1974449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35125" y="8154001"/>
            <a:ext cx="1992684" cy="9899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E5FDF92-61A5-DCB5-6E2B-A4A84ECA6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40" y="857956"/>
            <a:ext cx="13629519" cy="742808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138773" y="8604190"/>
            <a:ext cx="1086537" cy="539810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Tela de celula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E656F771-D1A2-FAB9-B30C-840E0EBE5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21992" r="18651" b="35507"/>
          <a:stretch>
            <a:fillRect/>
          </a:stretch>
        </p:blipFill>
        <p:spPr>
          <a:xfrm>
            <a:off x="12613162" y="4031147"/>
            <a:ext cx="35052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0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C5BB9FA4-009D-E4A3-2E85-C93D8A6C2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12488F83-7202-24CF-90B3-4F6093BA2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4E458A15-5159-3997-14FE-E4FA53196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C8628-3FBA-2724-5256-544D5C50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 não-farmacológico </a:t>
            </a:r>
          </a:p>
        </p:txBody>
      </p:sp>
      <p:pic>
        <p:nvPicPr>
          <p:cNvPr id="7" name="Espaço Reservado para Conteúdo 6" descr="Diagrama&#10;&#10;Descrição gerada automaticamente com confiança baixa">
            <a:extLst>
              <a:ext uri="{FF2B5EF4-FFF2-40B4-BE49-F238E27FC236}">
                <a16:creationId xmlns:a16="http://schemas.microsoft.com/office/drawing/2014/main" id="{B516D647-BD87-0286-C162-0E9F533A2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574" y="2316480"/>
            <a:ext cx="9707281" cy="5657851"/>
          </a:xfr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7212FB-D84E-D5E0-299C-F767EA74DFD8}"/>
              </a:ext>
            </a:extLst>
          </p:cNvPr>
          <p:cNvSpPr txBox="1"/>
          <p:nvPr/>
        </p:nvSpPr>
        <p:spPr>
          <a:xfrm>
            <a:off x="7958667" y="8680398"/>
            <a:ext cx="8128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dirty="0"/>
              <a:t>DIABETES MELLITUS TIPO 2 NO AMBULATÓRIO -ARTMED</a:t>
            </a:r>
          </a:p>
        </p:txBody>
      </p:sp>
      <p:pic>
        <p:nvPicPr>
          <p:cNvPr id="10" name="Imagem 9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3FC011AF-814C-6DDA-F0B4-8778250840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214184" y="156519"/>
            <a:ext cx="3073627" cy="1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D4329EFC-8D5B-4749-287A-3227DED659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" t="-7987" r="2416" b="7987"/>
          <a:stretch/>
        </p:blipFill>
        <p:spPr>
          <a:xfrm>
            <a:off x="15000189" y="8656948"/>
            <a:ext cx="1255811" cy="4635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t="12311" r="57775" b="9540"/>
          <a:stretch/>
        </p:blipFill>
        <p:spPr>
          <a:xfrm>
            <a:off x="2284965" y="6444290"/>
            <a:ext cx="1866123" cy="16215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53101" y="412517"/>
            <a:ext cx="8229600" cy="1143000"/>
          </a:xfrm>
        </p:spPr>
        <p:txBody>
          <a:bodyPr>
            <a:noAutofit/>
          </a:bodyPr>
          <a:lstStyle/>
          <a:p>
            <a:r>
              <a:rPr lang="pt-BR" sz="4800" dirty="0"/>
              <a:t>Metformina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3452" y="2699273"/>
            <a:ext cx="12547600" cy="4206980"/>
          </a:xfrm>
        </p:spPr>
        <p:txBody>
          <a:bodyPr>
            <a:normAutofit/>
          </a:bodyPr>
          <a:lstStyle/>
          <a:p>
            <a:r>
              <a:rPr lang="pt-BR" sz="3733" dirty="0"/>
              <a:t>Dose 500 mg, 1 a 3 vezes ao dia;</a:t>
            </a:r>
          </a:p>
          <a:p>
            <a:r>
              <a:rPr lang="pt-BR" sz="3733" dirty="0"/>
              <a:t>Reduz a produção hepática de glicose;</a:t>
            </a:r>
          </a:p>
          <a:p>
            <a:r>
              <a:rPr lang="pt-BR" sz="3733" dirty="0"/>
              <a:t>Ação sensibilizadora periférica mais discreta;</a:t>
            </a:r>
          </a:p>
          <a:p>
            <a:r>
              <a:rPr lang="pt-BR" sz="3733" dirty="0"/>
              <a:t>Reduz a HbA1c em 1,5 a 2%;</a:t>
            </a:r>
          </a:p>
        </p:txBody>
      </p:sp>
      <p:sp>
        <p:nvSpPr>
          <p:cNvPr id="4" name="Retângulo 3"/>
          <p:cNvSpPr/>
          <p:nvPr/>
        </p:nvSpPr>
        <p:spPr>
          <a:xfrm>
            <a:off x="9741159" y="899629"/>
            <a:ext cx="4254760" cy="156754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</a:rPr>
              <a:t>Eventos adversos: intolerância gastrintestinal</a:t>
            </a:r>
          </a:p>
        </p:txBody>
      </p:sp>
      <p:sp>
        <p:nvSpPr>
          <p:cNvPr id="6" name="Seta para baixo 5"/>
          <p:cNvSpPr/>
          <p:nvPr/>
        </p:nvSpPr>
        <p:spPr>
          <a:xfrm>
            <a:off x="14045681" y="1073799"/>
            <a:ext cx="1293847" cy="129384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>
                <a:solidFill>
                  <a:schemeClr val="tx1"/>
                </a:solidFill>
              </a:rPr>
              <a:t>XR</a:t>
            </a:r>
          </a:p>
        </p:txBody>
      </p:sp>
      <p:sp>
        <p:nvSpPr>
          <p:cNvPr id="7" name="Multiplicar 6"/>
          <p:cNvSpPr/>
          <p:nvPr/>
        </p:nvSpPr>
        <p:spPr>
          <a:xfrm>
            <a:off x="2085914" y="6199703"/>
            <a:ext cx="2164701" cy="2077616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C00000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35" y="6490868"/>
            <a:ext cx="2435932" cy="137496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A1E1F3C-9DA5-4A43-8C8C-DD37395F0574}"/>
              </a:ext>
            </a:extLst>
          </p:cNvPr>
          <p:cNvSpPr txBox="1"/>
          <p:nvPr/>
        </p:nvSpPr>
        <p:spPr>
          <a:xfrm>
            <a:off x="4151089" y="6685909"/>
            <a:ext cx="547232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67" dirty="0"/>
              <a:t>A dose reduzida em 50% quando a taxa de TFG 30-45 mL/min/1,73 m</a:t>
            </a:r>
            <a:r>
              <a:rPr lang="pt-BR" sz="1867" baseline="30000" dirty="0"/>
              <a:t>2</a:t>
            </a:r>
            <a:r>
              <a:rPr lang="pt-BR" sz="1867" dirty="0"/>
              <a:t> e o interrompida se a TFG &lt;30 mL/min/1,73 m</a:t>
            </a:r>
            <a:r>
              <a:rPr lang="pt-BR" sz="1867" baseline="30000" dirty="0"/>
              <a:t>2</a:t>
            </a:r>
            <a:r>
              <a:rPr lang="pt-BR" sz="1867" dirty="0"/>
              <a:t>, devido ao risco de acidose lática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DE525E-21F1-3541-B839-39EDAD222742}"/>
              </a:ext>
            </a:extLst>
          </p:cNvPr>
          <p:cNvSpPr txBox="1"/>
          <p:nvPr/>
        </p:nvSpPr>
        <p:spPr>
          <a:xfrm>
            <a:off x="12500667" y="6435623"/>
            <a:ext cx="2879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Avaliados anualmente após 4 anos de início da </a:t>
            </a:r>
            <a:r>
              <a:rPr lang="pt-BR" sz="1600" dirty="0" err="1"/>
              <a:t>metformina</a:t>
            </a:r>
            <a:r>
              <a:rPr lang="pt-BR" sz="1600" dirty="0"/>
              <a:t> em função do risco de deficiência, e repostos, se necessário.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509F8ED-CBD6-353B-DBEA-BF5F2C499AF3}"/>
              </a:ext>
            </a:extLst>
          </p:cNvPr>
          <p:cNvSpPr txBox="1"/>
          <p:nvPr/>
        </p:nvSpPr>
        <p:spPr>
          <a:xfrm>
            <a:off x="9623415" y="8578940"/>
            <a:ext cx="617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Diretrizes Sociedade Brasileira de Diabetes 2025</a:t>
            </a:r>
          </a:p>
        </p:txBody>
      </p:sp>
      <p:pic>
        <p:nvPicPr>
          <p:cNvPr id="10" name="Imagem 9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D33067D7-5AD9-A0F5-B6B9-8EBE29309F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6" t="-7987" r="2416" b="7987"/>
          <a:stretch/>
        </p:blipFill>
        <p:spPr>
          <a:xfrm>
            <a:off x="214184" y="156519"/>
            <a:ext cx="3073627" cy="11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5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2098</Words>
  <Application>Microsoft Macintosh PowerPoint</Application>
  <PresentationFormat>Personalizar</PresentationFormat>
  <Paragraphs>249</Paragraphs>
  <Slides>31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Calibri</vt:lpstr>
      <vt:lpstr>inherit</vt:lpstr>
      <vt:lpstr>lora</vt:lpstr>
      <vt:lpstr>lora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Tratamento não-farmacológico </vt:lpstr>
      <vt:lpstr>Apresentação do PowerPoint</vt:lpstr>
      <vt:lpstr>Metformina </vt:lpstr>
      <vt:lpstr>Agentes que aumentam a secreção de insulina</vt:lpstr>
      <vt:lpstr>iSGLT-2</vt:lpstr>
      <vt:lpstr>Apresentação do PowerPoint</vt:lpstr>
      <vt:lpstr>Apresentação do PowerPoint</vt:lpstr>
      <vt:lpstr>Apresentação do PowerPoint</vt:lpstr>
      <vt:lpstr>Insulinoterapia</vt:lpstr>
      <vt:lpstr>Apresentação do PowerPoint</vt:lpstr>
      <vt:lpstr>Dose de insulina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Alvos não glicêmicas de tratamento </vt:lpstr>
      <vt:lpstr>Apresentação do PowerPoint</vt:lpstr>
      <vt:lpstr>Alvos não glicêmicas de tratamento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Priscilla Maris Pereira Alves Pantaleao</cp:lastModifiedBy>
  <cp:revision>2</cp:revision>
  <dcterms:created xsi:type="dcterms:W3CDTF">2006-08-16T00:00:00Z</dcterms:created>
  <dcterms:modified xsi:type="dcterms:W3CDTF">2026-02-25T14:24:46Z</dcterms:modified>
</cp:coreProperties>
</file>