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5"/>
  </p:notesMasterIdLst>
  <p:sldIdLst>
    <p:sldId id="347" r:id="rId2"/>
    <p:sldId id="310" r:id="rId3"/>
    <p:sldId id="257" r:id="rId4"/>
    <p:sldId id="333" r:id="rId5"/>
    <p:sldId id="323" r:id="rId6"/>
    <p:sldId id="328" r:id="rId7"/>
    <p:sldId id="259" r:id="rId8"/>
    <p:sldId id="260" r:id="rId9"/>
    <p:sldId id="261" r:id="rId10"/>
    <p:sldId id="334" r:id="rId11"/>
    <p:sldId id="307" r:id="rId12"/>
    <p:sldId id="335" r:id="rId13"/>
    <p:sldId id="267" r:id="rId14"/>
    <p:sldId id="336" r:id="rId15"/>
    <p:sldId id="262" r:id="rId16"/>
    <p:sldId id="264" r:id="rId17"/>
    <p:sldId id="337" r:id="rId18"/>
    <p:sldId id="265" r:id="rId19"/>
    <p:sldId id="266" r:id="rId20"/>
    <p:sldId id="270" r:id="rId21"/>
    <p:sldId id="271" r:id="rId22"/>
    <p:sldId id="339" r:id="rId23"/>
    <p:sldId id="349" r:id="rId24"/>
    <p:sldId id="273" r:id="rId25"/>
    <p:sldId id="331" r:id="rId26"/>
    <p:sldId id="276" r:id="rId27"/>
    <p:sldId id="330" r:id="rId28"/>
    <p:sldId id="329" r:id="rId29"/>
    <p:sldId id="277" r:id="rId30"/>
    <p:sldId id="278" r:id="rId31"/>
    <p:sldId id="279" r:id="rId32"/>
    <p:sldId id="332" r:id="rId33"/>
    <p:sldId id="320" r:id="rId34"/>
    <p:sldId id="340" r:id="rId35"/>
    <p:sldId id="280" r:id="rId36"/>
    <p:sldId id="281" r:id="rId37"/>
    <p:sldId id="298" r:id="rId38"/>
    <p:sldId id="304" r:id="rId39"/>
    <p:sldId id="305" r:id="rId40"/>
    <p:sldId id="303" r:id="rId41"/>
    <p:sldId id="300" r:id="rId42"/>
    <p:sldId id="299" r:id="rId43"/>
    <p:sldId id="301" r:id="rId44"/>
    <p:sldId id="302" r:id="rId45"/>
    <p:sldId id="297" r:id="rId46"/>
    <p:sldId id="341" r:id="rId47"/>
    <p:sldId id="283" r:id="rId48"/>
    <p:sldId id="343" r:id="rId49"/>
    <p:sldId id="282" r:id="rId50"/>
    <p:sldId id="344" r:id="rId51"/>
    <p:sldId id="293" r:id="rId52"/>
    <p:sldId id="345" r:id="rId53"/>
    <p:sldId id="285" r:id="rId54"/>
    <p:sldId id="348" r:id="rId55"/>
    <p:sldId id="315" r:id="rId56"/>
    <p:sldId id="321" r:id="rId57"/>
    <p:sldId id="316" r:id="rId58"/>
    <p:sldId id="314" r:id="rId59"/>
    <p:sldId id="317" r:id="rId60"/>
    <p:sldId id="318" r:id="rId61"/>
    <p:sldId id="296" r:id="rId62"/>
    <p:sldId id="295" r:id="rId63"/>
    <p:sldId id="319" r:id="rId6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847C2A-7421-43DD-A9C5-0246A26B0482}" v="161" dt="2026-02-24T23:31:26.1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howGuides="1">
      <p:cViewPr varScale="1">
        <p:scale>
          <a:sx n="97" d="100"/>
          <a:sy n="97" d="100"/>
        </p:scale>
        <p:origin x="1602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isco Costa" userId="b91527749f150c5a" providerId="LiveId" clId="{AFF64D4D-B328-471A-9D19-4C210081E60C}"/>
    <pc:docChg chg="undo custSel delSld modSld">
      <pc:chgData name="Francisco Costa" userId="b91527749f150c5a" providerId="LiveId" clId="{AFF64D4D-B328-471A-9D19-4C210081E60C}" dt="2026-02-24T23:32:41.279" v="260" actId="113"/>
      <pc:docMkLst>
        <pc:docMk/>
      </pc:docMkLst>
      <pc:sldChg chg="addSp delSp modSp mod">
        <pc:chgData name="Francisco Costa" userId="b91527749f150c5a" providerId="LiveId" clId="{AFF64D4D-B328-471A-9D19-4C210081E60C}" dt="2026-02-24T23:31:44.817" v="258" actId="1035"/>
        <pc:sldMkLst>
          <pc:docMk/>
          <pc:sldMk cId="0" sldId="260"/>
        </pc:sldMkLst>
        <pc:spChg chg="del">
          <ac:chgData name="Francisco Costa" userId="b91527749f150c5a" providerId="LiveId" clId="{AFF64D4D-B328-471A-9D19-4C210081E60C}" dt="2026-02-24T23:30:44.417" v="227" actId="478"/>
          <ac:spMkLst>
            <pc:docMk/>
            <pc:sldMk cId="0" sldId="260"/>
            <ac:spMk id="2" creationId="{4E195583-170A-C0BD-A2C5-5984F1ADF116}"/>
          </ac:spMkLst>
        </pc:spChg>
        <pc:spChg chg="del">
          <ac:chgData name="Francisco Costa" userId="b91527749f150c5a" providerId="LiveId" clId="{AFF64D4D-B328-471A-9D19-4C210081E60C}" dt="2026-02-24T23:30:47.352" v="228" actId="478"/>
          <ac:spMkLst>
            <pc:docMk/>
            <pc:sldMk cId="0" sldId="260"/>
            <ac:spMk id="3" creationId="{48338E60-A858-AB90-3FC9-04FE10758B08}"/>
          </ac:spMkLst>
        </pc:spChg>
        <pc:spChg chg="del">
          <ac:chgData name="Francisco Costa" userId="b91527749f150c5a" providerId="LiveId" clId="{AFF64D4D-B328-471A-9D19-4C210081E60C}" dt="2026-02-24T23:30:50.556" v="229" actId="478"/>
          <ac:spMkLst>
            <pc:docMk/>
            <pc:sldMk cId="0" sldId="260"/>
            <ac:spMk id="4" creationId="{FD81584F-7081-32A2-AAD3-D261BE139753}"/>
          </ac:spMkLst>
        </pc:spChg>
        <pc:spChg chg="add mod">
          <ac:chgData name="Francisco Costa" userId="b91527749f150c5a" providerId="LiveId" clId="{AFF64D4D-B328-471A-9D19-4C210081E60C}" dt="2026-02-24T23:31:44.817" v="258" actId="1035"/>
          <ac:spMkLst>
            <pc:docMk/>
            <pc:sldMk cId="0" sldId="260"/>
            <ac:spMk id="6" creationId="{B3597B42-2E8B-9480-AE3B-DED8EB0B646B}"/>
          </ac:spMkLst>
        </pc:spChg>
        <pc:picChg chg="add mod">
          <ac:chgData name="Francisco Costa" userId="b91527749f150c5a" providerId="LiveId" clId="{AFF64D4D-B328-471A-9D19-4C210081E60C}" dt="2026-02-24T23:31:24.522" v="234" actId="14100"/>
          <ac:picMkLst>
            <pc:docMk/>
            <pc:sldMk cId="0" sldId="260"/>
            <ac:picMk id="5" creationId="{01B6E2AF-A096-A939-9F19-7D42B8128F29}"/>
          </ac:picMkLst>
        </pc:picChg>
        <pc:picChg chg="del">
          <ac:chgData name="Francisco Costa" userId="b91527749f150c5a" providerId="LiveId" clId="{AFF64D4D-B328-471A-9D19-4C210081E60C}" dt="2026-02-24T23:30:41.552" v="226" actId="478"/>
          <ac:picMkLst>
            <pc:docMk/>
            <pc:sldMk cId="0" sldId="260"/>
            <ac:picMk id="13" creationId="{9A67A171-1C37-D0B5-E4E2-605128F24F39}"/>
          </ac:picMkLst>
        </pc:picChg>
      </pc:sldChg>
      <pc:sldChg chg="modSp mod">
        <pc:chgData name="Francisco Costa" userId="b91527749f150c5a" providerId="LiveId" clId="{AFF64D4D-B328-471A-9D19-4C210081E60C}" dt="2026-02-24T23:21:30.741" v="194" actId="113"/>
        <pc:sldMkLst>
          <pc:docMk/>
          <pc:sldMk cId="0" sldId="262"/>
        </pc:sldMkLst>
        <pc:graphicFrameChg chg="mod modGraphic">
          <ac:chgData name="Francisco Costa" userId="b91527749f150c5a" providerId="LiveId" clId="{AFF64D4D-B328-471A-9D19-4C210081E60C}" dt="2026-02-24T23:21:30.741" v="194" actId="113"/>
          <ac:graphicFrameMkLst>
            <pc:docMk/>
            <pc:sldMk cId="0" sldId="262"/>
            <ac:graphicFrameMk id="57" creationId="{C36BE66C-4A60-C20D-E7D9-79EE43BBA9C7}"/>
          </ac:graphicFrameMkLst>
        </pc:graphicFrameChg>
      </pc:sldChg>
      <pc:sldChg chg="modSp mod">
        <pc:chgData name="Francisco Costa" userId="b91527749f150c5a" providerId="LiveId" clId="{AFF64D4D-B328-471A-9D19-4C210081E60C}" dt="2026-02-23T19:41:19.957" v="136" actId="255"/>
        <pc:sldMkLst>
          <pc:docMk/>
          <pc:sldMk cId="0" sldId="264"/>
        </pc:sldMkLst>
        <pc:spChg chg="mod">
          <ac:chgData name="Francisco Costa" userId="b91527749f150c5a" providerId="LiveId" clId="{AFF64D4D-B328-471A-9D19-4C210081E60C}" dt="2026-02-23T19:41:19.957" v="136" actId="255"/>
          <ac:spMkLst>
            <pc:docMk/>
            <pc:sldMk cId="0" sldId="264"/>
            <ac:spMk id="2" creationId="{00000000-0000-0000-0000-000000000000}"/>
          </ac:spMkLst>
        </pc:spChg>
      </pc:sldChg>
      <pc:sldChg chg="modSp mod">
        <pc:chgData name="Francisco Costa" userId="b91527749f150c5a" providerId="LiveId" clId="{AFF64D4D-B328-471A-9D19-4C210081E60C}" dt="2026-02-24T23:22:02.869" v="195" actId="20577"/>
        <pc:sldMkLst>
          <pc:docMk/>
          <pc:sldMk cId="0" sldId="265"/>
        </pc:sldMkLst>
        <pc:graphicFrameChg chg="mod modGraphic">
          <ac:chgData name="Francisco Costa" userId="b91527749f150c5a" providerId="LiveId" clId="{AFF64D4D-B328-471A-9D19-4C210081E60C}" dt="2026-02-24T23:22:02.869" v="195" actId="20577"/>
          <ac:graphicFrameMkLst>
            <pc:docMk/>
            <pc:sldMk cId="0" sldId="265"/>
            <ac:graphicFrameMk id="77" creationId="{EE2A0D63-FE36-3C09-5E46-F9152A613267}"/>
          </ac:graphicFrameMkLst>
        </pc:graphicFrameChg>
      </pc:sldChg>
      <pc:sldChg chg="modSp">
        <pc:chgData name="Francisco Costa" userId="b91527749f150c5a" providerId="LiveId" clId="{AFF64D4D-B328-471A-9D19-4C210081E60C}" dt="2026-02-24T23:23:02.576" v="205" actId="255"/>
        <pc:sldMkLst>
          <pc:docMk/>
          <pc:sldMk cId="0" sldId="266"/>
        </pc:sldMkLst>
        <pc:graphicFrameChg chg="mod">
          <ac:chgData name="Francisco Costa" userId="b91527749f150c5a" providerId="LiveId" clId="{AFF64D4D-B328-471A-9D19-4C210081E60C}" dt="2026-02-24T23:23:02.576" v="205" actId="255"/>
          <ac:graphicFrameMkLst>
            <pc:docMk/>
            <pc:sldMk cId="0" sldId="266"/>
            <ac:graphicFrameMk id="21" creationId="{F16BE14B-AC72-B29D-D6A1-8CF561BB1F3E}"/>
          </ac:graphicFrameMkLst>
        </pc:graphicFrameChg>
      </pc:sldChg>
      <pc:sldChg chg="modSp mod">
        <pc:chgData name="Francisco Costa" userId="b91527749f150c5a" providerId="LiveId" clId="{AFF64D4D-B328-471A-9D19-4C210081E60C}" dt="2026-02-23T19:40:47.466" v="134" actId="255"/>
        <pc:sldMkLst>
          <pc:docMk/>
          <pc:sldMk cId="0" sldId="267"/>
        </pc:sldMkLst>
        <pc:spChg chg="mod">
          <ac:chgData name="Francisco Costa" userId="b91527749f150c5a" providerId="LiveId" clId="{AFF64D4D-B328-471A-9D19-4C210081E60C}" dt="2026-02-23T19:40:47.466" v="134" actId="255"/>
          <ac:spMkLst>
            <pc:docMk/>
            <pc:sldMk cId="0" sldId="267"/>
            <ac:spMk id="2" creationId="{00000000-0000-0000-0000-000000000000}"/>
          </ac:spMkLst>
        </pc:spChg>
      </pc:sldChg>
      <pc:sldChg chg="del">
        <pc:chgData name="Francisco Costa" userId="b91527749f150c5a" providerId="LiveId" clId="{AFF64D4D-B328-471A-9D19-4C210081E60C}" dt="2026-02-23T19:42:51.782" v="153" actId="47"/>
        <pc:sldMkLst>
          <pc:docMk/>
          <pc:sldMk cId="0" sldId="268"/>
        </pc:sldMkLst>
      </pc:sldChg>
      <pc:sldChg chg="modSp mod">
        <pc:chgData name="Francisco Costa" userId="b91527749f150c5a" providerId="LiveId" clId="{AFF64D4D-B328-471A-9D19-4C210081E60C}" dt="2026-02-23T19:44:23.288" v="156" actId="207"/>
        <pc:sldMkLst>
          <pc:docMk/>
          <pc:sldMk cId="0" sldId="280"/>
        </pc:sldMkLst>
        <pc:spChg chg="mod">
          <ac:chgData name="Francisco Costa" userId="b91527749f150c5a" providerId="LiveId" clId="{AFF64D4D-B328-471A-9D19-4C210081E60C}" dt="2026-02-23T19:44:23.288" v="156" actId="207"/>
          <ac:spMkLst>
            <pc:docMk/>
            <pc:sldMk cId="0" sldId="280"/>
            <ac:spMk id="3" creationId="{00000000-0000-0000-0000-000000000000}"/>
          </ac:spMkLst>
        </pc:spChg>
      </pc:sldChg>
      <pc:sldChg chg="modSp mod">
        <pc:chgData name="Francisco Costa" userId="b91527749f150c5a" providerId="LiveId" clId="{AFF64D4D-B328-471A-9D19-4C210081E60C}" dt="2026-02-24T23:24:50.098" v="213" actId="207"/>
        <pc:sldMkLst>
          <pc:docMk/>
          <pc:sldMk cId="0" sldId="298"/>
        </pc:sldMkLst>
        <pc:graphicFrameChg chg="modGraphic">
          <ac:chgData name="Francisco Costa" userId="b91527749f150c5a" providerId="LiveId" clId="{AFF64D4D-B328-471A-9D19-4C210081E60C}" dt="2026-02-24T23:24:50.098" v="213" actId="207"/>
          <ac:graphicFrameMkLst>
            <pc:docMk/>
            <pc:sldMk cId="0" sldId="298"/>
            <ac:graphicFrameMk id="23" creationId="{CA85FBBD-8A97-642E-EBA9-9994CC59FE48}"/>
          </ac:graphicFrameMkLst>
        </pc:graphicFrameChg>
      </pc:sldChg>
      <pc:sldChg chg="modSp mod">
        <pc:chgData name="Francisco Costa" userId="b91527749f150c5a" providerId="LiveId" clId="{AFF64D4D-B328-471A-9D19-4C210081E60C}" dt="2026-02-24T23:26:26.868" v="225" actId="207"/>
        <pc:sldMkLst>
          <pc:docMk/>
          <pc:sldMk cId="0" sldId="299"/>
        </pc:sldMkLst>
        <pc:graphicFrameChg chg="modGraphic">
          <ac:chgData name="Francisco Costa" userId="b91527749f150c5a" providerId="LiveId" clId="{AFF64D4D-B328-471A-9D19-4C210081E60C}" dt="2026-02-24T23:26:26.868" v="225" actId="207"/>
          <ac:graphicFrameMkLst>
            <pc:docMk/>
            <pc:sldMk cId="0" sldId="299"/>
            <ac:graphicFrameMk id="23" creationId="{F8E2BF1E-F0E5-BD4F-5C1C-E8477FBDC955}"/>
          </ac:graphicFrameMkLst>
        </pc:graphicFrameChg>
      </pc:sldChg>
      <pc:sldChg chg="modSp mod">
        <pc:chgData name="Francisco Costa" userId="b91527749f150c5a" providerId="LiveId" clId="{AFF64D4D-B328-471A-9D19-4C210081E60C}" dt="2026-02-24T23:25:49.730" v="222" actId="207"/>
        <pc:sldMkLst>
          <pc:docMk/>
          <pc:sldMk cId="0" sldId="300"/>
        </pc:sldMkLst>
        <pc:graphicFrameChg chg="modGraphic">
          <ac:chgData name="Francisco Costa" userId="b91527749f150c5a" providerId="LiveId" clId="{AFF64D4D-B328-471A-9D19-4C210081E60C}" dt="2026-02-24T23:25:49.730" v="222" actId="207"/>
          <ac:graphicFrameMkLst>
            <pc:docMk/>
            <pc:sldMk cId="0" sldId="300"/>
            <ac:graphicFrameMk id="22" creationId="{69328F7B-E4BF-24C9-7CB6-A44A2B9E8A1B}"/>
          </ac:graphicFrameMkLst>
        </pc:graphicFrameChg>
      </pc:sldChg>
      <pc:sldChg chg="modSp mod">
        <pc:chgData name="Francisco Costa" userId="b91527749f150c5a" providerId="LiveId" clId="{AFF64D4D-B328-471A-9D19-4C210081E60C}" dt="2026-02-24T23:26:09.386" v="223" actId="207"/>
        <pc:sldMkLst>
          <pc:docMk/>
          <pc:sldMk cId="0" sldId="301"/>
        </pc:sldMkLst>
        <pc:graphicFrameChg chg="modGraphic">
          <ac:chgData name="Francisco Costa" userId="b91527749f150c5a" providerId="LiveId" clId="{AFF64D4D-B328-471A-9D19-4C210081E60C}" dt="2026-02-24T23:26:09.386" v="223" actId="207"/>
          <ac:graphicFrameMkLst>
            <pc:docMk/>
            <pc:sldMk cId="0" sldId="301"/>
            <ac:graphicFrameMk id="23" creationId="{F8A6ED23-6052-2E90-1EE3-78226FD39AA2}"/>
          </ac:graphicFrameMkLst>
        </pc:graphicFrameChg>
      </pc:sldChg>
      <pc:sldChg chg="modSp mod">
        <pc:chgData name="Francisco Costa" userId="b91527749f150c5a" providerId="LiveId" clId="{AFF64D4D-B328-471A-9D19-4C210081E60C}" dt="2026-02-24T23:26:18.367" v="224" actId="207"/>
        <pc:sldMkLst>
          <pc:docMk/>
          <pc:sldMk cId="0" sldId="302"/>
        </pc:sldMkLst>
        <pc:graphicFrameChg chg="modGraphic">
          <ac:chgData name="Francisco Costa" userId="b91527749f150c5a" providerId="LiveId" clId="{AFF64D4D-B328-471A-9D19-4C210081E60C}" dt="2026-02-24T23:26:18.367" v="224" actId="207"/>
          <ac:graphicFrameMkLst>
            <pc:docMk/>
            <pc:sldMk cId="0" sldId="302"/>
            <ac:graphicFrameMk id="22" creationId="{DF59557B-EBA1-5254-E9A0-7FD927ACE04E}"/>
          </ac:graphicFrameMkLst>
        </pc:graphicFrameChg>
      </pc:sldChg>
      <pc:sldChg chg="modSp mod">
        <pc:chgData name="Francisco Costa" userId="b91527749f150c5a" providerId="LiveId" clId="{AFF64D4D-B328-471A-9D19-4C210081E60C}" dt="2026-02-24T23:25:25.229" v="217" actId="207"/>
        <pc:sldMkLst>
          <pc:docMk/>
          <pc:sldMk cId="0" sldId="303"/>
        </pc:sldMkLst>
        <pc:graphicFrameChg chg="modGraphic">
          <ac:chgData name="Francisco Costa" userId="b91527749f150c5a" providerId="LiveId" clId="{AFF64D4D-B328-471A-9D19-4C210081E60C}" dt="2026-02-24T23:25:25.229" v="217" actId="207"/>
          <ac:graphicFrameMkLst>
            <pc:docMk/>
            <pc:sldMk cId="0" sldId="303"/>
            <ac:graphicFrameMk id="23" creationId="{50AA0BFE-D6D3-52AD-A3E6-6D15055B0732}"/>
          </ac:graphicFrameMkLst>
        </pc:graphicFrameChg>
      </pc:sldChg>
      <pc:sldChg chg="modSp mod">
        <pc:chgData name="Francisco Costa" userId="b91527749f150c5a" providerId="LiveId" clId="{AFF64D4D-B328-471A-9D19-4C210081E60C}" dt="2026-02-24T23:24:58.403" v="214" actId="207"/>
        <pc:sldMkLst>
          <pc:docMk/>
          <pc:sldMk cId="0" sldId="304"/>
        </pc:sldMkLst>
        <pc:graphicFrameChg chg="modGraphic">
          <ac:chgData name="Francisco Costa" userId="b91527749f150c5a" providerId="LiveId" clId="{AFF64D4D-B328-471A-9D19-4C210081E60C}" dt="2026-02-24T23:24:58.403" v="214" actId="207"/>
          <ac:graphicFrameMkLst>
            <pc:docMk/>
            <pc:sldMk cId="0" sldId="304"/>
            <ac:graphicFrameMk id="23" creationId="{DA062C32-0087-A843-0E5A-24077EFFA70B}"/>
          </ac:graphicFrameMkLst>
        </pc:graphicFrameChg>
      </pc:sldChg>
      <pc:sldChg chg="modSp mod">
        <pc:chgData name="Francisco Costa" userId="b91527749f150c5a" providerId="LiveId" clId="{AFF64D4D-B328-471A-9D19-4C210081E60C}" dt="2026-02-24T23:25:05.850" v="215" actId="207"/>
        <pc:sldMkLst>
          <pc:docMk/>
          <pc:sldMk cId="0" sldId="305"/>
        </pc:sldMkLst>
        <pc:graphicFrameChg chg="modGraphic">
          <ac:chgData name="Francisco Costa" userId="b91527749f150c5a" providerId="LiveId" clId="{AFF64D4D-B328-471A-9D19-4C210081E60C}" dt="2026-02-24T23:25:05.850" v="215" actId="207"/>
          <ac:graphicFrameMkLst>
            <pc:docMk/>
            <pc:sldMk cId="0" sldId="305"/>
            <ac:graphicFrameMk id="23" creationId="{DD43AFE9-8017-8605-CED6-43B454D06416}"/>
          </ac:graphicFrameMkLst>
        </pc:graphicFrameChg>
      </pc:sldChg>
      <pc:sldChg chg="del">
        <pc:chgData name="Francisco Costa" userId="b91527749f150c5a" providerId="LiveId" clId="{AFF64D4D-B328-471A-9D19-4C210081E60C}" dt="2026-02-23T19:42:49.087" v="152" actId="47"/>
        <pc:sldMkLst>
          <pc:docMk/>
          <pc:sldMk cId="0" sldId="308"/>
        </pc:sldMkLst>
      </pc:sldChg>
      <pc:sldChg chg="addSp delSp modSp">
        <pc:chgData name="Francisco Costa" userId="b91527749f150c5a" providerId="LiveId" clId="{AFF64D4D-B328-471A-9D19-4C210081E60C}" dt="2026-02-23T19:47:49.802" v="163" actId="14100"/>
        <pc:sldMkLst>
          <pc:docMk/>
          <pc:sldMk cId="0" sldId="314"/>
        </pc:sldMkLst>
        <pc:picChg chg="add mod">
          <ac:chgData name="Francisco Costa" userId="b91527749f150c5a" providerId="LiveId" clId="{AFF64D4D-B328-471A-9D19-4C210081E60C}" dt="2026-02-23T19:47:49.802" v="163" actId="14100"/>
          <ac:picMkLst>
            <pc:docMk/>
            <pc:sldMk cId="0" sldId="314"/>
            <ac:picMk id="4100" creationId="{B96412DF-FCDA-C7B9-298D-C3B3F3A06DEA}"/>
          </ac:picMkLst>
        </pc:picChg>
      </pc:sldChg>
      <pc:sldChg chg="addSp delSp modSp mod">
        <pc:chgData name="Francisco Costa" userId="b91527749f150c5a" providerId="LiveId" clId="{AFF64D4D-B328-471A-9D19-4C210081E60C}" dt="2026-02-23T19:48:13.089" v="169" actId="14100"/>
        <pc:sldMkLst>
          <pc:docMk/>
          <pc:sldMk cId="0" sldId="315"/>
        </pc:sldMkLst>
        <pc:picChg chg="add mod">
          <ac:chgData name="Francisco Costa" userId="b91527749f150c5a" providerId="LiveId" clId="{AFF64D4D-B328-471A-9D19-4C210081E60C}" dt="2026-02-23T19:48:13.089" v="169" actId="14100"/>
          <ac:picMkLst>
            <pc:docMk/>
            <pc:sldMk cId="0" sldId="315"/>
            <ac:picMk id="1026" creationId="{0331678F-BE7E-6FB7-3FC5-21F73AEA596E}"/>
          </ac:picMkLst>
        </pc:picChg>
      </pc:sldChg>
      <pc:sldChg chg="addSp modSp">
        <pc:chgData name="Francisco Costa" userId="b91527749f150c5a" providerId="LiveId" clId="{AFF64D4D-B328-471A-9D19-4C210081E60C}" dt="2026-02-23T19:47:56.659" v="165" actId="14100"/>
        <pc:sldMkLst>
          <pc:docMk/>
          <pc:sldMk cId="0" sldId="316"/>
        </pc:sldMkLst>
        <pc:picChg chg="add mod">
          <ac:chgData name="Francisco Costa" userId="b91527749f150c5a" providerId="LiveId" clId="{AFF64D4D-B328-471A-9D19-4C210081E60C}" dt="2026-02-23T19:47:56.659" v="165" actId="14100"/>
          <ac:picMkLst>
            <pc:docMk/>
            <pc:sldMk cId="0" sldId="316"/>
            <ac:picMk id="3078" creationId="{865BF4EE-E230-ED2E-FB26-D7A8B7E1152F}"/>
          </ac:picMkLst>
        </pc:picChg>
      </pc:sldChg>
      <pc:sldChg chg="addSp modSp">
        <pc:chgData name="Francisco Costa" userId="b91527749f150c5a" providerId="LiveId" clId="{AFF64D4D-B328-471A-9D19-4C210081E60C}" dt="2026-02-23T19:47:42.438" v="161" actId="14100"/>
        <pc:sldMkLst>
          <pc:docMk/>
          <pc:sldMk cId="0" sldId="317"/>
        </pc:sldMkLst>
        <pc:picChg chg="add mod">
          <ac:chgData name="Francisco Costa" userId="b91527749f150c5a" providerId="LiveId" clId="{AFF64D4D-B328-471A-9D19-4C210081E60C}" dt="2026-02-23T19:47:42.438" v="161" actId="14100"/>
          <ac:picMkLst>
            <pc:docMk/>
            <pc:sldMk cId="0" sldId="317"/>
            <ac:picMk id="5122" creationId="{0C17C479-264C-682A-D46E-5D0393332BC6}"/>
          </ac:picMkLst>
        </pc:picChg>
      </pc:sldChg>
      <pc:sldChg chg="addSp delSp modSp">
        <pc:chgData name="Francisco Costa" userId="b91527749f150c5a" providerId="LiveId" clId="{AFF64D4D-B328-471A-9D19-4C210081E60C}" dt="2026-02-23T19:47:32.018" v="159" actId="14100"/>
        <pc:sldMkLst>
          <pc:docMk/>
          <pc:sldMk cId="0" sldId="318"/>
        </pc:sldMkLst>
        <pc:picChg chg="add mod">
          <ac:chgData name="Francisco Costa" userId="b91527749f150c5a" providerId="LiveId" clId="{AFF64D4D-B328-471A-9D19-4C210081E60C}" dt="2026-02-23T19:47:32.018" v="159" actId="14100"/>
          <ac:picMkLst>
            <pc:docMk/>
            <pc:sldMk cId="0" sldId="318"/>
            <ac:picMk id="6148" creationId="{BF7860A3-5397-CA84-71BC-3D6171942E94}"/>
          </ac:picMkLst>
        </pc:picChg>
      </pc:sldChg>
      <pc:sldChg chg="addSp modSp">
        <pc:chgData name="Francisco Costa" userId="b91527749f150c5a" providerId="LiveId" clId="{AFF64D4D-B328-471A-9D19-4C210081E60C}" dt="2026-02-23T19:48:05.133" v="167" actId="14100"/>
        <pc:sldMkLst>
          <pc:docMk/>
          <pc:sldMk cId="0" sldId="321"/>
        </pc:sldMkLst>
        <pc:picChg chg="add mod">
          <ac:chgData name="Francisco Costa" userId="b91527749f150c5a" providerId="LiveId" clId="{AFF64D4D-B328-471A-9D19-4C210081E60C}" dt="2026-02-23T19:48:05.133" v="167" actId="14100"/>
          <ac:picMkLst>
            <pc:docMk/>
            <pc:sldMk cId="0" sldId="321"/>
            <ac:picMk id="2050" creationId="{24BDEFD5-4B8F-620A-F60C-B9679A29A18C}"/>
          </ac:picMkLst>
        </pc:picChg>
      </pc:sldChg>
      <pc:sldChg chg="del">
        <pc:chgData name="Francisco Costa" userId="b91527749f150c5a" providerId="LiveId" clId="{AFF64D4D-B328-471A-9D19-4C210081E60C}" dt="2026-02-23T19:47:05.282" v="157" actId="47"/>
        <pc:sldMkLst>
          <pc:docMk/>
          <pc:sldMk cId="0" sldId="322"/>
        </pc:sldMkLst>
      </pc:sldChg>
      <pc:sldChg chg="modSp mod">
        <pc:chgData name="Francisco Costa" userId="b91527749f150c5a" providerId="LiveId" clId="{AFF64D4D-B328-471A-9D19-4C210081E60C}" dt="2026-02-24T23:32:41.279" v="260" actId="113"/>
        <pc:sldMkLst>
          <pc:docMk/>
          <pc:sldMk cId="1028153422" sldId="332"/>
        </pc:sldMkLst>
        <pc:spChg chg="mod">
          <ac:chgData name="Francisco Costa" userId="b91527749f150c5a" providerId="LiveId" clId="{AFF64D4D-B328-471A-9D19-4C210081E60C}" dt="2026-02-24T23:32:41.279" v="260" actId="113"/>
          <ac:spMkLst>
            <pc:docMk/>
            <pc:sldMk cId="1028153422" sldId="332"/>
            <ac:spMk id="2" creationId="{AA62149B-D20A-4565-61D7-0D9070D9CF57}"/>
          </ac:spMkLst>
        </pc:spChg>
      </pc:sldChg>
      <pc:sldChg chg="modSp mod">
        <pc:chgData name="Francisco Costa" userId="b91527749f150c5a" providerId="LiveId" clId="{AFF64D4D-B328-471A-9D19-4C210081E60C}" dt="2026-02-23T19:41:02.369" v="135" actId="255"/>
        <pc:sldMkLst>
          <pc:docMk/>
          <pc:sldMk cId="3919855205" sldId="335"/>
        </pc:sldMkLst>
        <pc:graphicFrameChg chg="modGraphic">
          <ac:chgData name="Francisco Costa" userId="b91527749f150c5a" providerId="LiveId" clId="{AFF64D4D-B328-471A-9D19-4C210081E60C}" dt="2026-02-23T19:41:02.369" v="135" actId="255"/>
          <ac:graphicFrameMkLst>
            <pc:docMk/>
            <pc:sldMk cId="3919855205" sldId="335"/>
            <ac:graphicFrameMk id="2" creationId="{D96E7B1D-14CD-2EBD-8D30-CB0BC7BC14A8}"/>
          </ac:graphicFrameMkLst>
        </pc:graphicFrameChg>
      </pc:sldChg>
      <pc:sldChg chg="modSp del mod">
        <pc:chgData name="Francisco Costa" userId="b91527749f150c5a" providerId="LiveId" clId="{AFF64D4D-B328-471A-9D19-4C210081E60C}" dt="2026-02-23T19:47:07.844" v="158" actId="47"/>
        <pc:sldMkLst>
          <pc:docMk/>
          <pc:sldMk cId="4093797341" sldId="346"/>
        </pc:sldMkLst>
      </pc:sldChg>
      <pc:sldChg chg="modSp">
        <pc:chgData name="Francisco Costa" userId="b91527749f150c5a" providerId="LiveId" clId="{AFF64D4D-B328-471A-9D19-4C210081E60C}" dt="2026-02-23T19:48:22.034" v="171" actId="14100"/>
        <pc:sldMkLst>
          <pc:docMk/>
          <pc:sldMk cId="2410806599" sldId="348"/>
        </pc:sldMkLst>
        <pc:picChg chg="mod">
          <ac:chgData name="Francisco Costa" userId="b91527749f150c5a" providerId="LiveId" clId="{AFF64D4D-B328-471A-9D19-4C210081E60C}" dt="2026-02-23T19:48:22.034" v="171" actId="14100"/>
          <ac:picMkLst>
            <pc:docMk/>
            <pc:sldMk cId="2410806599" sldId="348"/>
            <ac:picMk id="1028" creationId="{54053510-E619-E021-5602-A8C2F84C01E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19FEC9-D019-4F63-806B-C24EBAA7B13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986ECBC-455C-4E7D-ADFF-9ED1AA734F04}">
      <dgm:prSet custT="1"/>
      <dgm:spPr/>
      <dgm:t>
        <a:bodyPr/>
        <a:lstStyle/>
        <a:p>
          <a:r>
            <a:rPr lang="en-US" sz="2000" b="1" dirty="0"/>
            <a:t>MEDIDA CASUAL DE CONSULTÓRIO</a:t>
          </a:r>
        </a:p>
      </dgm:t>
    </dgm:pt>
    <dgm:pt modelId="{FDA11481-1684-48B4-8BFD-D9BD4617F5F6}" type="parTrans" cxnId="{0D9C6440-ECBA-45E9-89E6-47C54B36E36E}">
      <dgm:prSet/>
      <dgm:spPr/>
      <dgm:t>
        <a:bodyPr/>
        <a:lstStyle/>
        <a:p>
          <a:endParaRPr lang="en-US"/>
        </a:p>
      </dgm:t>
    </dgm:pt>
    <dgm:pt modelId="{2B6A07AA-56C9-412D-A88B-6594587D7F6E}" type="sibTrans" cxnId="{0D9C6440-ECBA-45E9-89E6-47C54B36E36E}">
      <dgm:prSet/>
      <dgm:spPr/>
      <dgm:t>
        <a:bodyPr/>
        <a:lstStyle/>
        <a:p>
          <a:endParaRPr lang="en-US"/>
        </a:p>
      </dgm:t>
    </dgm:pt>
    <dgm:pt modelId="{F718BD5B-363D-4CA5-8AFB-37D7713D62A0}">
      <dgm:prSet custT="1"/>
      <dgm:spPr/>
      <dgm:t>
        <a:bodyPr/>
        <a:lstStyle/>
        <a:p>
          <a:r>
            <a:rPr lang="en-US" sz="2400" b="1" dirty="0"/>
            <a:t>AUTOMEDIDA DA PA</a:t>
          </a:r>
        </a:p>
      </dgm:t>
    </dgm:pt>
    <dgm:pt modelId="{7CAAB2D4-5248-4C06-BAFB-FA66B245F92F}" type="parTrans" cxnId="{648AC720-A6F9-4027-A02F-802AFFD479B4}">
      <dgm:prSet/>
      <dgm:spPr/>
      <dgm:t>
        <a:bodyPr/>
        <a:lstStyle/>
        <a:p>
          <a:endParaRPr lang="en-US"/>
        </a:p>
      </dgm:t>
    </dgm:pt>
    <dgm:pt modelId="{2D4F9F92-5DF4-4EB0-B03E-6BC4428DA17B}" type="sibTrans" cxnId="{648AC720-A6F9-4027-A02F-802AFFD479B4}">
      <dgm:prSet/>
      <dgm:spPr/>
      <dgm:t>
        <a:bodyPr/>
        <a:lstStyle/>
        <a:p>
          <a:endParaRPr lang="en-US"/>
        </a:p>
      </dgm:t>
    </dgm:pt>
    <dgm:pt modelId="{878DEEFF-BC74-4073-A1DB-937788CDE9D1}">
      <dgm:prSet custT="1"/>
      <dgm:spPr/>
      <dgm:t>
        <a:bodyPr/>
        <a:lstStyle/>
        <a:p>
          <a:r>
            <a:rPr lang="en-US" sz="2400" b="1" dirty="0"/>
            <a:t>MAPA</a:t>
          </a:r>
        </a:p>
      </dgm:t>
    </dgm:pt>
    <dgm:pt modelId="{670AD6CC-9B25-4A06-B132-C88ACD1BA76B}" type="parTrans" cxnId="{7D9C1E66-53FA-4924-93A2-E9A83B9C9D28}">
      <dgm:prSet/>
      <dgm:spPr/>
      <dgm:t>
        <a:bodyPr/>
        <a:lstStyle/>
        <a:p>
          <a:endParaRPr lang="en-US"/>
        </a:p>
      </dgm:t>
    </dgm:pt>
    <dgm:pt modelId="{92E982AF-DFF1-4512-B784-93BCF4EC74BA}" type="sibTrans" cxnId="{7D9C1E66-53FA-4924-93A2-E9A83B9C9D28}">
      <dgm:prSet/>
      <dgm:spPr/>
      <dgm:t>
        <a:bodyPr/>
        <a:lstStyle/>
        <a:p>
          <a:endParaRPr lang="en-US"/>
        </a:p>
      </dgm:t>
    </dgm:pt>
    <dgm:pt modelId="{999B67CC-51B2-4DF6-AADD-8F948D0D123A}">
      <dgm:prSet custT="1"/>
      <dgm:spPr/>
      <dgm:t>
        <a:bodyPr/>
        <a:lstStyle/>
        <a:p>
          <a:r>
            <a:rPr lang="en-US" sz="2400" b="1" dirty="0"/>
            <a:t>MRPA</a:t>
          </a:r>
        </a:p>
      </dgm:t>
    </dgm:pt>
    <dgm:pt modelId="{BF7D8461-09FB-4055-8053-31157614CF91}" type="parTrans" cxnId="{1CAC8A46-DF3B-4A67-908E-79DEE9BE801C}">
      <dgm:prSet/>
      <dgm:spPr/>
      <dgm:t>
        <a:bodyPr/>
        <a:lstStyle/>
        <a:p>
          <a:endParaRPr lang="en-US"/>
        </a:p>
      </dgm:t>
    </dgm:pt>
    <dgm:pt modelId="{4AAF96C1-3CB4-4F48-9DB5-F05B3058307E}" type="sibTrans" cxnId="{1CAC8A46-DF3B-4A67-908E-79DEE9BE801C}">
      <dgm:prSet/>
      <dgm:spPr/>
      <dgm:t>
        <a:bodyPr/>
        <a:lstStyle/>
        <a:p>
          <a:endParaRPr lang="en-US"/>
        </a:p>
      </dgm:t>
    </dgm:pt>
    <dgm:pt modelId="{CF780EFC-8219-4698-AE44-432340A493BD}" type="pres">
      <dgm:prSet presAssocID="{A719FEC9-D019-4F63-806B-C24EBAA7B134}" presName="linear" presStyleCnt="0">
        <dgm:presLayoutVars>
          <dgm:animLvl val="lvl"/>
          <dgm:resizeHandles val="exact"/>
        </dgm:presLayoutVars>
      </dgm:prSet>
      <dgm:spPr/>
    </dgm:pt>
    <dgm:pt modelId="{2A80C8D9-E406-44F7-BADB-DD8E57C83F6E}" type="pres">
      <dgm:prSet presAssocID="{C986ECBC-455C-4E7D-ADFF-9ED1AA734F0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C0AC27C-1867-43AF-A226-B7FF73E5FCF7}" type="pres">
      <dgm:prSet presAssocID="{2B6A07AA-56C9-412D-A88B-6594587D7F6E}" presName="spacer" presStyleCnt="0"/>
      <dgm:spPr/>
    </dgm:pt>
    <dgm:pt modelId="{E9725DEC-6F25-4884-B4A1-9A7CB2FD55FF}" type="pres">
      <dgm:prSet presAssocID="{F718BD5B-363D-4CA5-8AFB-37D7713D62A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7A9C055-A2A6-4625-9CA7-4F12B7A48B3F}" type="pres">
      <dgm:prSet presAssocID="{2D4F9F92-5DF4-4EB0-B03E-6BC4428DA17B}" presName="spacer" presStyleCnt="0"/>
      <dgm:spPr/>
    </dgm:pt>
    <dgm:pt modelId="{3CFDE907-892D-48E3-B888-1296A6244E54}" type="pres">
      <dgm:prSet presAssocID="{878DEEFF-BC74-4073-A1DB-937788CDE9D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4147389-AA25-43C5-BFB3-0D963E104B05}" type="pres">
      <dgm:prSet presAssocID="{92E982AF-DFF1-4512-B784-93BCF4EC74BA}" presName="spacer" presStyleCnt="0"/>
      <dgm:spPr/>
    </dgm:pt>
    <dgm:pt modelId="{E58EA410-E2EA-470F-9910-DADF1BE21731}" type="pres">
      <dgm:prSet presAssocID="{999B67CC-51B2-4DF6-AADD-8F948D0D123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34C0F12-5B73-4C5B-815E-C7FBDCF9FC83}" type="presOf" srcId="{999B67CC-51B2-4DF6-AADD-8F948D0D123A}" destId="{E58EA410-E2EA-470F-9910-DADF1BE21731}" srcOrd="0" destOrd="0" presId="urn:microsoft.com/office/officeart/2005/8/layout/vList2"/>
    <dgm:cxn modelId="{648AC720-A6F9-4027-A02F-802AFFD479B4}" srcId="{A719FEC9-D019-4F63-806B-C24EBAA7B134}" destId="{F718BD5B-363D-4CA5-8AFB-37D7713D62A0}" srcOrd="1" destOrd="0" parTransId="{7CAAB2D4-5248-4C06-BAFB-FA66B245F92F}" sibTransId="{2D4F9F92-5DF4-4EB0-B03E-6BC4428DA17B}"/>
    <dgm:cxn modelId="{9B5B6923-43D0-4CE1-8D44-78379CE38C49}" type="presOf" srcId="{A719FEC9-D019-4F63-806B-C24EBAA7B134}" destId="{CF780EFC-8219-4698-AE44-432340A493BD}" srcOrd="0" destOrd="0" presId="urn:microsoft.com/office/officeart/2005/8/layout/vList2"/>
    <dgm:cxn modelId="{0D9C6440-ECBA-45E9-89E6-47C54B36E36E}" srcId="{A719FEC9-D019-4F63-806B-C24EBAA7B134}" destId="{C986ECBC-455C-4E7D-ADFF-9ED1AA734F04}" srcOrd="0" destOrd="0" parTransId="{FDA11481-1684-48B4-8BFD-D9BD4617F5F6}" sibTransId="{2B6A07AA-56C9-412D-A88B-6594587D7F6E}"/>
    <dgm:cxn modelId="{63926E65-883F-493C-B2D3-654A96AD536F}" type="presOf" srcId="{C986ECBC-455C-4E7D-ADFF-9ED1AA734F04}" destId="{2A80C8D9-E406-44F7-BADB-DD8E57C83F6E}" srcOrd="0" destOrd="0" presId="urn:microsoft.com/office/officeart/2005/8/layout/vList2"/>
    <dgm:cxn modelId="{7D9C1E66-53FA-4924-93A2-E9A83B9C9D28}" srcId="{A719FEC9-D019-4F63-806B-C24EBAA7B134}" destId="{878DEEFF-BC74-4073-A1DB-937788CDE9D1}" srcOrd="2" destOrd="0" parTransId="{670AD6CC-9B25-4A06-B132-C88ACD1BA76B}" sibTransId="{92E982AF-DFF1-4512-B784-93BCF4EC74BA}"/>
    <dgm:cxn modelId="{1CAC8A46-DF3B-4A67-908E-79DEE9BE801C}" srcId="{A719FEC9-D019-4F63-806B-C24EBAA7B134}" destId="{999B67CC-51B2-4DF6-AADD-8F948D0D123A}" srcOrd="3" destOrd="0" parTransId="{BF7D8461-09FB-4055-8053-31157614CF91}" sibTransId="{4AAF96C1-3CB4-4F48-9DB5-F05B3058307E}"/>
    <dgm:cxn modelId="{ABEF1649-639B-4427-99E1-CC32D847FE1E}" type="presOf" srcId="{F718BD5B-363D-4CA5-8AFB-37D7713D62A0}" destId="{E9725DEC-6F25-4884-B4A1-9A7CB2FD55FF}" srcOrd="0" destOrd="0" presId="urn:microsoft.com/office/officeart/2005/8/layout/vList2"/>
    <dgm:cxn modelId="{79E67972-CABD-4999-B7F7-007ED258AB1F}" type="presOf" srcId="{878DEEFF-BC74-4073-A1DB-937788CDE9D1}" destId="{3CFDE907-892D-48E3-B888-1296A6244E54}" srcOrd="0" destOrd="0" presId="urn:microsoft.com/office/officeart/2005/8/layout/vList2"/>
    <dgm:cxn modelId="{EB4BED43-A262-4740-9595-346E3CA6545A}" type="presParOf" srcId="{CF780EFC-8219-4698-AE44-432340A493BD}" destId="{2A80C8D9-E406-44F7-BADB-DD8E57C83F6E}" srcOrd="0" destOrd="0" presId="urn:microsoft.com/office/officeart/2005/8/layout/vList2"/>
    <dgm:cxn modelId="{E4B2A268-4880-432B-9E57-B8E4765BB419}" type="presParOf" srcId="{CF780EFC-8219-4698-AE44-432340A493BD}" destId="{EC0AC27C-1867-43AF-A226-B7FF73E5FCF7}" srcOrd="1" destOrd="0" presId="urn:microsoft.com/office/officeart/2005/8/layout/vList2"/>
    <dgm:cxn modelId="{DDDD0944-AB9E-4BCE-971D-8F935A2F80E9}" type="presParOf" srcId="{CF780EFC-8219-4698-AE44-432340A493BD}" destId="{E9725DEC-6F25-4884-B4A1-9A7CB2FD55FF}" srcOrd="2" destOrd="0" presId="urn:microsoft.com/office/officeart/2005/8/layout/vList2"/>
    <dgm:cxn modelId="{57F24858-9C49-4459-B16B-0EC6B07BED01}" type="presParOf" srcId="{CF780EFC-8219-4698-AE44-432340A493BD}" destId="{17A9C055-A2A6-4625-9CA7-4F12B7A48B3F}" srcOrd="3" destOrd="0" presId="urn:microsoft.com/office/officeart/2005/8/layout/vList2"/>
    <dgm:cxn modelId="{C5125A26-4280-4B8C-9DA4-E86BF774F6C2}" type="presParOf" srcId="{CF780EFC-8219-4698-AE44-432340A493BD}" destId="{3CFDE907-892D-48E3-B888-1296A6244E54}" srcOrd="4" destOrd="0" presId="urn:microsoft.com/office/officeart/2005/8/layout/vList2"/>
    <dgm:cxn modelId="{69AF177D-5EE0-4103-8B25-F3D9DD7AA4F9}" type="presParOf" srcId="{CF780EFC-8219-4698-AE44-432340A493BD}" destId="{E4147389-AA25-43C5-BFB3-0D963E104B05}" srcOrd="5" destOrd="0" presId="urn:microsoft.com/office/officeart/2005/8/layout/vList2"/>
    <dgm:cxn modelId="{40FF6125-E2F5-4677-8341-DDBEA6663848}" type="presParOf" srcId="{CF780EFC-8219-4698-AE44-432340A493BD}" destId="{E58EA410-E2EA-470F-9910-DADF1BE2173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54C851D-BFB1-4652-861A-7ABCAE6217E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4940DE5-ED52-40D0-BEA7-7F2CBBEB670F}">
      <dgm:prSet/>
      <dgm:spPr/>
      <dgm:t>
        <a:bodyPr/>
        <a:lstStyle/>
        <a:p>
          <a:r>
            <a:rPr lang="en-US"/>
            <a:t>Antagonistas dos alfa-1 receptores pós-sinápticos</a:t>
          </a:r>
        </a:p>
      </dgm:t>
    </dgm:pt>
    <dgm:pt modelId="{38DA5125-FAAF-4BF6-99F2-6E98EE60797B}" type="parTrans" cxnId="{7EC9F663-8E21-4616-B1E5-EFE8297CFA55}">
      <dgm:prSet/>
      <dgm:spPr/>
      <dgm:t>
        <a:bodyPr/>
        <a:lstStyle/>
        <a:p>
          <a:endParaRPr lang="en-US"/>
        </a:p>
      </dgm:t>
    </dgm:pt>
    <dgm:pt modelId="{9586BE46-5765-4C87-8601-9DB6B5A5639C}" type="sibTrans" cxnId="{7EC9F663-8E21-4616-B1E5-EFE8297CFA55}">
      <dgm:prSet/>
      <dgm:spPr/>
      <dgm:t>
        <a:bodyPr/>
        <a:lstStyle/>
        <a:p>
          <a:endParaRPr lang="en-US"/>
        </a:p>
      </dgm:t>
    </dgm:pt>
    <dgm:pt modelId="{2B1A1AE5-372B-4FE0-8704-AA8C7C35F847}">
      <dgm:prSet/>
      <dgm:spPr/>
      <dgm:t>
        <a:bodyPr/>
        <a:lstStyle/>
        <a:p>
          <a:r>
            <a:rPr lang="en-US"/>
            <a:t>Diminuição da RVP</a:t>
          </a:r>
        </a:p>
      </dgm:t>
    </dgm:pt>
    <dgm:pt modelId="{FEE753FD-0254-4588-9DB5-0A9FC0074000}" type="parTrans" cxnId="{B930C0C1-59A3-4BCE-A51F-F3733B5126B9}">
      <dgm:prSet/>
      <dgm:spPr/>
      <dgm:t>
        <a:bodyPr/>
        <a:lstStyle/>
        <a:p>
          <a:endParaRPr lang="en-US"/>
        </a:p>
      </dgm:t>
    </dgm:pt>
    <dgm:pt modelId="{8D7F4570-A4A0-4C94-8AF1-9AC68FB69FBC}" type="sibTrans" cxnId="{B930C0C1-59A3-4BCE-A51F-F3733B5126B9}">
      <dgm:prSet/>
      <dgm:spPr/>
      <dgm:t>
        <a:bodyPr/>
        <a:lstStyle/>
        <a:p>
          <a:endParaRPr lang="en-US"/>
        </a:p>
      </dgm:t>
    </dgm:pt>
    <dgm:pt modelId="{84D96653-A260-4725-A5B9-653AD41308C8}">
      <dgm:prSet/>
      <dgm:spPr/>
      <dgm:t>
        <a:bodyPr/>
        <a:lstStyle/>
        <a:p>
          <a:r>
            <a:rPr lang="en-US"/>
            <a:t>Tolerância frequente</a:t>
          </a:r>
        </a:p>
      </dgm:t>
    </dgm:pt>
    <dgm:pt modelId="{4CA15B78-9942-4CB9-A05D-112FD5F3FEA7}" type="parTrans" cxnId="{41CF96A5-3051-4AE9-AA0A-D9F98EF795C4}">
      <dgm:prSet/>
      <dgm:spPr/>
      <dgm:t>
        <a:bodyPr/>
        <a:lstStyle/>
        <a:p>
          <a:endParaRPr lang="en-US"/>
        </a:p>
      </dgm:t>
    </dgm:pt>
    <dgm:pt modelId="{57B95EAF-6525-4850-83D7-4302E02E11D2}" type="sibTrans" cxnId="{41CF96A5-3051-4AE9-AA0A-D9F98EF795C4}">
      <dgm:prSet/>
      <dgm:spPr/>
      <dgm:t>
        <a:bodyPr/>
        <a:lstStyle/>
        <a:p>
          <a:endParaRPr lang="en-US"/>
        </a:p>
      </dgm:t>
    </dgm:pt>
    <dgm:pt modelId="{72F1F504-4C9D-4CF4-A84A-29C8D7626801}">
      <dgm:prSet/>
      <dgm:spPr/>
      <dgm:t>
        <a:bodyPr/>
        <a:lstStyle/>
        <a:p>
          <a:r>
            <a:rPr lang="en-US"/>
            <a:t>Diminuição da glicemia e do perfil metabólico</a:t>
          </a:r>
        </a:p>
      </dgm:t>
    </dgm:pt>
    <dgm:pt modelId="{187523F5-1CDB-4EB8-B482-F211F1FBC069}" type="parTrans" cxnId="{DBD4E93B-98B2-4C84-8BDC-4DB86CBEE249}">
      <dgm:prSet/>
      <dgm:spPr/>
      <dgm:t>
        <a:bodyPr/>
        <a:lstStyle/>
        <a:p>
          <a:endParaRPr lang="en-US"/>
        </a:p>
      </dgm:t>
    </dgm:pt>
    <dgm:pt modelId="{4E341D84-C099-4A00-A1A3-09B6CE4F6B19}" type="sibTrans" cxnId="{DBD4E93B-98B2-4C84-8BDC-4DB86CBEE249}">
      <dgm:prSet/>
      <dgm:spPr/>
      <dgm:t>
        <a:bodyPr/>
        <a:lstStyle/>
        <a:p>
          <a:endParaRPr lang="en-US"/>
        </a:p>
      </dgm:t>
    </dgm:pt>
    <dgm:pt modelId="{E73750CF-44AD-444F-B7B9-96C3619DDD09}">
      <dgm:prSet/>
      <dgm:spPr/>
      <dgm:t>
        <a:bodyPr/>
        <a:lstStyle/>
        <a:p>
          <a:r>
            <a:rPr lang="en-US"/>
            <a:t>Diminuição da hipertrofia prostática benigna</a:t>
          </a:r>
        </a:p>
      </dgm:t>
    </dgm:pt>
    <dgm:pt modelId="{C9E0A5DB-6947-44FE-BF69-B6827CFFC105}" type="parTrans" cxnId="{0CA61A15-6052-4020-AF79-CC4741E04BA3}">
      <dgm:prSet/>
      <dgm:spPr/>
      <dgm:t>
        <a:bodyPr/>
        <a:lstStyle/>
        <a:p>
          <a:endParaRPr lang="en-US"/>
        </a:p>
      </dgm:t>
    </dgm:pt>
    <dgm:pt modelId="{9FF0B4C9-15B5-4CA2-99C5-0DE9CFC3B82A}" type="sibTrans" cxnId="{0CA61A15-6052-4020-AF79-CC4741E04BA3}">
      <dgm:prSet/>
      <dgm:spPr/>
      <dgm:t>
        <a:bodyPr/>
        <a:lstStyle/>
        <a:p>
          <a:endParaRPr lang="en-US"/>
        </a:p>
      </dgm:t>
    </dgm:pt>
    <dgm:pt modelId="{6F2777CF-31DA-4079-B4D6-CFA52C7D375C}">
      <dgm:prSet/>
      <dgm:spPr/>
      <dgm:t>
        <a:bodyPr/>
        <a:lstStyle/>
        <a:p>
          <a:r>
            <a:rPr lang="en-US"/>
            <a:t>EA: Hipotensão, incotinência urinária</a:t>
          </a:r>
        </a:p>
      </dgm:t>
    </dgm:pt>
    <dgm:pt modelId="{F29B2F6D-A63F-4D11-9BD3-D516DA577439}" type="parTrans" cxnId="{6AA3ED83-8B41-4E7B-BBD8-EE45E08C9AA8}">
      <dgm:prSet/>
      <dgm:spPr/>
      <dgm:t>
        <a:bodyPr/>
        <a:lstStyle/>
        <a:p>
          <a:endParaRPr lang="en-US"/>
        </a:p>
      </dgm:t>
    </dgm:pt>
    <dgm:pt modelId="{53667EA7-64F8-499F-876A-4A8CA1BEA8D1}" type="sibTrans" cxnId="{6AA3ED83-8B41-4E7B-BBD8-EE45E08C9AA8}">
      <dgm:prSet/>
      <dgm:spPr/>
      <dgm:t>
        <a:bodyPr/>
        <a:lstStyle/>
        <a:p>
          <a:endParaRPr lang="en-US"/>
        </a:p>
      </dgm:t>
    </dgm:pt>
    <dgm:pt modelId="{E7CC34F4-55DD-48ED-BD69-413242C4E12C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Doxazocina</a:t>
          </a:r>
          <a:r>
            <a:rPr lang="en-US" b="1" dirty="0"/>
            <a:t>,</a:t>
          </a:r>
          <a:r>
            <a:rPr lang="en-US" dirty="0"/>
            <a:t> prazosina, terazosina</a:t>
          </a:r>
        </a:p>
      </dgm:t>
    </dgm:pt>
    <dgm:pt modelId="{8781BF01-70DA-4702-96B6-C9ADF290E307}" type="parTrans" cxnId="{0BF60EBD-9335-456F-82DF-CEC7F2A0E9D1}">
      <dgm:prSet/>
      <dgm:spPr/>
      <dgm:t>
        <a:bodyPr/>
        <a:lstStyle/>
        <a:p>
          <a:endParaRPr lang="en-US"/>
        </a:p>
      </dgm:t>
    </dgm:pt>
    <dgm:pt modelId="{85D10735-EBA5-4606-A208-86F6C34877F3}" type="sibTrans" cxnId="{0BF60EBD-9335-456F-82DF-CEC7F2A0E9D1}">
      <dgm:prSet/>
      <dgm:spPr/>
      <dgm:t>
        <a:bodyPr/>
        <a:lstStyle/>
        <a:p>
          <a:endParaRPr lang="en-US"/>
        </a:p>
      </dgm:t>
    </dgm:pt>
    <dgm:pt modelId="{FD90D475-FD32-4487-9906-0C2D286C3B68}" type="pres">
      <dgm:prSet presAssocID="{654C851D-BFB1-4652-861A-7ABCAE6217E8}" presName="linear" presStyleCnt="0">
        <dgm:presLayoutVars>
          <dgm:animLvl val="lvl"/>
          <dgm:resizeHandles val="exact"/>
        </dgm:presLayoutVars>
      </dgm:prSet>
      <dgm:spPr/>
    </dgm:pt>
    <dgm:pt modelId="{BAFE2234-D2C3-4F5B-9594-29C9422871B0}" type="pres">
      <dgm:prSet presAssocID="{D4940DE5-ED52-40D0-BEA7-7F2CBBEB670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57B3E554-4766-4C2C-B76B-1616A32571C7}" type="pres">
      <dgm:prSet presAssocID="{9586BE46-5765-4C87-8601-9DB6B5A5639C}" presName="spacer" presStyleCnt="0"/>
      <dgm:spPr/>
    </dgm:pt>
    <dgm:pt modelId="{A40E0CE9-3402-4BB6-9464-9EB944C6718F}" type="pres">
      <dgm:prSet presAssocID="{2B1A1AE5-372B-4FE0-8704-AA8C7C35F847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869FC217-2C33-4BBE-A0C5-5D004A917A58}" type="pres">
      <dgm:prSet presAssocID="{8D7F4570-A4A0-4C94-8AF1-9AC68FB69FBC}" presName="spacer" presStyleCnt="0"/>
      <dgm:spPr/>
    </dgm:pt>
    <dgm:pt modelId="{D935BC7D-3447-4F21-BC67-86F1932D27C4}" type="pres">
      <dgm:prSet presAssocID="{84D96653-A260-4725-A5B9-653AD41308C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B567385-D80E-40D4-9490-3D520220F49B}" type="pres">
      <dgm:prSet presAssocID="{57B95EAF-6525-4850-83D7-4302E02E11D2}" presName="spacer" presStyleCnt="0"/>
      <dgm:spPr/>
    </dgm:pt>
    <dgm:pt modelId="{D2FD6BE0-B4DE-44B4-AE28-C65A5F973B09}" type="pres">
      <dgm:prSet presAssocID="{72F1F504-4C9D-4CF4-A84A-29C8D7626801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54C348C-7B72-470C-8DEC-7877564DC488}" type="pres">
      <dgm:prSet presAssocID="{4E341D84-C099-4A00-A1A3-09B6CE4F6B19}" presName="spacer" presStyleCnt="0"/>
      <dgm:spPr/>
    </dgm:pt>
    <dgm:pt modelId="{25E81953-875E-4A27-9AEC-9BD3FFD00A6F}" type="pres">
      <dgm:prSet presAssocID="{E73750CF-44AD-444F-B7B9-96C3619DDD09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4778A9F9-B4A1-4512-87B8-EBFC265CA7ED}" type="pres">
      <dgm:prSet presAssocID="{9FF0B4C9-15B5-4CA2-99C5-0DE9CFC3B82A}" presName="spacer" presStyleCnt="0"/>
      <dgm:spPr/>
    </dgm:pt>
    <dgm:pt modelId="{854BCE3A-965B-431F-8B9E-0BB716C5FD80}" type="pres">
      <dgm:prSet presAssocID="{6F2777CF-31DA-4079-B4D6-CFA52C7D375C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26B29B3A-F590-461E-8094-C441F6733B98}" type="pres">
      <dgm:prSet presAssocID="{53667EA7-64F8-499F-876A-4A8CA1BEA8D1}" presName="spacer" presStyleCnt="0"/>
      <dgm:spPr/>
    </dgm:pt>
    <dgm:pt modelId="{A4885AA4-5DB1-49F8-B545-512F123BFF4E}" type="pres">
      <dgm:prSet presAssocID="{E7CC34F4-55DD-48ED-BD69-413242C4E12C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0CA61A15-6052-4020-AF79-CC4741E04BA3}" srcId="{654C851D-BFB1-4652-861A-7ABCAE6217E8}" destId="{E73750CF-44AD-444F-B7B9-96C3619DDD09}" srcOrd="4" destOrd="0" parTransId="{C9E0A5DB-6947-44FE-BF69-B6827CFFC105}" sibTransId="{9FF0B4C9-15B5-4CA2-99C5-0DE9CFC3B82A}"/>
    <dgm:cxn modelId="{34B2C332-43B7-4E54-8194-4E9EC31656C5}" type="presOf" srcId="{84D96653-A260-4725-A5B9-653AD41308C8}" destId="{D935BC7D-3447-4F21-BC67-86F1932D27C4}" srcOrd="0" destOrd="0" presId="urn:microsoft.com/office/officeart/2005/8/layout/vList2"/>
    <dgm:cxn modelId="{DBD4E93B-98B2-4C84-8BDC-4DB86CBEE249}" srcId="{654C851D-BFB1-4652-861A-7ABCAE6217E8}" destId="{72F1F504-4C9D-4CF4-A84A-29C8D7626801}" srcOrd="3" destOrd="0" parTransId="{187523F5-1CDB-4EB8-B482-F211F1FBC069}" sibTransId="{4E341D84-C099-4A00-A1A3-09B6CE4F6B19}"/>
    <dgm:cxn modelId="{7EC9F663-8E21-4616-B1E5-EFE8297CFA55}" srcId="{654C851D-BFB1-4652-861A-7ABCAE6217E8}" destId="{D4940DE5-ED52-40D0-BEA7-7F2CBBEB670F}" srcOrd="0" destOrd="0" parTransId="{38DA5125-FAAF-4BF6-99F2-6E98EE60797B}" sibTransId="{9586BE46-5765-4C87-8601-9DB6B5A5639C}"/>
    <dgm:cxn modelId="{A5A71065-523A-44D2-94D1-30088ADA5BA4}" type="presOf" srcId="{72F1F504-4C9D-4CF4-A84A-29C8D7626801}" destId="{D2FD6BE0-B4DE-44B4-AE28-C65A5F973B09}" srcOrd="0" destOrd="0" presId="urn:microsoft.com/office/officeart/2005/8/layout/vList2"/>
    <dgm:cxn modelId="{6AA3ED83-8B41-4E7B-BBD8-EE45E08C9AA8}" srcId="{654C851D-BFB1-4652-861A-7ABCAE6217E8}" destId="{6F2777CF-31DA-4079-B4D6-CFA52C7D375C}" srcOrd="5" destOrd="0" parTransId="{F29B2F6D-A63F-4D11-9BD3-D516DA577439}" sibTransId="{53667EA7-64F8-499F-876A-4A8CA1BEA8D1}"/>
    <dgm:cxn modelId="{41CF96A5-3051-4AE9-AA0A-D9F98EF795C4}" srcId="{654C851D-BFB1-4652-861A-7ABCAE6217E8}" destId="{84D96653-A260-4725-A5B9-653AD41308C8}" srcOrd="2" destOrd="0" parTransId="{4CA15B78-9942-4CB9-A05D-112FD5F3FEA7}" sibTransId="{57B95EAF-6525-4850-83D7-4302E02E11D2}"/>
    <dgm:cxn modelId="{EEDD81A6-D273-4554-9CA7-8289983470C9}" type="presOf" srcId="{E7CC34F4-55DD-48ED-BD69-413242C4E12C}" destId="{A4885AA4-5DB1-49F8-B545-512F123BFF4E}" srcOrd="0" destOrd="0" presId="urn:microsoft.com/office/officeart/2005/8/layout/vList2"/>
    <dgm:cxn modelId="{A9EA76AD-4CFD-4B8B-AF64-C1D23A932E9E}" type="presOf" srcId="{E73750CF-44AD-444F-B7B9-96C3619DDD09}" destId="{25E81953-875E-4A27-9AEC-9BD3FFD00A6F}" srcOrd="0" destOrd="0" presId="urn:microsoft.com/office/officeart/2005/8/layout/vList2"/>
    <dgm:cxn modelId="{F1C99DB8-0784-4E92-B0DA-878D648E86E6}" type="presOf" srcId="{2B1A1AE5-372B-4FE0-8704-AA8C7C35F847}" destId="{A40E0CE9-3402-4BB6-9464-9EB944C6718F}" srcOrd="0" destOrd="0" presId="urn:microsoft.com/office/officeart/2005/8/layout/vList2"/>
    <dgm:cxn modelId="{0BF60EBD-9335-456F-82DF-CEC7F2A0E9D1}" srcId="{654C851D-BFB1-4652-861A-7ABCAE6217E8}" destId="{E7CC34F4-55DD-48ED-BD69-413242C4E12C}" srcOrd="6" destOrd="0" parTransId="{8781BF01-70DA-4702-96B6-C9ADF290E307}" sibTransId="{85D10735-EBA5-4606-A208-86F6C34877F3}"/>
    <dgm:cxn modelId="{B930C0C1-59A3-4BCE-A51F-F3733B5126B9}" srcId="{654C851D-BFB1-4652-861A-7ABCAE6217E8}" destId="{2B1A1AE5-372B-4FE0-8704-AA8C7C35F847}" srcOrd="1" destOrd="0" parTransId="{FEE753FD-0254-4588-9DB5-0A9FC0074000}" sibTransId="{8D7F4570-A4A0-4C94-8AF1-9AC68FB69FBC}"/>
    <dgm:cxn modelId="{BA35A3C3-3FBD-4E75-86EF-2C08295B16C5}" type="presOf" srcId="{D4940DE5-ED52-40D0-BEA7-7F2CBBEB670F}" destId="{BAFE2234-D2C3-4F5B-9594-29C9422871B0}" srcOrd="0" destOrd="0" presId="urn:microsoft.com/office/officeart/2005/8/layout/vList2"/>
    <dgm:cxn modelId="{DD664FC5-86BC-442E-ADDE-A935F0DFDAD1}" type="presOf" srcId="{654C851D-BFB1-4652-861A-7ABCAE6217E8}" destId="{FD90D475-FD32-4487-9906-0C2D286C3B68}" srcOrd="0" destOrd="0" presId="urn:microsoft.com/office/officeart/2005/8/layout/vList2"/>
    <dgm:cxn modelId="{A41922E4-B185-4CC0-902B-593D42C19EBF}" type="presOf" srcId="{6F2777CF-31DA-4079-B4D6-CFA52C7D375C}" destId="{854BCE3A-965B-431F-8B9E-0BB716C5FD80}" srcOrd="0" destOrd="0" presId="urn:microsoft.com/office/officeart/2005/8/layout/vList2"/>
    <dgm:cxn modelId="{DCF367DE-F5EE-45DD-BB56-987D3C0F0E5C}" type="presParOf" srcId="{FD90D475-FD32-4487-9906-0C2D286C3B68}" destId="{BAFE2234-D2C3-4F5B-9594-29C9422871B0}" srcOrd="0" destOrd="0" presId="urn:microsoft.com/office/officeart/2005/8/layout/vList2"/>
    <dgm:cxn modelId="{858B3561-85CC-4E1B-8422-06DD943E933F}" type="presParOf" srcId="{FD90D475-FD32-4487-9906-0C2D286C3B68}" destId="{57B3E554-4766-4C2C-B76B-1616A32571C7}" srcOrd="1" destOrd="0" presId="urn:microsoft.com/office/officeart/2005/8/layout/vList2"/>
    <dgm:cxn modelId="{55CF0A3F-2036-455E-BF9D-F7A9D5AB5961}" type="presParOf" srcId="{FD90D475-FD32-4487-9906-0C2D286C3B68}" destId="{A40E0CE9-3402-4BB6-9464-9EB944C6718F}" srcOrd="2" destOrd="0" presId="urn:microsoft.com/office/officeart/2005/8/layout/vList2"/>
    <dgm:cxn modelId="{958612D6-E210-4C09-9026-2C588E887128}" type="presParOf" srcId="{FD90D475-FD32-4487-9906-0C2D286C3B68}" destId="{869FC217-2C33-4BBE-A0C5-5D004A917A58}" srcOrd="3" destOrd="0" presId="urn:microsoft.com/office/officeart/2005/8/layout/vList2"/>
    <dgm:cxn modelId="{98785936-8624-43AC-A726-A27242A75223}" type="presParOf" srcId="{FD90D475-FD32-4487-9906-0C2D286C3B68}" destId="{D935BC7D-3447-4F21-BC67-86F1932D27C4}" srcOrd="4" destOrd="0" presId="urn:microsoft.com/office/officeart/2005/8/layout/vList2"/>
    <dgm:cxn modelId="{056887CB-358D-49AE-AE4F-84FE9CF19ACC}" type="presParOf" srcId="{FD90D475-FD32-4487-9906-0C2D286C3B68}" destId="{9B567385-D80E-40D4-9490-3D520220F49B}" srcOrd="5" destOrd="0" presId="urn:microsoft.com/office/officeart/2005/8/layout/vList2"/>
    <dgm:cxn modelId="{F5391150-5D13-484A-9E5E-CE819687253B}" type="presParOf" srcId="{FD90D475-FD32-4487-9906-0C2D286C3B68}" destId="{D2FD6BE0-B4DE-44B4-AE28-C65A5F973B09}" srcOrd="6" destOrd="0" presId="urn:microsoft.com/office/officeart/2005/8/layout/vList2"/>
    <dgm:cxn modelId="{777240AE-7E12-44AB-9994-354FCEF560E0}" type="presParOf" srcId="{FD90D475-FD32-4487-9906-0C2D286C3B68}" destId="{254C348C-7B72-470C-8DEC-7877564DC488}" srcOrd="7" destOrd="0" presId="urn:microsoft.com/office/officeart/2005/8/layout/vList2"/>
    <dgm:cxn modelId="{2F4BC0ED-541F-4B0C-9331-CAA0EA4E390F}" type="presParOf" srcId="{FD90D475-FD32-4487-9906-0C2D286C3B68}" destId="{25E81953-875E-4A27-9AEC-9BD3FFD00A6F}" srcOrd="8" destOrd="0" presId="urn:microsoft.com/office/officeart/2005/8/layout/vList2"/>
    <dgm:cxn modelId="{B7C978B3-C66D-4528-B3A2-DF87D07B2156}" type="presParOf" srcId="{FD90D475-FD32-4487-9906-0C2D286C3B68}" destId="{4778A9F9-B4A1-4512-87B8-EBFC265CA7ED}" srcOrd="9" destOrd="0" presId="urn:microsoft.com/office/officeart/2005/8/layout/vList2"/>
    <dgm:cxn modelId="{EAB16EBC-D76B-40D8-9453-65379B303292}" type="presParOf" srcId="{FD90D475-FD32-4487-9906-0C2D286C3B68}" destId="{854BCE3A-965B-431F-8B9E-0BB716C5FD80}" srcOrd="10" destOrd="0" presId="urn:microsoft.com/office/officeart/2005/8/layout/vList2"/>
    <dgm:cxn modelId="{B35FC91B-A673-4B4A-93D4-9C3F3E9E7850}" type="presParOf" srcId="{FD90D475-FD32-4487-9906-0C2D286C3B68}" destId="{26B29B3A-F590-461E-8094-C441F6733B98}" srcOrd="11" destOrd="0" presId="urn:microsoft.com/office/officeart/2005/8/layout/vList2"/>
    <dgm:cxn modelId="{9121DD7C-F407-4E2D-93CF-2FEE7ABF6BFE}" type="presParOf" srcId="{FD90D475-FD32-4487-9906-0C2D286C3B68}" destId="{A4885AA4-5DB1-49F8-B545-512F123BFF4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F6FAEAC-C25C-4F86-AF2B-5F91995F187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4DBA5B7-DD0B-4525-9FDA-601E056707AD}">
      <dgm:prSet/>
      <dgm:spPr/>
      <dgm:t>
        <a:bodyPr/>
        <a:lstStyle/>
        <a:p>
          <a:r>
            <a:rPr lang="en-US"/>
            <a:t>Diminuição da RVP</a:t>
          </a:r>
        </a:p>
      </dgm:t>
    </dgm:pt>
    <dgm:pt modelId="{41BAECE5-97BF-4B64-8383-190EA2FFE133}" type="parTrans" cxnId="{45622513-0AEC-4D22-A7BA-C258532305D0}">
      <dgm:prSet/>
      <dgm:spPr/>
      <dgm:t>
        <a:bodyPr/>
        <a:lstStyle/>
        <a:p>
          <a:endParaRPr lang="en-US"/>
        </a:p>
      </dgm:t>
    </dgm:pt>
    <dgm:pt modelId="{DA02E9AC-08F4-485D-A536-2C9F1FA26917}" type="sibTrans" cxnId="{45622513-0AEC-4D22-A7BA-C258532305D0}">
      <dgm:prSet/>
      <dgm:spPr/>
      <dgm:t>
        <a:bodyPr/>
        <a:lstStyle/>
        <a:p>
          <a:endParaRPr lang="en-US"/>
        </a:p>
      </dgm:t>
    </dgm:pt>
    <dgm:pt modelId="{785858EE-EFBB-4BC7-819B-48502DFD0866}">
      <dgm:prSet/>
      <dgm:spPr/>
      <dgm:t>
        <a:bodyPr/>
        <a:lstStyle/>
        <a:p>
          <a:r>
            <a:rPr lang="en-US"/>
            <a:t>Relaxamento da musculatura lisa arterial</a:t>
          </a:r>
        </a:p>
      </dgm:t>
    </dgm:pt>
    <dgm:pt modelId="{1571BE5A-5006-4A22-88A5-FF953141790C}" type="parTrans" cxnId="{58FF9C3A-80C1-4064-AEF8-F39203B45641}">
      <dgm:prSet/>
      <dgm:spPr/>
      <dgm:t>
        <a:bodyPr/>
        <a:lstStyle/>
        <a:p>
          <a:endParaRPr lang="en-US"/>
        </a:p>
      </dgm:t>
    </dgm:pt>
    <dgm:pt modelId="{B080B818-FBCD-4828-BB10-8E033C279B8E}" type="sibTrans" cxnId="{58FF9C3A-80C1-4064-AEF8-F39203B45641}">
      <dgm:prSet/>
      <dgm:spPr/>
      <dgm:t>
        <a:bodyPr/>
        <a:lstStyle/>
        <a:p>
          <a:endParaRPr lang="en-US"/>
        </a:p>
      </dgm:t>
    </dgm:pt>
    <dgm:pt modelId="{E28E7B26-EB63-43A9-AFAC-CBB1542FD799}">
      <dgm:prSet/>
      <dgm:spPr/>
      <dgm:t>
        <a:bodyPr/>
        <a:lstStyle/>
        <a:p>
          <a:r>
            <a:rPr lang="en-US"/>
            <a:t>EA: Cefaleia, taquicardia reflexa, síndrome lúpus-like, anorexia, náuseas, vômitos, diarreia, hirsutismo (minoxidil), retenção hídrica </a:t>
          </a:r>
        </a:p>
      </dgm:t>
    </dgm:pt>
    <dgm:pt modelId="{6924469A-DA69-4F25-8CB7-5AF771B4314B}" type="parTrans" cxnId="{FA799161-D89E-43FC-894D-70AFC0E1B791}">
      <dgm:prSet/>
      <dgm:spPr/>
      <dgm:t>
        <a:bodyPr/>
        <a:lstStyle/>
        <a:p>
          <a:endParaRPr lang="en-US"/>
        </a:p>
      </dgm:t>
    </dgm:pt>
    <dgm:pt modelId="{789A349D-F15D-40F2-8CE3-DA5B13BA0838}" type="sibTrans" cxnId="{FA799161-D89E-43FC-894D-70AFC0E1B791}">
      <dgm:prSet/>
      <dgm:spPr/>
      <dgm:t>
        <a:bodyPr/>
        <a:lstStyle/>
        <a:p>
          <a:endParaRPr lang="en-US"/>
        </a:p>
      </dgm:t>
    </dgm:pt>
    <dgm:pt modelId="{029406BD-69F3-430B-A312-CA766588952A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Hidralazina</a:t>
          </a:r>
          <a:r>
            <a:rPr lang="en-US" dirty="0"/>
            <a:t>, minoxidil</a:t>
          </a:r>
        </a:p>
      </dgm:t>
    </dgm:pt>
    <dgm:pt modelId="{BF798716-5A26-4A7F-B5D3-7983AFE24D2D}" type="parTrans" cxnId="{8865A3EE-9433-46EF-9A81-A8C9824E262B}">
      <dgm:prSet/>
      <dgm:spPr/>
      <dgm:t>
        <a:bodyPr/>
        <a:lstStyle/>
        <a:p>
          <a:endParaRPr lang="en-US"/>
        </a:p>
      </dgm:t>
    </dgm:pt>
    <dgm:pt modelId="{64956973-B44B-49AB-831D-9CE6442551FD}" type="sibTrans" cxnId="{8865A3EE-9433-46EF-9A81-A8C9824E262B}">
      <dgm:prSet/>
      <dgm:spPr/>
      <dgm:t>
        <a:bodyPr/>
        <a:lstStyle/>
        <a:p>
          <a:endParaRPr lang="en-US"/>
        </a:p>
      </dgm:t>
    </dgm:pt>
    <dgm:pt modelId="{93B84EE5-0B8D-4D11-B442-3BDF9B3D36C1}" type="pres">
      <dgm:prSet presAssocID="{CF6FAEAC-C25C-4F86-AF2B-5F91995F1872}" presName="linear" presStyleCnt="0">
        <dgm:presLayoutVars>
          <dgm:animLvl val="lvl"/>
          <dgm:resizeHandles val="exact"/>
        </dgm:presLayoutVars>
      </dgm:prSet>
      <dgm:spPr/>
    </dgm:pt>
    <dgm:pt modelId="{F38971A9-32B9-4550-8437-A18D3597A5A5}" type="pres">
      <dgm:prSet presAssocID="{74DBA5B7-DD0B-4525-9FDA-601E056707A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50E5CA7-BCBC-44C6-887B-7B01D640E035}" type="pres">
      <dgm:prSet presAssocID="{DA02E9AC-08F4-485D-A536-2C9F1FA26917}" presName="spacer" presStyleCnt="0"/>
      <dgm:spPr/>
    </dgm:pt>
    <dgm:pt modelId="{0C0A47A5-E54E-4DB8-A616-51FEF009CE21}" type="pres">
      <dgm:prSet presAssocID="{785858EE-EFBB-4BC7-819B-48502DFD086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CEA210A-43B2-47DF-98AC-A454FCC28EFC}" type="pres">
      <dgm:prSet presAssocID="{B080B818-FBCD-4828-BB10-8E033C279B8E}" presName="spacer" presStyleCnt="0"/>
      <dgm:spPr/>
    </dgm:pt>
    <dgm:pt modelId="{AFF553B6-46CB-4664-BA10-CF74ED51F54A}" type="pres">
      <dgm:prSet presAssocID="{E28E7B26-EB63-43A9-AFAC-CBB1542FD79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58CDCA8-3A6C-4B6F-8F00-91BEF9970010}" type="pres">
      <dgm:prSet presAssocID="{789A349D-F15D-40F2-8CE3-DA5B13BA0838}" presName="spacer" presStyleCnt="0"/>
      <dgm:spPr/>
    </dgm:pt>
    <dgm:pt modelId="{1ACA1D54-84A5-490C-9293-C8C92CCB9751}" type="pres">
      <dgm:prSet presAssocID="{029406BD-69F3-430B-A312-CA766588952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85B8601-F647-4E01-85DB-ADD290BA4C7D}" type="presOf" srcId="{CF6FAEAC-C25C-4F86-AF2B-5F91995F1872}" destId="{93B84EE5-0B8D-4D11-B442-3BDF9B3D36C1}" srcOrd="0" destOrd="0" presId="urn:microsoft.com/office/officeart/2005/8/layout/vList2"/>
    <dgm:cxn modelId="{11380306-8324-4A2F-AD14-144D22226BA3}" type="presOf" srcId="{029406BD-69F3-430B-A312-CA766588952A}" destId="{1ACA1D54-84A5-490C-9293-C8C92CCB9751}" srcOrd="0" destOrd="0" presId="urn:microsoft.com/office/officeart/2005/8/layout/vList2"/>
    <dgm:cxn modelId="{45622513-0AEC-4D22-A7BA-C258532305D0}" srcId="{CF6FAEAC-C25C-4F86-AF2B-5F91995F1872}" destId="{74DBA5B7-DD0B-4525-9FDA-601E056707AD}" srcOrd="0" destOrd="0" parTransId="{41BAECE5-97BF-4B64-8383-190EA2FFE133}" sibTransId="{DA02E9AC-08F4-485D-A536-2C9F1FA26917}"/>
    <dgm:cxn modelId="{7B168E2B-5653-42DA-B115-9C8B4078BBB2}" type="presOf" srcId="{74DBA5B7-DD0B-4525-9FDA-601E056707AD}" destId="{F38971A9-32B9-4550-8437-A18D3597A5A5}" srcOrd="0" destOrd="0" presId="urn:microsoft.com/office/officeart/2005/8/layout/vList2"/>
    <dgm:cxn modelId="{58FF9C3A-80C1-4064-AEF8-F39203B45641}" srcId="{CF6FAEAC-C25C-4F86-AF2B-5F91995F1872}" destId="{785858EE-EFBB-4BC7-819B-48502DFD0866}" srcOrd="1" destOrd="0" parTransId="{1571BE5A-5006-4A22-88A5-FF953141790C}" sibTransId="{B080B818-FBCD-4828-BB10-8E033C279B8E}"/>
    <dgm:cxn modelId="{FA799161-D89E-43FC-894D-70AFC0E1B791}" srcId="{CF6FAEAC-C25C-4F86-AF2B-5F91995F1872}" destId="{E28E7B26-EB63-43A9-AFAC-CBB1542FD799}" srcOrd="2" destOrd="0" parTransId="{6924469A-DA69-4F25-8CB7-5AF771B4314B}" sibTransId="{789A349D-F15D-40F2-8CE3-DA5B13BA0838}"/>
    <dgm:cxn modelId="{421E7149-A2A8-45BF-BA5E-7A64CE2BCB72}" type="presOf" srcId="{785858EE-EFBB-4BC7-819B-48502DFD0866}" destId="{0C0A47A5-E54E-4DB8-A616-51FEF009CE21}" srcOrd="0" destOrd="0" presId="urn:microsoft.com/office/officeart/2005/8/layout/vList2"/>
    <dgm:cxn modelId="{6E4D2EC7-1C5D-425A-B654-DF249BE8C989}" type="presOf" srcId="{E28E7B26-EB63-43A9-AFAC-CBB1542FD799}" destId="{AFF553B6-46CB-4664-BA10-CF74ED51F54A}" srcOrd="0" destOrd="0" presId="urn:microsoft.com/office/officeart/2005/8/layout/vList2"/>
    <dgm:cxn modelId="{8865A3EE-9433-46EF-9A81-A8C9824E262B}" srcId="{CF6FAEAC-C25C-4F86-AF2B-5F91995F1872}" destId="{029406BD-69F3-430B-A312-CA766588952A}" srcOrd="3" destOrd="0" parTransId="{BF798716-5A26-4A7F-B5D3-7983AFE24D2D}" sibTransId="{64956973-B44B-49AB-831D-9CE6442551FD}"/>
    <dgm:cxn modelId="{82E9512B-E14B-4AC3-AACC-1809513A16C1}" type="presParOf" srcId="{93B84EE5-0B8D-4D11-B442-3BDF9B3D36C1}" destId="{F38971A9-32B9-4550-8437-A18D3597A5A5}" srcOrd="0" destOrd="0" presId="urn:microsoft.com/office/officeart/2005/8/layout/vList2"/>
    <dgm:cxn modelId="{5FE4D746-6D86-4567-8B40-32E0BD2162FA}" type="presParOf" srcId="{93B84EE5-0B8D-4D11-B442-3BDF9B3D36C1}" destId="{F50E5CA7-BCBC-44C6-887B-7B01D640E035}" srcOrd="1" destOrd="0" presId="urn:microsoft.com/office/officeart/2005/8/layout/vList2"/>
    <dgm:cxn modelId="{2FED7261-9CEF-47E8-890F-6CE3D3676FB6}" type="presParOf" srcId="{93B84EE5-0B8D-4D11-B442-3BDF9B3D36C1}" destId="{0C0A47A5-E54E-4DB8-A616-51FEF009CE21}" srcOrd="2" destOrd="0" presId="urn:microsoft.com/office/officeart/2005/8/layout/vList2"/>
    <dgm:cxn modelId="{4683B025-52F5-4E5C-988C-1037B0E3FA7A}" type="presParOf" srcId="{93B84EE5-0B8D-4D11-B442-3BDF9B3D36C1}" destId="{2CEA210A-43B2-47DF-98AC-A454FCC28EFC}" srcOrd="3" destOrd="0" presId="urn:microsoft.com/office/officeart/2005/8/layout/vList2"/>
    <dgm:cxn modelId="{7197E729-E879-44F4-9354-2CF44CCD2CA5}" type="presParOf" srcId="{93B84EE5-0B8D-4D11-B442-3BDF9B3D36C1}" destId="{AFF553B6-46CB-4664-BA10-CF74ED51F54A}" srcOrd="4" destOrd="0" presId="urn:microsoft.com/office/officeart/2005/8/layout/vList2"/>
    <dgm:cxn modelId="{80159E55-A931-4B61-ACD7-BE441B7FF0A4}" type="presParOf" srcId="{93B84EE5-0B8D-4D11-B442-3BDF9B3D36C1}" destId="{358CDCA8-3A6C-4B6F-8F00-91BEF9970010}" srcOrd="5" destOrd="0" presId="urn:microsoft.com/office/officeart/2005/8/layout/vList2"/>
    <dgm:cxn modelId="{23D8CA10-A5F9-4FD8-B9DE-8C07C014464E}" type="presParOf" srcId="{93B84EE5-0B8D-4D11-B442-3BDF9B3D36C1}" destId="{1ACA1D54-84A5-490C-9293-C8C92CCB975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C7C66C1-AA25-49AB-A2C5-48FA68FD20A1}" type="doc">
      <dgm:prSet loTypeId="urn:microsoft.com/office/officeart/2005/8/layout/arrow5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83EB2B7-64A2-422F-92FD-A44A9F126004}">
      <dgm:prSet custT="1"/>
      <dgm:spPr/>
      <dgm:t>
        <a:bodyPr/>
        <a:lstStyle/>
        <a:p>
          <a:r>
            <a:rPr lang="en-US" sz="1200" dirty="0"/>
            <a:t>Afro</a:t>
          </a:r>
        </a:p>
      </dgm:t>
    </dgm:pt>
    <dgm:pt modelId="{C5C858AD-00D8-4C32-8AED-FC22B6C18C6C}" type="parTrans" cxnId="{D55A33E8-518B-4CDF-91C2-55171E17F069}">
      <dgm:prSet/>
      <dgm:spPr/>
      <dgm:t>
        <a:bodyPr/>
        <a:lstStyle/>
        <a:p>
          <a:endParaRPr lang="en-US"/>
        </a:p>
      </dgm:t>
    </dgm:pt>
    <dgm:pt modelId="{3395CA42-AAEE-405E-A68F-2379201EB61F}" type="sibTrans" cxnId="{D55A33E8-518B-4CDF-91C2-55171E17F069}">
      <dgm:prSet/>
      <dgm:spPr/>
      <dgm:t>
        <a:bodyPr/>
        <a:lstStyle/>
        <a:p>
          <a:endParaRPr lang="en-US"/>
        </a:p>
      </dgm:t>
    </dgm:pt>
    <dgm:pt modelId="{BBC31DB8-5224-4C40-A575-F05446B6D74B}">
      <dgm:prSet custT="1"/>
      <dgm:spPr/>
      <dgm:t>
        <a:bodyPr/>
        <a:lstStyle/>
        <a:p>
          <a:r>
            <a:rPr lang="en-US" sz="1200" dirty="0"/>
            <a:t>Obesos</a:t>
          </a:r>
        </a:p>
      </dgm:t>
    </dgm:pt>
    <dgm:pt modelId="{7630CC9E-7C97-444D-AC89-EBDA94A4C80F}" type="parTrans" cxnId="{42FE0B23-43C9-4E06-A62E-DA0D99CB48B2}">
      <dgm:prSet/>
      <dgm:spPr/>
      <dgm:t>
        <a:bodyPr/>
        <a:lstStyle/>
        <a:p>
          <a:endParaRPr lang="en-US"/>
        </a:p>
      </dgm:t>
    </dgm:pt>
    <dgm:pt modelId="{88E2D3D6-7494-41C1-9C9C-924689EE295A}" type="sibTrans" cxnId="{42FE0B23-43C9-4E06-A62E-DA0D99CB48B2}">
      <dgm:prSet/>
      <dgm:spPr/>
      <dgm:t>
        <a:bodyPr/>
        <a:lstStyle/>
        <a:p>
          <a:endParaRPr lang="en-US"/>
        </a:p>
      </dgm:t>
    </dgm:pt>
    <dgm:pt modelId="{A3E10F5F-AC95-4028-A898-324468650AB5}">
      <dgm:prSet custT="1"/>
      <dgm:spPr/>
      <dgm:t>
        <a:bodyPr/>
        <a:lstStyle/>
        <a:p>
          <a:r>
            <a:rPr lang="en-US" sz="1200" dirty="0"/>
            <a:t>Idosos</a:t>
          </a:r>
        </a:p>
      </dgm:t>
    </dgm:pt>
    <dgm:pt modelId="{FC402730-3CF9-4C8F-A913-0F63F363A3B6}" type="parTrans" cxnId="{24197FD3-D8A0-4A55-92B3-C46D842FC2A1}">
      <dgm:prSet/>
      <dgm:spPr/>
      <dgm:t>
        <a:bodyPr/>
        <a:lstStyle/>
        <a:p>
          <a:endParaRPr lang="en-US"/>
        </a:p>
      </dgm:t>
    </dgm:pt>
    <dgm:pt modelId="{CCD058D7-7FE6-4857-94D0-C8608A735129}" type="sibTrans" cxnId="{24197FD3-D8A0-4A55-92B3-C46D842FC2A1}">
      <dgm:prSet/>
      <dgm:spPr/>
      <dgm:t>
        <a:bodyPr/>
        <a:lstStyle/>
        <a:p>
          <a:endParaRPr lang="en-US"/>
        </a:p>
      </dgm:t>
    </dgm:pt>
    <dgm:pt modelId="{7F70065D-BD40-4A21-A8F1-82A65EC2A58E}">
      <dgm:prSet custT="1"/>
      <dgm:spPr/>
      <dgm:t>
        <a:bodyPr/>
        <a:lstStyle/>
        <a:p>
          <a:r>
            <a:rPr lang="en-US" sz="800" dirty="0"/>
            <a:t>Crianças e adolescentes</a:t>
          </a:r>
        </a:p>
      </dgm:t>
    </dgm:pt>
    <dgm:pt modelId="{477AD608-BD84-4D63-BDDC-DF82BB08A6D1}" type="parTrans" cxnId="{8033B3CE-1E0F-491C-8DB4-DD4B85C3FB4F}">
      <dgm:prSet/>
      <dgm:spPr/>
      <dgm:t>
        <a:bodyPr/>
        <a:lstStyle/>
        <a:p>
          <a:endParaRPr lang="en-US"/>
        </a:p>
      </dgm:t>
    </dgm:pt>
    <dgm:pt modelId="{06F0AECE-1B73-4FDC-BE8D-DE072309F151}" type="sibTrans" cxnId="{8033B3CE-1E0F-491C-8DB4-DD4B85C3FB4F}">
      <dgm:prSet/>
      <dgm:spPr/>
      <dgm:t>
        <a:bodyPr/>
        <a:lstStyle/>
        <a:p>
          <a:endParaRPr lang="en-US"/>
        </a:p>
      </dgm:t>
    </dgm:pt>
    <dgm:pt modelId="{14AF1904-5004-4BFD-9721-769A5F1F1654}">
      <dgm:prSet custT="1"/>
      <dgm:spPr/>
      <dgm:t>
        <a:bodyPr/>
        <a:lstStyle/>
        <a:p>
          <a:r>
            <a:rPr lang="en-US" sz="900" dirty="0"/>
            <a:t>Mulher em idade fértil</a:t>
          </a:r>
        </a:p>
      </dgm:t>
    </dgm:pt>
    <dgm:pt modelId="{03A9FA9B-B692-4811-8CA3-88BE84BDAA89}" type="parTrans" cxnId="{C2DF0105-52C7-4ED5-A06F-EFD20DB70C00}">
      <dgm:prSet/>
      <dgm:spPr/>
      <dgm:t>
        <a:bodyPr/>
        <a:lstStyle/>
        <a:p>
          <a:endParaRPr lang="en-US"/>
        </a:p>
      </dgm:t>
    </dgm:pt>
    <dgm:pt modelId="{31E9A857-75E4-47EC-91D5-05AD9F37E920}" type="sibTrans" cxnId="{C2DF0105-52C7-4ED5-A06F-EFD20DB70C00}">
      <dgm:prSet/>
      <dgm:spPr/>
      <dgm:t>
        <a:bodyPr/>
        <a:lstStyle/>
        <a:p>
          <a:endParaRPr lang="en-US"/>
        </a:p>
      </dgm:t>
    </dgm:pt>
    <dgm:pt modelId="{3275AA5D-DFB7-455A-937A-658186DC6992}">
      <dgm:prSet custT="1"/>
      <dgm:spPr/>
      <dgm:t>
        <a:bodyPr/>
        <a:lstStyle/>
        <a:p>
          <a:r>
            <a:rPr lang="en-US" sz="1200" dirty="0"/>
            <a:t>Gravidez</a:t>
          </a:r>
        </a:p>
      </dgm:t>
    </dgm:pt>
    <dgm:pt modelId="{CB1B8194-3054-4535-B058-FE79224E4844}" type="parTrans" cxnId="{C92DEB48-71FD-4C2F-BAE5-0D9256409448}">
      <dgm:prSet/>
      <dgm:spPr/>
      <dgm:t>
        <a:bodyPr/>
        <a:lstStyle/>
        <a:p>
          <a:endParaRPr lang="en-US"/>
        </a:p>
      </dgm:t>
    </dgm:pt>
    <dgm:pt modelId="{F447D637-8DEE-4D4D-95F5-E9F13CABCA8C}" type="sibTrans" cxnId="{C92DEB48-71FD-4C2F-BAE5-0D9256409448}">
      <dgm:prSet/>
      <dgm:spPr/>
      <dgm:t>
        <a:bodyPr/>
        <a:lstStyle/>
        <a:p>
          <a:endParaRPr lang="en-US"/>
        </a:p>
      </dgm:t>
    </dgm:pt>
    <dgm:pt modelId="{F4CE6B84-CF02-429F-8F8E-72424DF8D3E6}">
      <dgm:prSet/>
      <dgm:spPr/>
      <dgm:t>
        <a:bodyPr/>
        <a:lstStyle/>
        <a:p>
          <a:r>
            <a:rPr lang="en-US" dirty="0"/>
            <a:t>Lactante </a:t>
          </a:r>
          <a:r>
            <a:rPr lang="en-US" b="1" dirty="0"/>
            <a:t>(prazosina, terazosina, fosinopril, quinapril, telmisartana, valsartana)</a:t>
          </a:r>
          <a:endParaRPr lang="en-US" dirty="0"/>
        </a:p>
      </dgm:t>
    </dgm:pt>
    <dgm:pt modelId="{34032C0D-46A1-4247-A44E-8C8BB9878EB1}" type="parTrans" cxnId="{70033693-36BA-46D1-9DE4-99BF58209484}">
      <dgm:prSet/>
      <dgm:spPr/>
      <dgm:t>
        <a:bodyPr/>
        <a:lstStyle/>
        <a:p>
          <a:endParaRPr lang="en-US"/>
        </a:p>
      </dgm:t>
    </dgm:pt>
    <dgm:pt modelId="{BFAB0444-13E8-4305-8892-0ED30E8C1236}" type="sibTrans" cxnId="{70033693-36BA-46D1-9DE4-99BF58209484}">
      <dgm:prSet/>
      <dgm:spPr/>
      <dgm:t>
        <a:bodyPr/>
        <a:lstStyle/>
        <a:p>
          <a:endParaRPr lang="en-US"/>
        </a:p>
      </dgm:t>
    </dgm:pt>
    <dgm:pt modelId="{2C5B6E21-84EA-491F-9D8E-735DB2332DB2}" type="pres">
      <dgm:prSet presAssocID="{1C7C66C1-AA25-49AB-A2C5-48FA68FD20A1}" presName="diagram" presStyleCnt="0">
        <dgm:presLayoutVars>
          <dgm:dir/>
          <dgm:resizeHandles val="exact"/>
        </dgm:presLayoutVars>
      </dgm:prSet>
      <dgm:spPr/>
    </dgm:pt>
    <dgm:pt modelId="{23A5F686-EC56-4BFE-AC7F-4137FFB79580}" type="pres">
      <dgm:prSet presAssocID="{083EB2B7-64A2-422F-92FD-A44A9F126004}" presName="arrow" presStyleLbl="node1" presStyleIdx="0" presStyleCnt="7">
        <dgm:presLayoutVars>
          <dgm:bulletEnabled val="1"/>
        </dgm:presLayoutVars>
      </dgm:prSet>
      <dgm:spPr/>
    </dgm:pt>
    <dgm:pt modelId="{08994F9B-7C82-43ED-90A3-C4B1AC9ADAA2}" type="pres">
      <dgm:prSet presAssocID="{BBC31DB8-5224-4C40-A575-F05446B6D74B}" presName="arrow" presStyleLbl="node1" presStyleIdx="1" presStyleCnt="7">
        <dgm:presLayoutVars>
          <dgm:bulletEnabled val="1"/>
        </dgm:presLayoutVars>
      </dgm:prSet>
      <dgm:spPr/>
    </dgm:pt>
    <dgm:pt modelId="{72B54358-8FCE-464E-A083-605B25A941C4}" type="pres">
      <dgm:prSet presAssocID="{A3E10F5F-AC95-4028-A898-324468650AB5}" presName="arrow" presStyleLbl="node1" presStyleIdx="2" presStyleCnt="7">
        <dgm:presLayoutVars>
          <dgm:bulletEnabled val="1"/>
        </dgm:presLayoutVars>
      </dgm:prSet>
      <dgm:spPr/>
    </dgm:pt>
    <dgm:pt modelId="{B8174B6E-5F97-42F0-A068-263D91BBAE38}" type="pres">
      <dgm:prSet presAssocID="{7F70065D-BD40-4A21-A8F1-82A65EC2A58E}" presName="arrow" presStyleLbl="node1" presStyleIdx="3" presStyleCnt="7">
        <dgm:presLayoutVars>
          <dgm:bulletEnabled val="1"/>
        </dgm:presLayoutVars>
      </dgm:prSet>
      <dgm:spPr/>
    </dgm:pt>
    <dgm:pt modelId="{71CAE8AF-E5DC-4844-B1DC-71A200F3CC6F}" type="pres">
      <dgm:prSet presAssocID="{14AF1904-5004-4BFD-9721-769A5F1F1654}" presName="arrow" presStyleLbl="node1" presStyleIdx="4" presStyleCnt="7">
        <dgm:presLayoutVars>
          <dgm:bulletEnabled val="1"/>
        </dgm:presLayoutVars>
      </dgm:prSet>
      <dgm:spPr/>
    </dgm:pt>
    <dgm:pt modelId="{7D15158C-E7F8-4585-AEB9-E03B9378F59E}" type="pres">
      <dgm:prSet presAssocID="{3275AA5D-DFB7-455A-937A-658186DC6992}" presName="arrow" presStyleLbl="node1" presStyleIdx="5" presStyleCnt="7">
        <dgm:presLayoutVars>
          <dgm:bulletEnabled val="1"/>
        </dgm:presLayoutVars>
      </dgm:prSet>
      <dgm:spPr/>
    </dgm:pt>
    <dgm:pt modelId="{86E27D60-16B5-4CE2-AC71-6D81A776C66B}" type="pres">
      <dgm:prSet presAssocID="{F4CE6B84-CF02-429F-8F8E-72424DF8D3E6}" presName="arrow" presStyleLbl="node1" presStyleIdx="6" presStyleCnt="7">
        <dgm:presLayoutVars>
          <dgm:bulletEnabled val="1"/>
        </dgm:presLayoutVars>
      </dgm:prSet>
      <dgm:spPr/>
    </dgm:pt>
  </dgm:ptLst>
  <dgm:cxnLst>
    <dgm:cxn modelId="{C2DF0105-52C7-4ED5-A06F-EFD20DB70C00}" srcId="{1C7C66C1-AA25-49AB-A2C5-48FA68FD20A1}" destId="{14AF1904-5004-4BFD-9721-769A5F1F1654}" srcOrd="4" destOrd="0" parTransId="{03A9FA9B-B692-4811-8CA3-88BE84BDAA89}" sibTransId="{31E9A857-75E4-47EC-91D5-05AD9F37E920}"/>
    <dgm:cxn modelId="{42FE0B23-43C9-4E06-A62E-DA0D99CB48B2}" srcId="{1C7C66C1-AA25-49AB-A2C5-48FA68FD20A1}" destId="{BBC31DB8-5224-4C40-A575-F05446B6D74B}" srcOrd="1" destOrd="0" parTransId="{7630CC9E-7C97-444D-AC89-EBDA94A4C80F}" sibTransId="{88E2D3D6-7494-41C1-9C9C-924689EE295A}"/>
    <dgm:cxn modelId="{AA120A24-99A5-4145-8BC1-E6F9A825DE8F}" type="presOf" srcId="{A3E10F5F-AC95-4028-A898-324468650AB5}" destId="{72B54358-8FCE-464E-A083-605B25A941C4}" srcOrd="0" destOrd="0" presId="urn:microsoft.com/office/officeart/2005/8/layout/arrow5"/>
    <dgm:cxn modelId="{13472C25-8B22-4347-931D-4D2F0CE9F152}" type="presOf" srcId="{083EB2B7-64A2-422F-92FD-A44A9F126004}" destId="{23A5F686-EC56-4BFE-AC7F-4137FFB79580}" srcOrd="0" destOrd="0" presId="urn:microsoft.com/office/officeart/2005/8/layout/arrow5"/>
    <dgm:cxn modelId="{C92DEB48-71FD-4C2F-BAE5-0D9256409448}" srcId="{1C7C66C1-AA25-49AB-A2C5-48FA68FD20A1}" destId="{3275AA5D-DFB7-455A-937A-658186DC6992}" srcOrd="5" destOrd="0" parTransId="{CB1B8194-3054-4535-B058-FE79224E4844}" sibTransId="{F447D637-8DEE-4D4D-95F5-E9F13CABCA8C}"/>
    <dgm:cxn modelId="{E780326C-31A5-4BB2-917C-A5FE61C15D5A}" type="presOf" srcId="{14AF1904-5004-4BFD-9721-769A5F1F1654}" destId="{71CAE8AF-E5DC-4844-B1DC-71A200F3CC6F}" srcOrd="0" destOrd="0" presId="urn:microsoft.com/office/officeart/2005/8/layout/arrow5"/>
    <dgm:cxn modelId="{F32BD17C-DDCA-49BC-B7D8-63BF5A83A0C4}" type="presOf" srcId="{3275AA5D-DFB7-455A-937A-658186DC6992}" destId="{7D15158C-E7F8-4585-AEB9-E03B9378F59E}" srcOrd="0" destOrd="0" presId="urn:microsoft.com/office/officeart/2005/8/layout/arrow5"/>
    <dgm:cxn modelId="{67F75085-FC55-4F66-B0E1-9725D2DD81E5}" type="presOf" srcId="{BBC31DB8-5224-4C40-A575-F05446B6D74B}" destId="{08994F9B-7C82-43ED-90A3-C4B1AC9ADAA2}" srcOrd="0" destOrd="0" presId="urn:microsoft.com/office/officeart/2005/8/layout/arrow5"/>
    <dgm:cxn modelId="{70033693-36BA-46D1-9DE4-99BF58209484}" srcId="{1C7C66C1-AA25-49AB-A2C5-48FA68FD20A1}" destId="{F4CE6B84-CF02-429F-8F8E-72424DF8D3E6}" srcOrd="6" destOrd="0" parTransId="{34032C0D-46A1-4247-A44E-8C8BB9878EB1}" sibTransId="{BFAB0444-13E8-4305-8892-0ED30E8C1236}"/>
    <dgm:cxn modelId="{CF5EE3C7-0906-4C6C-ADA2-1A8D5F0B2CBE}" type="presOf" srcId="{F4CE6B84-CF02-429F-8F8E-72424DF8D3E6}" destId="{86E27D60-16B5-4CE2-AC71-6D81A776C66B}" srcOrd="0" destOrd="0" presId="urn:microsoft.com/office/officeart/2005/8/layout/arrow5"/>
    <dgm:cxn modelId="{D4EA78CC-89A5-4E08-8371-13DAE25913D0}" type="presOf" srcId="{1C7C66C1-AA25-49AB-A2C5-48FA68FD20A1}" destId="{2C5B6E21-84EA-491F-9D8E-735DB2332DB2}" srcOrd="0" destOrd="0" presId="urn:microsoft.com/office/officeart/2005/8/layout/arrow5"/>
    <dgm:cxn modelId="{8033B3CE-1E0F-491C-8DB4-DD4B85C3FB4F}" srcId="{1C7C66C1-AA25-49AB-A2C5-48FA68FD20A1}" destId="{7F70065D-BD40-4A21-A8F1-82A65EC2A58E}" srcOrd="3" destOrd="0" parTransId="{477AD608-BD84-4D63-BDDC-DF82BB08A6D1}" sibTransId="{06F0AECE-1B73-4FDC-BE8D-DE072309F151}"/>
    <dgm:cxn modelId="{24197FD3-D8A0-4A55-92B3-C46D842FC2A1}" srcId="{1C7C66C1-AA25-49AB-A2C5-48FA68FD20A1}" destId="{A3E10F5F-AC95-4028-A898-324468650AB5}" srcOrd="2" destOrd="0" parTransId="{FC402730-3CF9-4C8F-A913-0F63F363A3B6}" sibTransId="{CCD058D7-7FE6-4857-94D0-C8608A735129}"/>
    <dgm:cxn modelId="{E9B23FD9-3DC2-4547-9632-153F550627B7}" type="presOf" srcId="{7F70065D-BD40-4A21-A8F1-82A65EC2A58E}" destId="{B8174B6E-5F97-42F0-A068-263D91BBAE38}" srcOrd="0" destOrd="0" presId="urn:microsoft.com/office/officeart/2005/8/layout/arrow5"/>
    <dgm:cxn modelId="{D55A33E8-518B-4CDF-91C2-55171E17F069}" srcId="{1C7C66C1-AA25-49AB-A2C5-48FA68FD20A1}" destId="{083EB2B7-64A2-422F-92FD-A44A9F126004}" srcOrd="0" destOrd="0" parTransId="{C5C858AD-00D8-4C32-8AED-FC22B6C18C6C}" sibTransId="{3395CA42-AAEE-405E-A68F-2379201EB61F}"/>
    <dgm:cxn modelId="{30736210-5D48-4277-BE7E-70D6D63910A2}" type="presParOf" srcId="{2C5B6E21-84EA-491F-9D8E-735DB2332DB2}" destId="{23A5F686-EC56-4BFE-AC7F-4137FFB79580}" srcOrd="0" destOrd="0" presId="urn:microsoft.com/office/officeart/2005/8/layout/arrow5"/>
    <dgm:cxn modelId="{D28E272B-663C-49FD-A822-5004A6F803CA}" type="presParOf" srcId="{2C5B6E21-84EA-491F-9D8E-735DB2332DB2}" destId="{08994F9B-7C82-43ED-90A3-C4B1AC9ADAA2}" srcOrd="1" destOrd="0" presId="urn:microsoft.com/office/officeart/2005/8/layout/arrow5"/>
    <dgm:cxn modelId="{E28FBD9B-C9D6-4B7E-B854-0F2025849671}" type="presParOf" srcId="{2C5B6E21-84EA-491F-9D8E-735DB2332DB2}" destId="{72B54358-8FCE-464E-A083-605B25A941C4}" srcOrd="2" destOrd="0" presId="urn:microsoft.com/office/officeart/2005/8/layout/arrow5"/>
    <dgm:cxn modelId="{C8C486A2-2744-431F-AF11-7FB85E6D861B}" type="presParOf" srcId="{2C5B6E21-84EA-491F-9D8E-735DB2332DB2}" destId="{B8174B6E-5F97-42F0-A068-263D91BBAE38}" srcOrd="3" destOrd="0" presId="urn:microsoft.com/office/officeart/2005/8/layout/arrow5"/>
    <dgm:cxn modelId="{165F247D-1ABE-4422-93A4-7FDDA1E9001D}" type="presParOf" srcId="{2C5B6E21-84EA-491F-9D8E-735DB2332DB2}" destId="{71CAE8AF-E5DC-4844-B1DC-71A200F3CC6F}" srcOrd="4" destOrd="0" presId="urn:microsoft.com/office/officeart/2005/8/layout/arrow5"/>
    <dgm:cxn modelId="{027906CE-7540-46CE-BECF-97EC30DCD819}" type="presParOf" srcId="{2C5B6E21-84EA-491F-9D8E-735DB2332DB2}" destId="{7D15158C-E7F8-4585-AEB9-E03B9378F59E}" srcOrd="5" destOrd="0" presId="urn:microsoft.com/office/officeart/2005/8/layout/arrow5"/>
    <dgm:cxn modelId="{17EBDC38-8E4D-455F-9B03-97C8A1C94924}" type="presParOf" srcId="{2C5B6E21-84EA-491F-9D8E-735DB2332DB2}" destId="{86E27D60-16B5-4CE2-AC71-6D81A776C66B}" srcOrd="6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7A90A1-0FA4-42F8-A3AF-BD8AAF05CAF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32E3608-5C62-4756-8596-CA2EFA4600DF}">
      <dgm:prSet custT="1"/>
      <dgm:spPr/>
      <dgm:t>
        <a:bodyPr/>
        <a:lstStyle/>
        <a:p>
          <a:r>
            <a:rPr lang="en-US" sz="2800" b="1" dirty="0"/>
            <a:t>PA CONSULTÓRIO: ≥ 140/90</a:t>
          </a:r>
          <a:endParaRPr lang="en-US" sz="2800" dirty="0"/>
        </a:p>
      </dgm:t>
    </dgm:pt>
    <dgm:pt modelId="{6427358B-5FD6-4495-BF99-5BE300B45C36}" type="parTrans" cxnId="{F626FD03-8462-4C0D-8FF4-40E241028D27}">
      <dgm:prSet/>
      <dgm:spPr/>
      <dgm:t>
        <a:bodyPr/>
        <a:lstStyle/>
        <a:p>
          <a:endParaRPr lang="en-US"/>
        </a:p>
      </dgm:t>
    </dgm:pt>
    <dgm:pt modelId="{0C863B53-0D58-4208-BBE3-0E1B9C2A2CB1}" type="sibTrans" cxnId="{F626FD03-8462-4C0D-8FF4-40E241028D27}">
      <dgm:prSet/>
      <dgm:spPr/>
      <dgm:t>
        <a:bodyPr/>
        <a:lstStyle/>
        <a:p>
          <a:endParaRPr lang="en-US"/>
        </a:p>
      </dgm:t>
    </dgm:pt>
    <dgm:pt modelId="{5290089A-1702-4332-975D-88D4F2B37963}">
      <dgm:prSet custT="1"/>
      <dgm:spPr/>
      <dgm:t>
        <a:bodyPr/>
        <a:lstStyle/>
        <a:p>
          <a:r>
            <a:rPr lang="en-US" sz="2800" b="1" dirty="0"/>
            <a:t>MAPA 24 HORAS: ≥ 130/80</a:t>
          </a:r>
          <a:endParaRPr lang="en-US" sz="2800" dirty="0"/>
        </a:p>
      </dgm:t>
    </dgm:pt>
    <dgm:pt modelId="{555A76C5-F136-4549-8960-82C4EC10F17F}" type="parTrans" cxnId="{8530A22E-CE4F-41A6-936E-0BC35E5B117A}">
      <dgm:prSet/>
      <dgm:spPr/>
      <dgm:t>
        <a:bodyPr/>
        <a:lstStyle/>
        <a:p>
          <a:endParaRPr lang="en-US"/>
        </a:p>
      </dgm:t>
    </dgm:pt>
    <dgm:pt modelId="{A1918007-4B26-49B8-A1F8-2D397142F854}" type="sibTrans" cxnId="{8530A22E-CE4F-41A6-936E-0BC35E5B117A}">
      <dgm:prSet/>
      <dgm:spPr/>
      <dgm:t>
        <a:bodyPr/>
        <a:lstStyle/>
        <a:p>
          <a:endParaRPr lang="en-US"/>
        </a:p>
      </dgm:t>
    </dgm:pt>
    <dgm:pt modelId="{DCE8E917-6998-4756-BFC8-9D0A4A173CA3}">
      <dgm:prSet custT="1"/>
      <dgm:spPr/>
      <dgm:t>
        <a:bodyPr/>
        <a:lstStyle/>
        <a:p>
          <a:r>
            <a:rPr lang="en-US" sz="2800" b="1" dirty="0"/>
            <a:t>MRPA: ≥ 130/80  </a:t>
          </a:r>
          <a:endParaRPr lang="en-US" sz="2800" dirty="0"/>
        </a:p>
      </dgm:t>
    </dgm:pt>
    <dgm:pt modelId="{1DFD8754-7683-4B68-B2A0-69CF4EC2F64B}" type="parTrans" cxnId="{A9CC67FB-4769-4A5F-8598-93383EE6D46C}">
      <dgm:prSet/>
      <dgm:spPr/>
      <dgm:t>
        <a:bodyPr/>
        <a:lstStyle/>
        <a:p>
          <a:endParaRPr lang="en-US"/>
        </a:p>
      </dgm:t>
    </dgm:pt>
    <dgm:pt modelId="{8379244F-5133-4D99-B16E-20E7EFA2C2B2}" type="sibTrans" cxnId="{A9CC67FB-4769-4A5F-8598-93383EE6D46C}">
      <dgm:prSet/>
      <dgm:spPr/>
      <dgm:t>
        <a:bodyPr/>
        <a:lstStyle/>
        <a:p>
          <a:endParaRPr lang="en-US"/>
        </a:p>
      </dgm:t>
    </dgm:pt>
    <dgm:pt modelId="{4F5B3F7D-2652-4F98-8FA3-808272799F8D}" type="pres">
      <dgm:prSet presAssocID="{1B7A90A1-0FA4-42F8-A3AF-BD8AAF05CAF0}" presName="linear" presStyleCnt="0">
        <dgm:presLayoutVars>
          <dgm:animLvl val="lvl"/>
          <dgm:resizeHandles val="exact"/>
        </dgm:presLayoutVars>
      </dgm:prSet>
      <dgm:spPr/>
    </dgm:pt>
    <dgm:pt modelId="{2519C76B-FFDE-4DEF-A552-763F337A9E3B}" type="pres">
      <dgm:prSet presAssocID="{232E3608-5C62-4756-8596-CA2EFA4600D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D9C524A-42BF-4FC2-9B99-51E6F2029157}" type="pres">
      <dgm:prSet presAssocID="{0C863B53-0D58-4208-BBE3-0E1B9C2A2CB1}" presName="spacer" presStyleCnt="0"/>
      <dgm:spPr/>
    </dgm:pt>
    <dgm:pt modelId="{B9ED4EEA-AEB7-45E4-A46C-337D270BFF3F}" type="pres">
      <dgm:prSet presAssocID="{5290089A-1702-4332-975D-88D4F2B3796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5ECA3B6-83DC-4764-B45D-BE0E559B4E5A}" type="pres">
      <dgm:prSet presAssocID="{A1918007-4B26-49B8-A1F8-2D397142F854}" presName="spacer" presStyleCnt="0"/>
      <dgm:spPr/>
    </dgm:pt>
    <dgm:pt modelId="{5E4CE034-6155-4FAF-8C5B-9240C88EC88B}" type="pres">
      <dgm:prSet presAssocID="{DCE8E917-6998-4756-BFC8-9D0A4A173CA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626FD03-8462-4C0D-8FF4-40E241028D27}" srcId="{1B7A90A1-0FA4-42F8-A3AF-BD8AAF05CAF0}" destId="{232E3608-5C62-4756-8596-CA2EFA4600DF}" srcOrd="0" destOrd="0" parTransId="{6427358B-5FD6-4495-BF99-5BE300B45C36}" sibTransId="{0C863B53-0D58-4208-BBE3-0E1B9C2A2CB1}"/>
    <dgm:cxn modelId="{0D7A810E-C07D-4A93-A60A-A7808802C8B6}" type="presOf" srcId="{DCE8E917-6998-4756-BFC8-9D0A4A173CA3}" destId="{5E4CE034-6155-4FAF-8C5B-9240C88EC88B}" srcOrd="0" destOrd="0" presId="urn:microsoft.com/office/officeart/2005/8/layout/vList2"/>
    <dgm:cxn modelId="{7346FC19-9843-47EA-A5F7-5C3A6932F62F}" type="presOf" srcId="{1B7A90A1-0FA4-42F8-A3AF-BD8AAF05CAF0}" destId="{4F5B3F7D-2652-4F98-8FA3-808272799F8D}" srcOrd="0" destOrd="0" presId="urn:microsoft.com/office/officeart/2005/8/layout/vList2"/>
    <dgm:cxn modelId="{8530A22E-CE4F-41A6-936E-0BC35E5B117A}" srcId="{1B7A90A1-0FA4-42F8-A3AF-BD8AAF05CAF0}" destId="{5290089A-1702-4332-975D-88D4F2B37963}" srcOrd="1" destOrd="0" parTransId="{555A76C5-F136-4549-8960-82C4EC10F17F}" sibTransId="{A1918007-4B26-49B8-A1F8-2D397142F854}"/>
    <dgm:cxn modelId="{D9653CAC-46D3-430D-B8C5-761718DF29BA}" type="presOf" srcId="{5290089A-1702-4332-975D-88D4F2B37963}" destId="{B9ED4EEA-AEB7-45E4-A46C-337D270BFF3F}" srcOrd="0" destOrd="0" presId="urn:microsoft.com/office/officeart/2005/8/layout/vList2"/>
    <dgm:cxn modelId="{BD39CED9-9E62-4971-BA9B-729DD23BDBB1}" type="presOf" srcId="{232E3608-5C62-4756-8596-CA2EFA4600DF}" destId="{2519C76B-FFDE-4DEF-A552-763F337A9E3B}" srcOrd="0" destOrd="0" presId="urn:microsoft.com/office/officeart/2005/8/layout/vList2"/>
    <dgm:cxn modelId="{A9CC67FB-4769-4A5F-8598-93383EE6D46C}" srcId="{1B7A90A1-0FA4-42F8-A3AF-BD8AAF05CAF0}" destId="{DCE8E917-6998-4756-BFC8-9D0A4A173CA3}" srcOrd="2" destOrd="0" parTransId="{1DFD8754-7683-4B68-B2A0-69CF4EC2F64B}" sibTransId="{8379244F-5133-4D99-B16E-20E7EFA2C2B2}"/>
    <dgm:cxn modelId="{62B9245A-E319-462C-8653-CC2E2DDE093B}" type="presParOf" srcId="{4F5B3F7D-2652-4F98-8FA3-808272799F8D}" destId="{2519C76B-FFDE-4DEF-A552-763F337A9E3B}" srcOrd="0" destOrd="0" presId="urn:microsoft.com/office/officeart/2005/8/layout/vList2"/>
    <dgm:cxn modelId="{6AA24024-5EF4-4A80-B4AA-8B6370548311}" type="presParOf" srcId="{4F5B3F7D-2652-4F98-8FA3-808272799F8D}" destId="{6D9C524A-42BF-4FC2-9B99-51E6F2029157}" srcOrd="1" destOrd="0" presId="urn:microsoft.com/office/officeart/2005/8/layout/vList2"/>
    <dgm:cxn modelId="{C21795FC-6A8C-4AC4-8CEE-2F4EA167C6C2}" type="presParOf" srcId="{4F5B3F7D-2652-4F98-8FA3-808272799F8D}" destId="{B9ED4EEA-AEB7-45E4-A46C-337D270BFF3F}" srcOrd="2" destOrd="0" presId="urn:microsoft.com/office/officeart/2005/8/layout/vList2"/>
    <dgm:cxn modelId="{D3A77EA4-426E-42BB-AECB-72D0044BF577}" type="presParOf" srcId="{4F5B3F7D-2652-4F98-8FA3-808272799F8D}" destId="{D5ECA3B6-83DC-4764-B45D-BE0E559B4E5A}" srcOrd="3" destOrd="0" presId="urn:microsoft.com/office/officeart/2005/8/layout/vList2"/>
    <dgm:cxn modelId="{EE15ED9E-506C-498C-9988-F431C1FE5B16}" type="presParOf" srcId="{4F5B3F7D-2652-4F98-8FA3-808272799F8D}" destId="{5E4CE034-6155-4FAF-8C5B-9240C88EC88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0DD219-B177-4C75-B192-DE28A3B01F12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9A133A2-0643-4C84-BCFF-DD17811B523E}">
      <dgm:prSet/>
      <dgm:spPr/>
      <dgm:t>
        <a:bodyPr/>
        <a:lstStyle/>
        <a:p>
          <a:r>
            <a:rPr lang="en-US" b="1" dirty="0"/>
            <a:t>ANAMNESE</a:t>
          </a:r>
        </a:p>
      </dgm:t>
    </dgm:pt>
    <dgm:pt modelId="{AB7C649F-7C00-4802-B505-FF09B2DFE13A}" type="parTrans" cxnId="{BBBB8B92-F731-4CF7-AF15-3353EB8D9310}">
      <dgm:prSet/>
      <dgm:spPr/>
      <dgm:t>
        <a:bodyPr/>
        <a:lstStyle/>
        <a:p>
          <a:endParaRPr lang="en-US"/>
        </a:p>
      </dgm:t>
    </dgm:pt>
    <dgm:pt modelId="{EE713D9B-26FE-4BDF-B984-CE6656BEF5FB}" type="sibTrans" cxnId="{BBBB8B92-F731-4CF7-AF15-3353EB8D9310}">
      <dgm:prSet/>
      <dgm:spPr/>
      <dgm:t>
        <a:bodyPr/>
        <a:lstStyle/>
        <a:p>
          <a:endParaRPr lang="en-US"/>
        </a:p>
      </dgm:t>
    </dgm:pt>
    <dgm:pt modelId="{00A82579-4DBB-4338-A627-74AC7F7E5B6F}">
      <dgm:prSet custT="1"/>
      <dgm:spPr/>
      <dgm:t>
        <a:bodyPr/>
        <a:lstStyle/>
        <a:p>
          <a:r>
            <a:rPr lang="en-US" sz="1800" b="1" dirty="0"/>
            <a:t>EXAME FÍSICO</a:t>
          </a:r>
        </a:p>
      </dgm:t>
    </dgm:pt>
    <dgm:pt modelId="{832E5A12-0DF0-496C-A734-6E1E2999D18E}" type="parTrans" cxnId="{21B46A98-BA6E-4E1A-A5FA-A93FC50E20C6}">
      <dgm:prSet/>
      <dgm:spPr/>
      <dgm:t>
        <a:bodyPr/>
        <a:lstStyle/>
        <a:p>
          <a:endParaRPr lang="en-US"/>
        </a:p>
      </dgm:t>
    </dgm:pt>
    <dgm:pt modelId="{E2CEFB85-3625-4333-84FB-03F33475DEE6}" type="sibTrans" cxnId="{21B46A98-BA6E-4E1A-A5FA-A93FC50E20C6}">
      <dgm:prSet/>
      <dgm:spPr/>
      <dgm:t>
        <a:bodyPr/>
        <a:lstStyle/>
        <a:p>
          <a:endParaRPr lang="en-US"/>
        </a:p>
      </dgm:t>
    </dgm:pt>
    <dgm:pt modelId="{D225CA26-E7E1-465E-99CD-CA01A2A23208}">
      <dgm:prSet custT="1"/>
      <dgm:spPr/>
      <dgm:t>
        <a:bodyPr/>
        <a:lstStyle/>
        <a:p>
          <a:r>
            <a:rPr lang="en-US" sz="1600" b="1" dirty="0"/>
            <a:t>INVESTIGAÇÃO LABORATORIAL BÁSICA</a:t>
          </a:r>
        </a:p>
      </dgm:t>
    </dgm:pt>
    <dgm:pt modelId="{A5FE4E17-CBC2-43EE-B55A-CCFBC326DD8B}" type="parTrans" cxnId="{3CCCC71C-6912-4BA9-9F7A-1409289E8F67}">
      <dgm:prSet/>
      <dgm:spPr/>
      <dgm:t>
        <a:bodyPr/>
        <a:lstStyle/>
        <a:p>
          <a:endParaRPr lang="en-US"/>
        </a:p>
      </dgm:t>
    </dgm:pt>
    <dgm:pt modelId="{2E53F78E-7E8C-450F-80B1-8352B92A46D4}" type="sibTrans" cxnId="{3CCCC71C-6912-4BA9-9F7A-1409289E8F67}">
      <dgm:prSet/>
      <dgm:spPr/>
      <dgm:t>
        <a:bodyPr/>
        <a:lstStyle/>
        <a:p>
          <a:endParaRPr lang="en-US"/>
        </a:p>
      </dgm:t>
    </dgm:pt>
    <dgm:pt modelId="{62F7AA36-4056-4F7D-8340-9E1BB30936B9}" type="pres">
      <dgm:prSet presAssocID="{BB0DD219-B177-4C75-B192-DE28A3B01F12}" presName="Name0" presStyleCnt="0">
        <dgm:presLayoutVars>
          <dgm:dir/>
          <dgm:animLvl val="lvl"/>
          <dgm:resizeHandles val="exact"/>
        </dgm:presLayoutVars>
      </dgm:prSet>
      <dgm:spPr/>
    </dgm:pt>
    <dgm:pt modelId="{3FCC4F0B-ACD8-4916-96B1-1D2C60D0EAD5}" type="pres">
      <dgm:prSet presAssocID="{49A133A2-0643-4C84-BCFF-DD17811B523E}" presName="linNode" presStyleCnt="0"/>
      <dgm:spPr/>
    </dgm:pt>
    <dgm:pt modelId="{DEB77B1A-7F82-4AF2-921D-D3CAC2E53FFC}" type="pres">
      <dgm:prSet presAssocID="{49A133A2-0643-4C84-BCFF-DD17811B523E}" presName="parentText" presStyleLbl="node1" presStyleIdx="0" presStyleCnt="3" custLinFactNeighborY="-1943">
        <dgm:presLayoutVars>
          <dgm:chMax val="1"/>
          <dgm:bulletEnabled val="1"/>
        </dgm:presLayoutVars>
      </dgm:prSet>
      <dgm:spPr/>
    </dgm:pt>
    <dgm:pt modelId="{328A1110-09F6-4CD7-9CC7-57397B9A6ACC}" type="pres">
      <dgm:prSet presAssocID="{EE713D9B-26FE-4BDF-B984-CE6656BEF5FB}" presName="sp" presStyleCnt="0"/>
      <dgm:spPr/>
    </dgm:pt>
    <dgm:pt modelId="{26A7E9A5-E969-4F1B-BC22-49D881D83E14}" type="pres">
      <dgm:prSet presAssocID="{00A82579-4DBB-4338-A627-74AC7F7E5B6F}" presName="linNode" presStyleCnt="0"/>
      <dgm:spPr/>
    </dgm:pt>
    <dgm:pt modelId="{5E4E7C84-0E6F-4C17-9BC8-8211AF634121}" type="pres">
      <dgm:prSet presAssocID="{00A82579-4DBB-4338-A627-74AC7F7E5B6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49CD63C-DAE5-4D8A-8EB5-EDBBA1A2C753}" type="pres">
      <dgm:prSet presAssocID="{E2CEFB85-3625-4333-84FB-03F33475DEE6}" presName="sp" presStyleCnt="0"/>
      <dgm:spPr/>
    </dgm:pt>
    <dgm:pt modelId="{1ECA345F-02A0-4871-8E55-D2ADDEDFFCE3}" type="pres">
      <dgm:prSet presAssocID="{D225CA26-E7E1-465E-99CD-CA01A2A23208}" presName="linNode" presStyleCnt="0"/>
      <dgm:spPr/>
    </dgm:pt>
    <dgm:pt modelId="{6A48AB95-F0E1-4332-908A-CF107658C5F3}" type="pres">
      <dgm:prSet presAssocID="{D225CA26-E7E1-465E-99CD-CA01A2A23208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3CCCC71C-6912-4BA9-9F7A-1409289E8F67}" srcId="{BB0DD219-B177-4C75-B192-DE28A3B01F12}" destId="{D225CA26-E7E1-465E-99CD-CA01A2A23208}" srcOrd="2" destOrd="0" parTransId="{A5FE4E17-CBC2-43EE-B55A-CCFBC326DD8B}" sibTransId="{2E53F78E-7E8C-450F-80B1-8352B92A46D4}"/>
    <dgm:cxn modelId="{DE7D9C1D-7713-4536-A35A-57B350DDAF63}" type="presOf" srcId="{D225CA26-E7E1-465E-99CD-CA01A2A23208}" destId="{6A48AB95-F0E1-4332-908A-CF107658C5F3}" srcOrd="0" destOrd="0" presId="urn:microsoft.com/office/officeart/2005/8/layout/vList5"/>
    <dgm:cxn modelId="{472BE481-0DD9-4403-BA48-E4AA638E6767}" type="presOf" srcId="{49A133A2-0643-4C84-BCFF-DD17811B523E}" destId="{DEB77B1A-7F82-4AF2-921D-D3CAC2E53FFC}" srcOrd="0" destOrd="0" presId="urn:microsoft.com/office/officeart/2005/8/layout/vList5"/>
    <dgm:cxn modelId="{BBBB8B92-F731-4CF7-AF15-3353EB8D9310}" srcId="{BB0DD219-B177-4C75-B192-DE28A3B01F12}" destId="{49A133A2-0643-4C84-BCFF-DD17811B523E}" srcOrd="0" destOrd="0" parTransId="{AB7C649F-7C00-4802-B505-FF09B2DFE13A}" sibTransId="{EE713D9B-26FE-4BDF-B984-CE6656BEF5FB}"/>
    <dgm:cxn modelId="{21B46A98-BA6E-4E1A-A5FA-A93FC50E20C6}" srcId="{BB0DD219-B177-4C75-B192-DE28A3B01F12}" destId="{00A82579-4DBB-4338-A627-74AC7F7E5B6F}" srcOrd="1" destOrd="0" parTransId="{832E5A12-0DF0-496C-A734-6E1E2999D18E}" sibTransId="{E2CEFB85-3625-4333-84FB-03F33475DEE6}"/>
    <dgm:cxn modelId="{13F233BB-F3D3-4222-B42B-D8F90A180CFD}" type="presOf" srcId="{BB0DD219-B177-4C75-B192-DE28A3B01F12}" destId="{62F7AA36-4056-4F7D-8340-9E1BB30936B9}" srcOrd="0" destOrd="0" presId="urn:microsoft.com/office/officeart/2005/8/layout/vList5"/>
    <dgm:cxn modelId="{800DC7EE-54B6-4B92-B21A-9BEECAE6A4B3}" type="presOf" srcId="{00A82579-4DBB-4338-A627-74AC7F7E5B6F}" destId="{5E4E7C84-0E6F-4C17-9BC8-8211AF634121}" srcOrd="0" destOrd="0" presId="urn:microsoft.com/office/officeart/2005/8/layout/vList5"/>
    <dgm:cxn modelId="{5896A2E0-73E8-4FB4-A9FA-5592DD2BE781}" type="presParOf" srcId="{62F7AA36-4056-4F7D-8340-9E1BB30936B9}" destId="{3FCC4F0B-ACD8-4916-96B1-1D2C60D0EAD5}" srcOrd="0" destOrd="0" presId="urn:microsoft.com/office/officeart/2005/8/layout/vList5"/>
    <dgm:cxn modelId="{6D1651C6-523F-4CC1-AB3B-BE15043AE304}" type="presParOf" srcId="{3FCC4F0B-ACD8-4916-96B1-1D2C60D0EAD5}" destId="{DEB77B1A-7F82-4AF2-921D-D3CAC2E53FFC}" srcOrd="0" destOrd="0" presId="urn:microsoft.com/office/officeart/2005/8/layout/vList5"/>
    <dgm:cxn modelId="{3A2AAAED-C872-4E7E-B2B8-3922FC6030E8}" type="presParOf" srcId="{62F7AA36-4056-4F7D-8340-9E1BB30936B9}" destId="{328A1110-09F6-4CD7-9CC7-57397B9A6ACC}" srcOrd="1" destOrd="0" presId="urn:microsoft.com/office/officeart/2005/8/layout/vList5"/>
    <dgm:cxn modelId="{CB0510F7-A029-46D6-B3E5-3FCD85A31491}" type="presParOf" srcId="{62F7AA36-4056-4F7D-8340-9E1BB30936B9}" destId="{26A7E9A5-E969-4F1B-BC22-49D881D83E14}" srcOrd="2" destOrd="0" presId="urn:microsoft.com/office/officeart/2005/8/layout/vList5"/>
    <dgm:cxn modelId="{EE16FCF8-0737-477E-B5AE-1C73B72CC1B9}" type="presParOf" srcId="{26A7E9A5-E969-4F1B-BC22-49D881D83E14}" destId="{5E4E7C84-0E6F-4C17-9BC8-8211AF634121}" srcOrd="0" destOrd="0" presId="urn:microsoft.com/office/officeart/2005/8/layout/vList5"/>
    <dgm:cxn modelId="{E33DAB27-C5B8-4F04-AC75-D2ECB51A4B14}" type="presParOf" srcId="{62F7AA36-4056-4F7D-8340-9E1BB30936B9}" destId="{B49CD63C-DAE5-4D8A-8EB5-EDBBA1A2C753}" srcOrd="3" destOrd="0" presId="urn:microsoft.com/office/officeart/2005/8/layout/vList5"/>
    <dgm:cxn modelId="{64AA7A15-C864-4E4F-AFAE-3205367FCF0F}" type="presParOf" srcId="{62F7AA36-4056-4F7D-8340-9E1BB30936B9}" destId="{1ECA345F-02A0-4871-8E55-D2ADDEDFFCE3}" srcOrd="4" destOrd="0" presId="urn:microsoft.com/office/officeart/2005/8/layout/vList5"/>
    <dgm:cxn modelId="{CFFA49C7-6FD8-4265-BB0D-AD5B838E7BF6}" type="presParOf" srcId="{1ECA345F-02A0-4871-8E55-D2ADDEDFFCE3}" destId="{6A48AB95-F0E1-4332-908A-CF107658C5F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DA6542-A041-432C-9CD5-637EF8E546C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D5E467A-41D9-49BB-AC8F-E3E79F4984B5}">
      <dgm:prSet/>
      <dgm:spPr/>
      <dgm:t>
        <a:bodyPr/>
        <a:lstStyle/>
        <a:p>
          <a:r>
            <a:rPr lang="en-US"/>
            <a:t>Efeito natriurético</a:t>
          </a:r>
        </a:p>
      </dgm:t>
    </dgm:pt>
    <dgm:pt modelId="{B826EA38-CDA1-4B48-B23C-24994EE0855F}" type="parTrans" cxnId="{2E4F3591-746C-42F5-A4F6-DFF873CF33AD}">
      <dgm:prSet/>
      <dgm:spPr/>
      <dgm:t>
        <a:bodyPr/>
        <a:lstStyle/>
        <a:p>
          <a:endParaRPr lang="en-US"/>
        </a:p>
      </dgm:t>
    </dgm:pt>
    <dgm:pt modelId="{9B5AB858-FEFC-4874-BD73-78FF2439A509}" type="sibTrans" cxnId="{2E4F3591-746C-42F5-A4F6-DFF873CF33AD}">
      <dgm:prSet/>
      <dgm:spPr/>
      <dgm:t>
        <a:bodyPr/>
        <a:lstStyle/>
        <a:p>
          <a:endParaRPr lang="en-US"/>
        </a:p>
      </dgm:t>
    </dgm:pt>
    <dgm:pt modelId="{6430BF18-20B3-4155-A31F-16827E78A56F}">
      <dgm:prSet/>
      <dgm:spPr/>
      <dgm:t>
        <a:bodyPr/>
        <a:lstStyle/>
        <a:p>
          <a:r>
            <a:rPr lang="en-US"/>
            <a:t>Diminuição do volume extracelular (4-6 semanas)</a:t>
          </a:r>
        </a:p>
      </dgm:t>
    </dgm:pt>
    <dgm:pt modelId="{499BE18F-0833-42AD-8F76-B8416B8A0C76}" type="parTrans" cxnId="{E1E51946-4154-4951-B8EC-A35FE62E56C1}">
      <dgm:prSet/>
      <dgm:spPr/>
      <dgm:t>
        <a:bodyPr/>
        <a:lstStyle/>
        <a:p>
          <a:endParaRPr lang="en-US"/>
        </a:p>
      </dgm:t>
    </dgm:pt>
    <dgm:pt modelId="{64B264BA-A80A-46D2-A6EF-3FBD4D90B19B}" type="sibTrans" cxnId="{E1E51946-4154-4951-B8EC-A35FE62E56C1}">
      <dgm:prSet/>
      <dgm:spPr/>
      <dgm:t>
        <a:bodyPr/>
        <a:lstStyle/>
        <a:p>
          <a:endParaRPr lang="en-US"/>
        </a:p>
      </dgm:t>
    </dgm:pt>
    <dgm:pt modelId="{46764F60-1432-4A22-ADF7-B2B1C2FD6208}">
      <dgm:prSet/>
      <dgm:spPr/>
      <dgm:t>
        <a:bodyPr/>
        <a:lstStyle/>
        <a:p>
          <a:r>
            <a:rPr lang="en-US"/>
            <a:t>Efeito vasodilatador por redução da RVP</a:t>
          </a:r>
        </a:p>
      </dgm:t>
    </dgm:pt>
    <dgm:pt modelId="{1B17985E-A8FD-4833-A550-4F29F10E5201}" type="parTrans" cxnId="{B4E2BD70-F265-4BA2-811B-3FD0DF9E49B0}">
      <dgm:prSet/>
      <dgm:spPr/>
      <dgm:t>
        <a:bodyPr/>
        <a:lstStyle/>
        <a:p>
          <a:endParaRPr lang="en-US"/>
        </a:p>
      </dgm:t>
    </dgm:pt>
    <dgm:pt modelId="{F0B02C15-2820-4F94-98AD-B94407CA4148}" type="sibTrans" cxnId="{B4E2BD70-F265-4BA2-811B-3FD0DF9E49B0}">
      <dgm:prSet/>
      <dgm:spPr/>
      <dgm:t>
        <a:bodyPr/>
        <a:lstStyle/>
        <a:p>
          <a:endParaRPr lang="en-US"/>
        </a:p>
      </dgm:t>
    </dgm:pt>
    <dgm:pt modelId="{28F5697E-0DDB-4DC3-86A2-811FB27EE3FE}">
      <dgm:prSet/>
      <dgm:spPr/>
      <dgm:t>
        <a:bodyPr/>
        <a:lstStyle/>
        <a:p>
          <a:r>
            <a:rPr lang="en-US"/>
            <a:t>Reduzem PA e mortalidade</a:t>
          </a:r>
        </a:p>
      </dgm:t>
    </dgm:pt>
    <dgm:pt modelId="{132CA8EA-8C2F-49E3-8F98-EF458AD636B6}" type="parTrans" cxnId="{1916D9D4-50D5-46E1-A5EF-6032734E6F8B}">
      <dgm:prSet/>
      <dgm:spPr/>
      <dgm:t>
        <a:bodyPr/>
        <a:lstStyle/>
        <a:p>
          <a:endParaRPr lang="en-US"/>
        </a:p>
      </dgm:t>
    </dgm:pt>
    <dgm:pt modelId="{FFD70295-75B7-4FF2-932F-7E8F39B133DF}" type="sibTrans" cxnId="{1916D9D4-50D5-46E1-A5EF-6032734E6F8B}">
      <dgm:prSet/>
      <dgm:spPr/>
      <dgm:t>
        <a:bodyPr/>
        <a:lstStyle/>
        <a:p>
          <a:endParaRPr lang="en-US"/>
        </a:p>
      </dgm:t>
    </dgm:pt>
    <dgm:pt modelId="{2D8A202E-9F6A-4B3E-A129-F11BC8BD8EF7}">
      <dgm:prSet/>
      <dgm:spPr/>
      <dgm:t>
        <a:bodyPr/>
        <a:lstStyle/>
        <a:p>
          <a:r>
            <a:rPr lang="en-US"/>
            <a:t>Preferência pelos tiazídicos</a:t>
          </a:r>
        </a:p>
      </dgm:t>
    </dgm:pt>
    <dgm:pt modelId="{F08EC6B8-C3B6-4E02-A0FC-5A993FE8E19D}" type="parTrans" cxnId="{D7541738-31D5-4481-9F94-9CA7FA020682}">
      <dgm:prSet/>
      <dgm:spPr/>
      <dgm:t>
        <a:bodyPr/>
        <a:lstStyle/>
        <a:p>
          <a:endParaRPr lang="en-US"/>
        </a:p>
      </dgm:t>
    </dgm:pt>
    <dgm:pt modelId="{860A36F8-DB08-4802-95E0-F961A366EAD2}" type="sibTrans" cxnId="{D7541738-31D5-4481-9F94-9CA7FA020682}">
      <dgm:prSet/>
      <dgm:spPr/>
      <dgm:t>
        <a:bodyPr/>
        <a:lstStyle/>
        <a:p>
          <a:endParaRPr lang="en-US"/>
        </a:p>
      </dgm:t>
    </dgm:pt>
    <dgm:pt modelId="{EDBDAF93-CCEB-4CE6-A6E5-80AA42C8997F}">
      <dgm:prSet/>
      <dgm:spPr/>
      <dgm:t>
        <a:bodyPr/>
        <a:lstStyle/>
        <a:p>
          <a:r>
            <a:rPr lang="en-US"/>
            <a:t>Diuréticos de alça: Creatinina &gt; 2,0 mg/dl; RFG &lt; 30 ml/min</a:t>
          </a:r>
        </a:p>
      </dgm:t>
    </dgm:pt>
    <dgm:pt modelId="{8D0C7FDB-633E-43C3-9659-90083EFAAE7C}" type="parTrans" cxnId="{5B81010E-44B1-465B-8B29-D784C1402433}">
      <dgm:prSet/>
      <dgm:spPr/>
      <dgm:t>
        <a:bodyPr/>
        <a:lstStyle/>
        <a:p>
          <a:endParaRPr lang="en-US"/>
        </a:p>
      </dgm:t>
    </dgm:pt>
    <dgm:pt modelId="{ABE011FF-C18C-4B3C-B829-FEA6DC4E9FB8}" type="sibTrans" cxnId="{5B81010E-44B1-465B-8B29-D784C1402433}">
      <dgm:prSet/>
      <dgm:spPr/>
      <dgm:t>
        <a:bodyPr/>
        <a:lstStyle/>
        <a:p>
          <a:endParaRPr lang="en-US"/>
        </a:p>
      </dgm:t>
    </dgm:pt>
    <dgm:pt modelId="{4D2E2D4B-42C9-48DE-8287-BEAD07119103}">
      <dgm:prSet/>
      <dgm:spPr/>
      <dgm:t>
        <a:bodyPr/>
        <a:lstStyle/>
        <a:p>
          <a:r>
            <a:rPr lang="en-US"/>
            <a:t>EA: Fraqueza, cãimbras, disfunção erétil, hipocalemia</a:t>
          </a:r>
        </a:p>
      </dgm:t>
    </dgm:pt>
    <dgm:pt modelId="{E2F017F1-8C03-4FE5-A776-F92776A56938}" type="parTrans" cxnId="{C73548E2-7AEA-4F0C-BA2B-25B15CDAE339}">
      <dgm:prSet/>
      <dgm:spPr/>
      <dgm:t>
        <a:bodyPr/>
        <a:lstStyle/>
        <a:p>
          <a:endParaRPr lang="en-US"/>
        </a:p>
      </dgm:t>
    </dgm:pt>
    <dgm:pt modelId="{C7CE9134-490B-42BD-BDE7-C88E41F9F5A5}" type="sibTrans" cxnId="{C73548E2-7AEA-4F0C-BA2B-25B15CDAE339}">
      <dgm:prSet/>
      <dgm:spPr/>
      <dgm:t>
        <a:bodyPr/>
        <a:lstStyle/>
        <a:p>
          <a:endParaRPr lang="en-US"/>
        </a:p>
      </dgm:t>
    </dgm:pt>
    <dgm:pt modelId="{A4228205-C397-47F8-9D17-342529BA4806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Hidroclorotiazida</a:t>
          </a:r>
          <a:r>
            <a:rPr lang="en-US" dirty="0"/>
            <a:t>, clortalidona, indapamida  </a:t>
          </a:r>
        </a:p>
      </dgm:t>
    </dgm:pt>
    <dgm:pt modelId="{94206DA9-A7C8-44F7-BCC0-67DE460B223A}" type="parTrans" cxnId="{AE2201EE-1D7F-4DE8-82B1-DDD8AEB473C8}">
      <dgm:prSet/>
      <dgm:spPr/>
      <dgm:t>
        <a:bodyPr/>
        <a:lstStyle/>
        <a:p>
          <a:endParaRPr lang="en-US"/>
        </a:p>
      </dgm:t>
    </dgm:pt>
    <dgm:pt modelId="{C2F88FB0-059F-4B84-87B2-53714F871673}" type="sibTrans" cxnId="{AE2201EE-1D7F-4DE8-82B1-DDD8AEB473C8}">
      <dgm:prSet/>
      <dgm:spPr/>
      <dgm:t>
        <a:bodyPr/>
        <a:lstStyle/>
        <a:p>
          <a:endParaRPr lang="en-US"/>
        </a:p>
      </dgm:t>
    </dgm:pt>
    <dgm:pt modelId="{FD5E6C4E-5D42-409E-B7F0-E7DADFC31101}" type="pres">
      <dgm:prSet presAssocID="{F0DA6542-A041-432C-9CD5-637EF8E546CF}" presName="linear" presStyleCnt="0">
        <dgm:presLayoutVars>
          <dgm:animLvl val="lvl"/>
          <dgm:resizeHandles val="exact"/>
        </dgm:presLayoutVars>
      </dgm:prSet>
      <dgm:spPr/>
    </dgm:pt>
    <dgm:pt modelId="{6553D390-19FB-4071-8FDB-81CFD7860D1B}" type="pres">
      <dgm:prSet presAssocID="{1D5E467A-41D9-49BB-AC8F-E3E79F4984B5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805FFD0C-3864-41A8-82A3-9BAD03EC2271}" type="pres">
      <dgm:prSet presAssocID="{9B5AB858-FEFC-4874-BD73-78FF2439A509}" presName="spacer" presStyleCnt="0"/>
      <dgm:spPr/>
    </dgm:pt>
    <dgm:pt modelId="{B84E34CA-A8FD-40AD-A260-0D81BC0BDE85}" type="pres">
      <dgm:prSet presAssocID="{6430BF18-20B3-4155-A31F-16827E78A56F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3FACA689-FEBB-4B77-9C40-52BEA898ADFE}" type="pres">
      <dgm:prSet presAssocID="{64B264BA-A80A-46D2-A6EF-3FBD4D90B19B}" presName="spacer" presStyleCnt="0"/>
      <dgm:spPr/>
    </dgm:pt>
    <dgm:pt modelId="{494088A4-4B05-4E53-83A7-F081D078D335}" type="pres">
      <dgm:prSet presAssocID="{46764F60-1432-4A22-ADF7-B2B1C2FD6208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F781BFE8-183F-4CB3-B519-1C32D444C860}" type="pres">
      <dgm:prSet presAssocID="{F0B02C15-2820-4F94-98AD-B94407CA4148}" presName="spacer" presStyleCnt="0"/>
      <dgm:spPr/>
    </dgm:pt>
    <dgm:pt modelId="{947194F5-1173-4FE5-A6FB-F4C76A190254}" type="pres">
      <dgm:prSet presAssocID="{28F5697E-0DDB-4DC3-86A2-811FB27EE3FE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8AC361B4-9097-47CB-8C50-985F75245507}" type="pres">
      <dgm:prSet presAssocID="{FFD70295-75B7-4FF2-932F-7E8F39B133DF}" presName="spacer" presStyleCnt="0"/>
      <dgm:spPr/>
    </dgm:pt>
    <dgm:pt modelId="{EA3CAB85-6072-4F86-AC30-2C73C92CBC05}" type="pres">
      <dgm:prSet presAssocID="{2D8A202E-9F6A-4B3E-A129-F11BC8BD8EF7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E32C143A-A898-4CDF-AB87-DFD5CACE09F3}" type="pres">
      <dgm:prSet presAssocID="{860A36F8-DB08-4802-95E0-F961A366EAD2}" presName="spacer" presStyleCnt="0"/>
      <dgm:spPr/>
    </dgm:pt>
    <dgm:pt modelId="{48A1DC38-1800-43AF-BE9C-2B71B91864B1}" type="pres">
      <dgm:prSet presAssocID="{EDBDAF93-CCEB-4CE6-A6E5-80AA42C8997F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4BB11752-6D3C-44A7-84A2-10B19C16CD7B}" type="pres">
      <dgm:prSet presAssocID="{ABE011FF-C18C-4B3C-B829-FEA6DC4E9FB8}" presName="spacer" presStyleCnt="0"/>
      <dgm:spPr/>
    </dgm:pt>
    <dgm:pt modelId="{0655608A-9153-41F9-B4F5-63FAEA01218E}" type="pres">
      <dgm:prSet presAssocID="{4D2E2D4B-42C9-48DE-8287-BEAD07119103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FD0F5288-C5F4-4FD9-A597-8971B5CE8BEF}" type="pres">
      <dgm:prSet presAssocID="{C7CE9134-490B-42BD-BDE7-C88E41F9F5A5}" presName="spacer" presStyleCnt="0"/>
      <dgm:spPr/>
    </dgm:pt>
    <dgm:pt modelId="{0082A600-45FB-4CC6-9863-9FE2EC384DCD}" type="pres">
      <dgm:prSet presAssocID="{A4228205-C397-47F8-9D17-342529BA4806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7AA4F206-0E32-4B67-B058-40B807CF0476}" type="presOf" srcId="{46764F60-1432-4A22-ADF7-B2B1C2FD6208}" destId="{494088A4-4B05-4E53-83A7-F081D078D335}" srcOrd="0" destOrd="0" presId="urn:microsoft.com/office/officeart/2005/8/layout/vList2"/>
    <dgm:cxn modelId="{5B81010E-44B1-465B-8B29-D784C1402433}" srcId="{F0DA6542-A041-432C-9CD5-637EF8E546CF}" destId="{EDBDAF93-CCEB-4CE6-A6E5-80AA42C8997F}" srcOrd="5" destOrd="0" parTransId="{8D0C7FDB-633E-43C3-9659-90083EFAAE7C}" sibTransId="{ABE011FF-C18C-4B3C-B829-FEA6DC4E9FB8}"/>
    <dgm:cxn modelId="{69418020-40F6-42C3-9859-5B92AC59FAC6}" type="presOf" srcId="{2D8A202E-9F6A-4B3E-A129-F11BC8BD8EF7}" destId="{EA3CAB85-6072-4F86-AC30-2C73C92CBC05}" srcOrd="0" destOrd="0" presId="urn:microsoft.com/office/officeart/2005/8/layout/vList2"/>
    <dgm:cxn modelId="{9C81CA33-388B-4068-8634-6AD47B981EBC}" type="presOf" srcId="{28F5697E-0DDB-4DC3-86A2-811FB27EE3FE}" destId="{947194F5-1173-4FE5-A6FB-F4C76A190254}" srcOrd="0" destOrd="0" presId="urn:microsoft.com/office/officeart/2005/8/layout/vList2"/>
    <dgm:cxn modelId="{D7541738-31D5-4481-9F94-9CA7FA020682}" srcId="{F0DA6542-A041-432C-9CD5-637EF8E546CF}" destId="{2D8A202E-9F6A-4B3E-A129-F11BC8BD8EF7}" srcOrd="4" destOrd="0" parTransId="{F08EC6B8-C3B6-4E02-A0FC-5A993FE8E19D}" sibTransId="{860A36F8-DB08-4802-95E0-F961A366EAD2}"/>
    <dgm:cxn modelId="{E1E51946-4154-4951-B8EC-A35FE62E56C1}" srcId="{F0DA6542-A041-432C-9CD5-637EF8E546CF}" destId="{6430BF18-20B3-4155-A31F-16827E78A56F}" srcOrd="1" destOrd="0" parTransId="{499BE18F-0833-42AD-8F76-B8416B8A0C76}" sibTransId="{64B264BA-A80A-46D2-A6EF-3FBD4D90B19B}"/>
    <dgm:cxn modelId="{B4E2BD70-F265-4BA2-811B-3FD0DF9E49B0}" srcId="{F0DA6542-A041-432C-9CD5-637EF8E546CF}" destId="{46764F60-1432-4A22-ADF7-B2B1C2FD6208}" srcOrd="2" destOrd="0" parTransId="{1B17985E-A8FD-4833-A550-4F29F10E5201}" sibTransId="{F0B02C15-2820-4F94-98AD-B94407CA4148}"/>
    <dgm:cxn modelId="{2CE42154-DA44-45BE-85AB-8C94D427DFA7}" type="presOf" srcId="{1D5E467A-41D9-49BB-AC8F-E3E79F4984B5}" destId="{6553D390-19FB-4071-8FDB-81CFD7860D1B}" srcOrd="0" destOrd="0" presId="urn:microsoft.com/office/officeart/2005/8/layout/vList2"/>
    <dgm:cxn modelId="{2E4F3591-746C-42F5-A4F6-DFF873CF33AD}" srcId="{F0DA6542-A041-432C-9CD5-637EF8E546CF}" destId="{1D5E467A-41D9-49BB-AC8F-E3E79F4984B5}" srcOrd="0" destOrd="0" parTransId="{B826EA38-CDA1-4B48-B23C-24994EE0855F}" sibTransId="{9B5AB858-FEFC-4874-BD73-78FF2439A509}"/>
    <dgm:cxn modelId="{0401319A-A965-434F-9E74-092283494BAA}" type="presOf" srcId="{A4228205-C397-47F8-9D17-342529BA4806}" destId="{0082A600-45FB-4CC6-9863-9FE2EC384DCD}" srcOrd="0" destOrd="0" presId="urn:microsoft.com/office/officeart/2005/8/layout/vList2"/>
    <dgm:cxn modelId="{199EC99D-A6BC-4262-BA8C-C56F0CE0A46E}" type="presOf" srcId="{EDBDAF93-CCEB-4CE6-A6E5-80AA42C8997F}" destId="{48A1DC38-1800-43AF-BE9C-2B71B91864B1}" srcOrd="0" destOrd="0" presId="urn:microsoft.com/office/officeart/2005/8/layout/vList2"/>
    <dgm:cxn modelId="{8814BBA1-71D0-47E0-B376-4AED813BA0A7}" type="presOf" srcId="{F0DA6542-A041-432C-9CD5-637EF8E546CF}" destId="{FD5E6C4E-5D42-409E-B7F0-E7DADFC31101}" srcOrd="0" destOrd="0" presId="urn:microsoft.com/office/officeart/2005/8/layout/vList2"/>
    <dgm:cxn modelId="{1916D9D4-50D5-46E1-A5EF-6032734E6F8B}" srcId="{F0DA6542-A041-432C-9CD5-637EF8E546CF}" destId="{28F5697E-0DDB-4DC3-86A2-811FB27EE3FE}" srcOrd="3" destOrd="0" parTransId="{132CA8EA-8C2F-49E3-8F98-EF458AD636B6}" sibTransId="{FFD70295-75B7-4FF2-932F-7E8F39B133DF}"/>
    <dgm:cxn modelId="{C73548E2-7AEA-4F0C-BA2B-25B15CDAE339}" srcId="{F0DA6542-A041-432C-9CD5-637EF8E546CF}" destId="{4D2E2D4B-42C9-48DE-8287-BEAD07119103}" srcOrd="6" destOrd="0" parTransId="{E2F017F1-8C03-4FE5-A776-F92776A56938}" sibTransId="{C7CE9134-490B-42BD-BDE7-C88E41F9F5A5}"/>
    <dgm:cxn modelId="{2F102BEC-30D5-47F7-AC4D-0717AF2EA226}" type="presOf" srcId="{4D2E2D4B-42C9-48DE-8287-BEAD07119103}" destId="{0655608A-9153-41F9-B4F5-63FAEA01218E}" srcOrd="0" destOrd="0" presId="urn:microsoft.com/office/officeart/2005/8/layout/vList2"/>
    <dgm:cxn modelId="{AE2201EE-1D7F-4DE8-82B1-DDD8AEB473C8}" srcId="{F0DA6542-A041-432C-9CD5-637EF8E546CF}" destId="{A4228205-C397-47F8-9D17-342529BA4806}" srcOrd="7" destOrd="0" parTransId="{94206DA9-A7C8-44F7-BCC0-67DE460B223A}" sibTransId="{C2F88FB0-059F-4B84-87B2-53714F871673}"/>
    <dgm:cxn modelId="{819F2EF7-AD78-4EAC-8B47-FC4BEBCBAAD6}" type="presOf" srcId="{6430BF18-20B3-4155-A31F-16827E78A56F}" destId="{B84E34CA-A8FD-40AD-A260-0D81BC0BDE85}" srcOrd="0" destOrd="0" presId="urn:microsoft.com/office/officeart/2005/8/layout/vList2"/>
    <dgm:cxn modelId="{6A786C59-B068-40BD-A539-1BD8969082FC}" type="presParOf" srcId="{FD5E6C4E-5D42-409E-B7F0-E7DADFC31101}" destId="{6553D390-19FB-4071-8FDB-81CFD7860D1B}" srcOrd="0" destOrd="0" presId="urn:microsoft.com/office/officeart/2005/8/layout/vList2"/>
    <dgm:cxn modelId="{B810A45A-77A7-4FD9-BE75-B2C3BFDD9433}" type="presParOf" srcId="{FD5E6C4E-5D42-409E-B7F0-E7DADFC31101}" destId="{805FFD0C-3864-41A8-82A3-9BAD03EC2271}" srcOrd="1" destOrd="0" presId="urn:microsoft.com/office/officeart/2005/8/layout/vList2"/>
    <dgm:cxn modelId="{364783A1-D841-4A46-8A13-8C497BFBCE6C}" type="presParOf" srcId="{FD5E6C4E-5D42-409E-B7F0-E7DADFC31101}" destId="{B84E34CA-A8FD-40AD-A260-0D81BC0BDE85}" srcOrd="2" destOrd="0" presId="urn:microsoft.com/office/officeart/2005/8/layout/vList2"/>
    <dgm:cxn modelId="{FF6B6A11-4135-49DC-BF70-E896CF4184B2}" type="presParOf" srcId="{FD5E6C4E-5D42-409E-B7F0-E7DADFC31101}" destId="{3FACA689-FEBB-4B77-9C40-52BEA898ADFE}" srcOrd="3" destOrd="0" presId="urn:microsoft.com/office/officeart/2005/8/layout/vList2"/>
    <dgm:cxn modelId="{933E4264-EEAC-4C88-AEB1-1228B5056837}" type="presParOf" srcId="{FD5E6C4E-5D42-409E-B7F0-E7DADFC31101}" destId="{494088A4-4B05-4E53-83A7-F081D078D335}" srcOrd="4" destOrd="0" presId="urn:microsoft.com/office/officeart/2005/8/layout/vList2"/>
    <dgm:cxn modelId="{7AE2F95B-E206-44F8-8672-8FDB3816A192}" type="presParOf" srcId="{FD5E6C4E-5D42-409E-B7F0-E7DADFC31101}" destId="{F781BFE8-183F-4CB3-B519-1C32D444C860}" srcOrd="5" destOrd="0" presId="urn:microsoft.com/office/officeart/2005/8/layout/vList2"/>
    <dgm:cxn modelId="{20ACA55A-C079-4ECD-9706-2138FB4C0144}" type="presParOf" srcId="{FD5E6C4E-5D42-409E-B7F0-E7DADFC31101}" destId="{947194F5-1173-4FE5-A6FB-F4C76A190254}" srcOrd="6" destOrd="0" presId="urn:microsoft.com/office/officeart/2005/8/layout/vList2"/>
    <dgm:cxn modelId="{F6B44BFC-0555-40E8-A01A-352D507BC461}" type="presParOf" srcId="{FD5E6C4E-5D42-409E-B7F0-E7DADFC31101}" destId="{8AC361B4-9097-47CB-8C50-985F75245507}" srcOrd="7" destOrd="0" presId="urn:microsoft.com/office/officeart/2005/8/layout/vList2"/>
    <dgm:cxn modelId="{2F4E3A78-9BE0-4746-A92F-6BD683EA3C62}" type="presParOf" srcId="{FD5E6C4E-5D42-409E-B7F0-E7DADFC31101}" destId="{EA3CAB85-6072-4F86-AC30-2C73C92CBC05}" srcOrd="8" destOrd="0" presId="urn:microsoft.com/office/officeart/2005/8/layout/vList2"/>
    <dgm:cxn modelId="{DB88118B-E9DE-4B26-8707-27B7E73701F8}" type="presParOf" srcId="{FD5E6C4E-5D42-409E-B7F0-E7DADFC31101}" destId="{E32C143A-A898-4CDF-AB87-DFD5CACE09F3}" srcOrd="9" destOrd="0" presId="urn:microsoft.com/office/officeart/2005/8/layout/vList2"/>
    <dgm:cxn modelId="{F918A7D7-84A9-4A11-BA3E-8BEEE9F7191E}" type="presParOf" srcId="{FD5E6C4E-5D42-409E-B7F0-E7DADFC31101}" destId="{48A1DC38-1800-43AF-BE9C-2B71B91864B1}" srcOrd="10" destOrd="0" presId="urn:microsoft.com/office/officeart/2005/8/layout/vList2"/>
    <dgm:cxn modelId="{0DC1DA58-B8BE-414F-8020-D044D0FB1E3F}" type="presParOf" srcId="{FD5E6C4E-5D42-409E-B7F0-E7DADFC31101}" destId="{4BB11752-6D3C-44A7-84A2-10B19C16CD7B}" srcOrd="11" destOrd="0" presId="urn:microsoft.com/office/officeart/2005/8/layout/vList2"/>
    <dgm:cxn modelId="{39531803-1B77-4417-A91D-F9C035C3D104}" type="presParOf" srcId="{FD5E6C4E-5D42-409E-B7F0-E7DADFC31101}" destId="{0655608A-9153-41F9-B4F5-63FAEA01218E}" srcOrd="12" destOrd="0" presId="urn:microsoft.com/office/officeart/2005/8/layout/vList2"/>
    <dgm:cxn modelId="{EEFAE4C2-7705-4F1A-85B4-805A49B72C48}" type="presParOf" srcId="{FD5E6C4E-5D42-409E-B7F0-E7DADFC31101}" destId="{FD0F5288-C5F4-4FD9-A597-8971B5CE8BEF}" srcOrd="13" destOrd="0" presId="urn:microsoft.com/office/officeart/2005/8/layout/vList2"/>
    <dgm:cxn modelId="{1604E8BF-55AB-4465-9E67-C75AF00F575C}" type="presParOf" srcId="{FD5E6C4E-5D42-409E-B7F0-E7DADFC31101}" destId="{0082A600-45FB-4CC6-9863-9FE2EC384DC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B83076-BF07-431E-AE6C-7BABCB1287A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A7B0174-D635-43A5-A113-6147A67331AF}">
      <dgm:prSet/>
      <dgm:spPr/>
      <dgm:t>
        <a:bodyPr/>
        <a:lstStyle/>
        <a:p>
          <a:r>
            <a:rPr lang="en-US"/>
            <a:t>Impedem a transformação de angiotensina I em II</a:t>
          </a:r>
        </a:p>
      </dgm:t>
    </dgm:pt>
    <dgm:pt modelId="{46807359-291A-4F6C-95CB-1F17BD0B63E8}" type="parTrans" cxnId="{584D6B44-2871-418C-AB63-1026F451C2E7}">
      <dgm:prSet/>
      <dgm:spPr/>
      <dgm:t>
        <a:bodyPr/>
        <a:lstStyle/>
        <a:p>
          <a:endParaRPr lang="en-US"/>
        </a:p>
      </dgm:t>
    </dgm:pt>
    <dgm:pt modelId="{351DDAEF-7688-4878-9CD2-F4A49344D3C0}" type="sibTrans" cxnId="{584D6B44-2871-418C-AB63-1026F451C2E7}">
      <dgm:prSet/>
      <dgm:spPr/>
      <dgm:t>
        <a:bodyPr/>
        <a:lstStyle/>
        <a:p>
          <a:endParaRPr lang="en-US"/>
        </a:p>
      </dgm:t>
    </dgm:pt>
    <dgm:pt modelId="{ABE13019-A39A-4140-A919-54C88106CAE4}">
      <dgm:prSet/>
      <dgm:spPr/>
      <dgm:t>
        <a:bodyPr/>
        <a:lstStyle/>
        <a:p>
          <a:r>
            <a:rPr lang="en-US"/>
            <a:t>Eficazes no tratamento da IC</a:t>
          </a:r>
        </a:p>
      </dgm:t>
    </dgm:pt>
    <dgm:pt modelId="{78A3F2C3-25B4-448E-A3E9-EFEB842DB519}" type="parTrans" cxnId="{B06F7D00-7613-4D61-9E04-1C49DEF68E76}">
      <dgm:prSet/>
      <dgm:spPr/>
      <dgm:t>
        <a:bodyPr/>
        <a:lstStyle/>
        <a:p>
          <a:endParaRPr lang="en-US"/>
        </a:p>
      </dgm:t>
    </dgm:pt>
    <dgm:pt modelId="{A61CF174-B4E7-4030-A0FB-64F6A1CA0D7D}" type="sibTrans" cxnId="{B06F7D00-7613-4D61-9E04-1C49DEF68E76}">
      <dgm:prSet/>
      <dgm:spPr/>
      <dgm:t>
        <a:bodyPr/>
        <a:lstStyle/>
        <a:p>
          <a:endParaRPr lang="en-US"/>
        </a:p>
      </dgm:t>
    </dgm:pt>
    <dgm:pt modelId="{5EEE3DA3-FA9F-4A5A-BF9B-1A3090147FCD}">
      <dgm:prSet/>
      <dgm:spPr/>
      <dgm:t>
        <a:bodyPr/>
        <a:lstStyle/>
        <a:p>
          <a:r>
            <a:rPr lang="en-US"/>
            <a:t>Reduzem morbimortalidade</a:t>
          </a:r>
        </a:p>
      </dgm:t>
    </dgm:pt>
    <dgm:pt modelId="{693368EC-0808-4DD5-A723-14BBF64F4BB4}" type="parTrans" cxnId="{380D843A-AE55-47A7-95FB-C64E0B699772}">
      <dgm:prSet/>
      <dgm:spPr/>
      <dgm:t>
        <a:bodyPr/>
        <a:lstStyle/>
        <a:p>
          <a:endParaRPr lang="en-US"/>
        </a:p>
      </dgm:t>
    </dgm:pt>
    <dgm:pt modelId="{5C113F9A-35DA-4172-891D-95E5F88FD71A}" type="sibTrans" cxnId="{380D843A-AE55-47A7-95FB-C64E0B699772}">
      <dgm:prSet/>
      <dgm:spPr/>
      <dgm:t>
        <a:bodyPr/>
        <a:lstStyle/>
        <a:p>
          <a:endParaRPr lang="en-US"/>
        </a:p>
      </dgm:t>
    </dgm:pt>
    <dgm:pt modelId="{93D07E9B-BE06-4BC1-B317-0CB276376C25}">
      <dgm:prSet/>
      <dgm:spPr/>
      <dgm:t>
        <a:bodyPr/>
        <a:lstStyle/>
        <a:p>
          <a:r>
            <a:rPr lang="en-US"/>
            <a:t>Possíveis efeitos pleiotrópicos</a:t>
          </a:r>
        </a:p>
      </dgm:t>
    </dgm:pt>
    <dgm:pt modelId="{81532406-BF7B-453D-B81D-61B8E6146343}" type="parTrans" cxnId="{5BE20940-6EDE-4A6A-BACA-45C59231B9B8}">
      <dgm:prSet/>
      <dgm:spPr/>
      <dgm:t>
        <a:bodyPr/>
        <a:lstStyle/>
        <a:p>
          <a:endParaRPr lang="en-US"/>
        </a:p>
      </dgm:t>
    </dgm:pt>
    <dgm:pt modelId="{9C8C0421-8A56-4014-A8A7-531D4683F5CF}" type="sibTrans" cxnId="{5BE20940-6EDE-4A6A-BACA-45C59231B9B8}">
      <dgm:prSet/>
      <dgm:spPr/>
      <dgm:t>
        <a:bodyPr/>
        <a:lstStyle/>
        <a:p>
          <a:endParaRPr lang="en-US"/>
        </a:p>
      </dgm:t>
    </dgm:pt>
    <dgm:pt modelId="{2E0867AB-0B32-40F6-BA10-D064FDD75B59}">
      <dgm:prSet/>
      <dgm:spPr/>
      <dgm:t>
        <a:bodyPr/>
        <a:lstStyle/>
        <a:p>
          <a:r>
            <a:rPr lang="en-US"/>
            <a:t>EA: Tosse seca (5%-20%), edema angioneurótico, erupção cutânea</a:t>
          </a:r>
        </a:p>
      </dgm:t>
    </dgm:pt>
    <dgm:pt modelId="{765F91E2-33B3-4735-9A7E-F6B6E7778A23}" type="parTrans" cxnId="{5EE0B932-21AB-4F78-99FD-DE9AACF4CF11}">
      <dgm:prSet/>
      <dgm:spPr/>
      <dgm:t>
        <a:bodyPr/>
        <a:lstStyle/>
        <a:p>
          <a:endParaRPr lang="en-US"/>
        </a:p>
      </dgm:t>
    </dgm:pt>
    <dgm:pt modelId="{9B64D931-28BE-4280-8E98-762EB1A47AA4}" type="sibTrans" cxnId="{5EE0B932-21AB-4F78-99FD-DE9AACF4CF11}">
      <dgm:prSet/>
      <dgm:spPr/>
      <dgm:t>
        <a:bodyPr/>
        <a:lstStyle/>
        <a:p>
          <a:endParaRPr lang="en-US"/>
        </a:p>
      </dgm:t>
    </dgm:pt>
    <dgm:pt modelId="{2154C52C-59A7-488A-8B6B-2396AEB85D03}">
      <dgm:prSet/>
      <dgm:spPr/>
      <dgm:t>
        <a:bodyPr/>
        <a:lstStyle/>
        <a:p>
          <a:r>
            <a:rPr lang="en-US"/>
            <a:t>Contraindicação na gravidez e em idade fértil </a:t>
          </a:r>
        </a:p>
      </dgm:t>
    </dgm:pt>
    <dgm:pt modelId="{91BD9CA9-A6D3-4EAB-BEEC-40014715189B}" type="parTrans" cxnId="{7CE52C6A-91B0-48DE-9C21-C8C6BF6B59DB}">
      <dgm:prSet/>
      <dgm:spPr/>
      <dgm:t>
        <a:bodyPr/>
        <a:lstStyle/>
        <a:p>
          <a:endParaRPr lang="en-US"/>
        </a:p>
      </dgm:t>
    </dgm:pt>
    <dgm:pt modelId="{AB719C16-72EA-4ACA-84EE-E7D94BDA7DC1}" type="sibTrans" cxnId="{7CE52C6A-91B0-48DE-9C21-C8C6BF6B59DB}">
      <dgm:prSet/>
      <dgm:spPr/>
      <dgm:t>
        <a:bodyPr/>
        <a:lstStyle/>
        <a:p>
          <a:endParaRPr lang="en-US"/>
        </a:p>
      </dgm:t>
    </dgm:pt>
    <dgm:pt modelId="{3ABFA63C-DA4F-4AF0-A93B-3ECB8FC1DF1E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Captopril, Enalapril</a:t>
          </a:r>
          <a:r>
            <a:rPr lang="en-US" dirty="0"/>
            <a:t>, lisinopril, ramipril, perindopril, trandolapril  </a:t>
          </a:r>
        </a:p>
      </dgm:t>
    </dgm:pt>
    <dgm:pt modelId="{3AC466E4-54C4-4E7D-B399-291EB075DD9E}" type="parTrans" cxnId="{5E1A2F48-5185-43A4-96F7-A470A1E201F8}">
      <dgm:prSet/>
      <dgm:spPr/>
      <dgm:t>
        <a:bodyPr/>
        <a:lstStyle/>
        <a:p>
          <a:endParaRPr lang="en-US"/>
        </a:p>
      </dgm:t>
    </dgm:pt>
    <dgm:pt modelId="{677F9DD0-DCC2-4F2F-BC62-ED4379E6865B}" type="sibTrans" cxnId="{5E1A2F48-5185-43A4-96F7-A470A1E201F8}">
      <dgm:prSet/>
      <dgm:spPr/>
      <dgm:t>
        <a:bodyPr/>
        <a:lstStyle/>
        <a:p>
          <a:endParaRPr lang="en-US"/>
        </a:p>
      </dgm:t>
    </dgm:pt>
    <dgm:pt modelId="{BE29EB1C-DE86-46D8-A27A-5D5197CD658C}" type="pres">
      <dgm:prSet presAssocID="{D1B83076-BF07-431E-AE6C-7BABCB1287AC}" presName="linear" presStyleCnt="0">
        <dgm:presLayoutVars>
          <dgm:animLvl val="lvl"/>
          <dgm:resizeHandles val="exact"/>
        </dgm:presLayoutVars>
      </dgm:prSet>
      <dgm:spPr/>
    </dgm:pt>
    <dgm:pt modelId="{3106FAB8-D4C3-4B08-9D3F-EAD9624A085B}" type="pres">
      <dgm:prSet presAssocID="{4A7B0174-D635-43A5-A113-6147A67331A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07CB55E9-D9C3-48D7-B8C0-83B5B37B4FAF}" type="pres">
      <dgm:prSet presAssocID="{351DDAEF-7688-4878-9CD2-F4A49344D3C0}" presName="spacer" presStyleCnt="0"/>
      <dgm:spPr/>
    </dgm:pt>
    <dgm:pt modelId="{C5BEC104-159B-4A42-B8D5-6D54C860C450}" type="pres">
      <dgm:prSet presAssocID="{ABE13019-A39A-4140-A919-54C88106CAE4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5F3EAA0-439E-4AE5-9F25-0A16E8972887}" type="pres">
      <dgm:prSet presAssocID="{A61CF174-B4E7-4030-A0FB-64F6A1CA0D7D}" presName="spacer" presStyleCnt="0"/>
      <dgm:spPr/>
    </dgm:pt>
    <dgm:pt modelId="{F956B7D8-6003-4323-AD7D-770F40C5FEAF}" type="pres">
      <dgm:prSet presAssocID="{5EEE3DA3-FA9F-4A5A-BF9B-1A3090147FC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458477C-C491-42C9-A5C4-939F16CA1874}" type="pres">
      <dgm:prSet presAssocID="{5C113F9A-35DA-4172-891D-95E5F88FD71A}" presName="spacer" presStyleCnt="0"/>
      <dgm:spPr/>
    </dgm:pt>
    <dgm:pt modelId="{8541C165-70EE-41F0-8DDA-FBD307A2A6B3}" type="pres">
      <dgm:prSet presAssocID="{93D07E9B-BE06-4BC1-B317-0CB276376C25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9349AE7-EFD1-4C7A-A9AF-9231D07E601B}" type="pres">
      <dgm:prSet presAssocID="{9C8C0421-8A56-4014-A8A7-531D4683F5CF}" presName="spacer" presStyleCnt="0"/>
      <dgm:spPr/>
    </dgm:pt>
    <dgm:pt modelId="{D27837C7-4F13-4C9B-A300-953BDE354198}" type="pres">
      <dgm:prSet presAssocID="{2E0867AB-0B32-40F6-BA10-D064FDD75B59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860FF73-642D-493C-89CF-35F297DEC7EF}" type="pres">
      <dgm:prSet presAssocID="{9B64D931-28BE-4280-8E98-762EB1A47AA4}" presName="spacer" presStyleCnt="0"/>
      <dgm:spPr/>
    </dgm:pt>
    <dgm:pt modelId="{A1582953-E9D0-454E-BE1D-CB517AC28EF5}" type="pres">
      <dgm:prSet presAssocID="{2154C52C-59A7-488A-8B6B-2396AEB85D0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A5E537B-762E-47BA-B4F0-E00599A1D37C}" type="pres">
      <dgm:prSet presAssocID="{AB719C16-72EA-4ACA-84EE-E7D94BDA7DC1}" presName="spacer" presStyleCnt="0"/>
      <dgm:spPr/>
    </dgm:pt>
    <dgm:pt modelId="{C7732792-D731-49BA-BB53-2CADD382CB3A}" type="pres">
      <dgm:prSet presAssocID="{3ABFA63C-DA4F-4AF0-A93B-3ECB8FC1DF1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06F7D00-7613-4D61-9E04-1C49DEF68E76}" srcId="{D1B83076-BF07-431E-AE6C-7BABCB1287AC}" destId="{ABE13019-A39A-4140-A919-54C88106CAE4}" srcOrd="1" destOrd="0" parTransId="{78A3F2C3-25B4-448E-A3E9-EFEB842DB519}" sibTransId="{A61CF174-B4E7-4030-A0FB-64F6A1CA0D7D}"/>
    <dgm:cxn modelId="{72D8A72D-BEEC-4BF4-9DBB-6068A74813E9}" type="presOf" srcId="{4A7B0174-D635-43A5-A113-6147A67331AF}" destId="{3106FAB8-D4C3-4B08-9D3F-EAD9624A085B}" srcOrd="0" destOrd="0" presId="urn:microsoft.com/office/officeart/2005/8/layout/vList2"/>
    <dgm:cxn modelId="{5EE0B932-21AB-4F78-99FD-DE9AACF4CF11}" srcId="{D1B83076-BF07-431E-AE6C-7BABCB1287AC}" destId="{2E0867AB-0B32-40F6-BA10-D064FDD75B59}" srcOrd="4" destOrd="0" parTransId="{765F91E2-33B3-4735-9A7E-F6B6E7778A23}" sibTransId="{9B64D931-28BE-4280-8E98-762EB1A47AA4}"/>
    <dgm:cxn modelId="{380D843A-AE55-47A7-95FB-C64E0B699772}" srcId="{D1B83076-BF07-431E-AE6C-7BABCB1287AC}" destId="{5EEE3DA3-FA9F-4A5A-BF9B-1A3090147FCD}" srcOrd="2" destOrd="0" parTransId="{693368EC-0808-4DD5-A723-14BBF64F4BB4}" sibTransId="{5C113F9A-35DA-4172-891D-95E5F88FD71A}"/>
    <dgm:cxn modelId="{5BE20940-6EDE-4A6A-BACA-45C59231B9B8}" srcId="{D1B83076-BF07-431E-AE6C-7BABCB1287AC}" destId="{93D07E9B-BE06-4BC1-B317-0CB276376C25}" srcOrd="3" destOrd="0" parTransId="{81532406-BF7B-453D-B81D-61B8E6146343}" sibTransId="{9C8C0421-8A56-4014-A8A7-531D4683F5CF}"/>
    <dgm:cxn modelId="{584D6B44-2871-418C-AB63-1026F451C2E7}" srcId="{D1B83076-BF07-431E-AE6C-7BABCB1287AC}" destId="{4A7B0174-D635-43A5-A113-6147A67331AF}" srcOrd="0" destOrd="0" parTransId="{46807359-291A-4F6C-95CB-1F17BD0B63E8}" sibTransId="{351DDAEF-7688-4878-9CD2-F4A49344D3C0}"/>
    <dgm:cxn modelId="{02F6EC65-BE9E-41B5-B6AE-B67D90E3AECD}" type="presOf" srcId="{5EEE3DA3-FA9F-4A5A-BF9B-1A3090147FCD}" destId="{F956B7D8-6003-4323-AD7D-770F40C5FEAF}" srcOrd="0" destOrd="0" presId="urn:microsoft.com/office/officeart/2005/8/layout/vList2"/>
    <dgm:cxn modelId="{EFFD7147-EC29-4E46-8267-58722F2694D1}" type="presOf" srcId="{93D07E9B-BE06-4BC1-B317-0CB276376C25}" destId="{8541C165-70EE-41F0-8DDA-FBD307A2A6B3}" srcOrd="0" destOrd="0" presId="urn:microsoft.com/office/officeart/2005/8/layout/vList2"/>
    <dgm:cxn modelId="{5E1A2F48-5185-43A4-96F7-A470A1E201F8}" srcId="{D1B83076-BF07-431E-AE6C-7BABCB1287AC}" destId="{3ABFA63C-DA4F-4AF0-A93B-3ECB8FC1DF1E}" srcOrd="6" destOrd="0" parTransId="{3AC466E4-54C4-4E7D-B399-291EB075DD9E}" sibTransId="{677F9DD0-DCC2-4F2F-BC62-ED4379E6865B}"/>
    <dgm:cxn modelId="{7CE52C6A-91B0-48DE-9C21-C8C6BF6B59DB}" srcId="{D1B83076-BF07-431E-AE6C-7BABCB1287AC}" destId="{2154C52C-59A7-488A-8B6B-2396AEB85D03}" srcOrd="5" destOrd="0" parTransId="{91BD9CA9-A6D3-4EAB-BEEC-40014715189B}" sibTransId="{AB719C16-72EA-4ACA-84EE-E7D94BDA7DC1}"/>
    <dgm:cxn modelId="{2D4A4E77-2BAC-40C2-8A94-1B18A4F4E2C2}" type="presOf" srcId="{3ABFA63C-DA4F-4AF0-A93B-3ECB8FC1DF1E}" destId="{C7732792-D731-49BA-BB53-2CADD382CB3A}" srcOrd="0" destOrd="0" presId="urn:microsoft.com/office/officeart/2005/8/layout/vList2"/>
    <dgm:cxn modelId="{B1718C8C-116A-4A1B-B45B-78AEFFB97CE9}" type="presOf" srcId="{ABE13019-A39A-4140-A919-54C88106CAE4}" destId="{C5BEC104-159B-4A42-B8D5-6D54C860C450}" srcOrd="0" destOrd="0" presId="urn:microsoft.com/office/officeart/2005/8/layout/vList2"/>
    <dgm:cxn modelId="{2BB3DBB1-1471-4CC3-B0B4-B2076EB467E8}" type="presOf" srcId="{D1B83076-BF07-431E-AE6C-7BABCB1287AC}" destId="{BE29EB1C-DE86-46D8-A27A-5D5197CD658C}" srcOrd="0" destOrd="0" presId="urn:microsoft.com/office/officeart/2005/8/layout/vList2"/>
    <dgm:cxn modelId="{FB64A8CA-4597-4052-9E56-FF95228DFDFE}" type="presOf" srcId="{2E0867AB-0B32-40F6-BA10-D064FDD75B59}" destId="{D27837C7-4F13-4C9B-A300-953BDE354198}" srcOrd="0" destOrd="0" presId="urn:microsoft.com/office/officeart/2005/8/layout/vList2"/>
    <dgm:cxn modelId="{1BFFB0EA-B370-4720-B786-921E4D3256F5}" type="presOf" srcId="{2154C52C-59A7-488A-8B6B-2396AEB85D03}" destId="{A1582953-E9D0-454E-BE1D-CB517AC28EF5}" srcOrd="0" destOrd="0" presId="urn:microsoft.com/office/officeart/2005/8/layout/vList2"/>
    <dgm:cxn modelId="{ACB64AB2-EF50-4665-B25D-2FF2221D82A1}" type="presParOf" srcId="{BE29EB1C-DE86-46D8-A27A-5D5197CD658C}" destId="{3106FAB8-D4C3-4B08-9D3F-EAD9624A085B}" srcOrd="0" destOrd="0" presId="urn:microsoft.com/office/officeart/2005/8/layout/vList2"/>
    <dgm:cxn modelId="{771AEAC9-7617-4570-842D-BFBF02465144}" type="presParOf" srcId="{BE29EB1C-DE86-46D8-A27A-5D5197CD658C}" destId="{07CB55E9-D9C3-48D7-B8C0-83B5B37B4FAF}" srcOrd="1" destOrd="0" presId="urn:microsoft.com/office/officeart/2005/8/layout/vList2"/>
    <dgm:cxn modelId="{428AE5BD-142C-474B-8233-AE0FE8B07F76}" type="presParOf" srcId="{BE29EB1C-DE86-46D8-A27A-5D5197CD658C}" destId="{C5BEC104-159B-4A42-B8D5-6D54C860C450}" srcOrd="2" destOrd="0" presId="urn:microsoft.com/office/officeart/2005/8/layout/vList2"/>
    <dgm:cxn modelId="{1CB4F05B-A878-41F7-8368-AE4578A1AB6B}" type="presParOf" srcId="{BE29EB1C-DE86-46D8-A27A-5D5197CD658C}" destId="{C5F3EAA0-439E-4AE5-9F25-0A16E8972887}" srcOrd="3" destOrd="0" presId="urn:microsoft.com/office/officeart/2005/8/layout/vList2"/>
    <dgm:cxn modelId="{3F086CEE-935B-45F5-AA11-1F2D052BAB74}" type="presParOf" srcId="{BE29EB1C-DE86-46D8-A27A-5D5197CD658C}" destId="{F956B7D8-6003-4323-AD7D-770F40C5FEAF}" srcOrd="4" destOrd="0" presId="urn:microsoft.com/office/officeart/2005/8/layout/vList2"/>
    <dgm:cxn modelId="{70D284A3-F408-4503-A98D-2115104D47DF}" type="presParOf" srcId="{BE29EB1C-DE86-46D8-A27A-5D5197CD658C}" destId="{6458477C-C491-42C9-A5C4-939F16CA1874}" srcOrd="5" destOrd="0" presId="urn:microsoft.com/office/officeart/2005/8/layout/vList2"/>
    <dgm:cxn modelId="{B994A7CA-C376-43E3-9FC6-09106A390673}" type="presParOf" srcId="{BE29EB1C-DE86-46D8-A27A-5D5197CD658C}" destId="{8541C165-70EE-41F0-8DDA-FBD307A2A6B3}" srcOrd="6" destOrd="0" presId="urn:microsoft.com/office/officeart/2005/8/layout/vList2"/>
    <dgm:cxn modelId="{96E17381-7CC9-440A-9324-85C887D3F7CD}" type="presParOf" srcId="{BE29EB1C-DE86-46D8-A27A-5D5197CD658C}" destId="{D9349AE7-EFD1-4C7A-A9AF-9231D07E601B}" srcOrd="7" destOrd="0" presId="urn:microsoft.com/office/officeart/2005/8/layout/vList2"/>
    <dgm:cxn modelId="{78AA91BD-C72C-4887-9864-E7EADDE65378}" type="presParOf" srcId="{BE29EB1C-DE86-46D8-A27A-5D5197CD658C}" destId="{D27837C7-4F13-4C9B-A300-953BDE354198}" srcOrd="8" destOrd="0" presId="urn:microsoft.com/office/officeart/2005/8/layout/vList2"/>
    <dgm:cxn modelId="{9345295E-DC5A-4D5B-9C4C-35EC01FED6EC}" type="presParOf" srcId="{BE29EB1C-DE86-46D8-A27A-5D5197CD658C}" destId="{A860FF73-642D-493C-89CF-35F297DEC7EF}" srcOrd="9" destOrd="0" presId="urn:microsoft.com/office/officeart/2005/8/layout/vList2"/>
    <dgm:cxn modelId="{72BD0F49-6B6D-40B0-9FE3-25B114A1EAB2}" type="presParOf" srcId="{BE29EB1C-DE86-46D8-A27A-5D5197CD658C}" destId="{A1582953-E9D0-454E-BE1D-CB517AC28EF5}" srcOrd="10" destOrd="0" presId="urn:microsoft.com/office/officeart/2005/8/layout/vList2"/>
    <dgm:cxn modelId="{B764E097-7214-44A0-BAF6-8287B4329720}" type="presParOf" srcId="{BE29EB1C-DE86-46D8-A27A-5D5197CD658C}" destId="{5A5E537B-762E-47BA-B4F0-E00599A1D37C}" srcOrd="11" destOrd="0" presId="urn:microsoft.com/office/officeart/2005/8/layout/vList2"/>
    <dgm:cxn modelId="{349A1256-5F97-45F0-975F-46E37A9210DC}" type="presParOf" srcId="{BE29EB1C-DE86-46D8-A27A-5D5197CD658C}" destId="{C7732792-D731-49BA-BB53-2CADD382CB3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234586-1283-404D-84E9-2501E1CCA64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6E93520-22D5-4C2F-A46C-224A453A84B5}">
      <dgm:prSet/>
      <dgm:spPr/>
      <dgm:t>
        <a:bodyPr/>
        <a:lstStyle/>
        <a:p>
          <a:r>
            <a:rPr lang="en-US"/>
            <a:t>Antagonizam a ação da angiotensina II por bloqueio dos receptores AT1</a:t>
          </a:r>
        </a:p>
      </dgm:t>
    </dgm:pt>
    <dgm:pt modelId="{211EBE92-C8EE-4578-BEAB-492C74B8CFCD}" type="parTrans" cxnId="{5B68C5AA-D41E-4E48-950A-D2EA3E5D1484}">
      <dgm:prSet/>
      <dgm:spPr/>
      <dgm:t>
        <a:bodyPr/>
        <a:lstStyle/>
        <a:p>
          <a:endParaRPr lang="en-US"/>
        </a:p>
      </dgm:t>
    </dgm:pt>
    <dgm:pt modelId="{70452571-767F-4794-BA34-92691B3A98C9}" type="sibTrans" cxnId="{5B68C5AA-D41E-4E48-950A-D2EA3E5D1484}">
      <dgm:prSet/>
      <dgm:spPr/>
      <dgm:t>
        <a:bodyPr/>
        <a:lstStyle/>
        <a:p>
          <a:endParaRPr lang="en-US"/>
        </a:p>
      </dgm:t>
    </dgm:pt>
    <dgm:pt modelId="{4F624736-5053-432D-9375-F8350813E8FA}">
      <dgm:prSet/>
      <dgm:spPr/>
      <dgm:t>
        <a:bodyPr/>
        <a:lstStyle/>
        <a:p>
          <a:r>
            <a:rPr lang="en-US"/>
            <a:t>Redução de morbimortalidade</a:t>
          </a:r>
        </a:p>
      </dgm:t>
    </dgm:pt>
    <dgm:pt modelId="{B65607AE-8384-4C21-A08B-6217B02D8B82}" type="parTrans" cxnId="{B0E3123B-D3A5-47BF-9C85-C3B4D4610748}">
      <dgm:prSet/>
      <dgm:spPr/>
      <dgm:t>
        <a:bodyPr/>
        <a:lstStyle/>
        <a:p>
          <a:endParaRPr lang="en-US"/>
        </a:p>
      </dgm:t>
    </dgm:pt>
    <dgm:pt modelId="{0CB345C1-089E-40F7-B6BE-5555C752CFA5}" type="sibTrans" cxnId="{B0E3123B-D3A5-47BF-9C85-C3B4D4610748}">
      <dgm:prSet/>
      <dgm:spPr/>
      <dgm:t>
        <a:bodyPr/>
        <a:lstStyle/>
        <a:p>
          <a:endParaRPr lang="en-US"/>
        </a:p>
      </dgm:t>
    </dgm:pt>
    <dgm:pt modelId="{100B983C-92EC-4918-BDFE-09F176774C26}">
      <dgm:prSet/>
      <dgm:spPr/>
      <dgm:t>
        <a:bodyPr/>
        <a:lstStyle/>
        <a:p>
          <a:r>
            <a:rPr lang="en-US"/>
            <a:t>Possíveis efeitos pleiotrópicos</a:t>
          </a:r>
        </a:p>
      </dgm:t>
    </dgm:pt>
    <dgm:pt modelId="{E310DDB2-658A-44B0-9104-354E35F44A7A}" type="parTrans" cxnId="{B51472F4-D2E5-413A-8B79-B20A59BA9CF7}">
      <dgm:prSet/>
      <dgm:spPr/>
      <dgm:t>
        <a:bodyPr/>
        <a:lstStyle/>
        <a:p>
          <a:endParaRPr lang="en-US"/>
        </a:p>
      </dgm:t>
    </dgm:pt>
    <dgm:pt modelId="{01F28BF0-D0B8-4952-9487-86ACC1A8B777}" type="sibTrans" cxnId="{B51472F4-D2E5-413A-8B79-B20A59BA9CF7}">
      <dgm:prSet/>
      <dgm:spPr/>
      <dgm:t>
        <a:bodyPr/>
        <a:lstStyle/>
        <a:p>
          <a:endParaRPr lang="en-US"/>
        </a:p>
      </dgm:t>
    </dgm:pt>
    <dgm:pt modelId="{2AB24FAE-3608-49D6-BEA8-054A9AEB94DB}">
      <dgm:prSet/>
      <dgm:spPr/>
      <dgm:t>
        <a:bodyPr/>
        <a:lstStyle/>
        <a:p>
          <a:r>
            <a:rPr lang="en-US"/>
            <a:t>Raros efeitos adversos</a:t>
          </a:r>
        </a:p>
      </dgm:t>
    </dgm:pt>
    <dgm:pt modelId="{BBE277E0-0337-45A8-82FD-0BBB076AF839}" type="parTrans" cxnId="{1AD18016-4012-4A34-8F4F-3992D9C01541}">
      <dgm:prSet/>
      <dgm:spPr/>
      <dgm:t>
        <a:bodyPr/>
        <a:lstStyle/>
        <a:p>
          <a:endParaRPr lang="en-US"/>
        </a:p>
      </dgm:t>
    </dgm:pt>
    <dgm:pt modelId="{216B0033-4B4A-4C2C-A989-27E1B9258FA2}" type="sibTrans" cxnId="{1AD18016-4012-4A34-8F4F-3992D9C01541}">
      <dgm:prSet/>
      <dgm:spPr/>
      <dgm:t>
        <a:bodyPr/>
        <a:lstStyle/>
        <a:p>
          <a:endParaRPr lang="en-US"/>
        </a:p>
      </dgm:t>
    </dgm:pt>
    <dgm:pt modelId="{DB1B83C9-E29F-4863-A7F8-D2743D0E67F6}">
      <dgm:prSet/>
      <dgm:spPr/>
      <dgm:t>
        <a:bodyPr/>
        <a:lstStyle/>
        <a:p>
          <a:r>
            <a:rPr lang="en-US"/>
            <a:t>Contraindicação na gravidez e em idade fértil</a:t>
          </a:r>
        </a:p>
      </dgm:t>
    </dgm:pt>
    <dgm:pt modelId="{8594AD2D-A522-473B-A2FB-88266DCFF323}" type="parTrans" cxnId="{A68AC434-6071-4511-9DD1-515F87CD222C}">
      <dgm:prSet/>
      <dgm:spPr/>
      <dgm:t>
        <a:bodyPr/>
        <a:lstStyle/>
        <a:p>
          <a:endParaRPr lang="en-US"/>
        </a:p>
      </dgm:t>
    </dgm:pt>
    <dgm:pt modelId="{038D10E7-89C9-4B36-A68A-E402F525F0EE}" type="sibTrans" cxnId="{A68AC434-6071-4511-9DD1-515F87CD222C}">
      <dgm:prSet/>
      <dgm:spPr/>
      <dgm:t>
        <a:bodyPr/>
        <a:lstStyle/>
        <a:p>
          <a:endParaRPr lang="en-US"/>
        </a:p>
      </dgm:t>
    </dgm:pt>
    <dgm:pt modelId="{EBBBB599-C031-4DD5-91CA-4E720033C5B5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Losartana</a:t>
          </a:r>
          <a:r>
            <a:rPr lang="en-US" dirty="0"/>
            <a:t>, candesartana, irbesartana, valsartana, olmesartana, telmisartana </a:t>
          </a:r>
        </a:p>
      </dgm:t>
    </dgm:pt>
    <dgm:pt modelId="{DB67D2F4-439B-4B73-BCC6-117B9A96930D}" type="parTrans" cxnId="{33398516-A7C7-482F-A41D-4F054F3AF196}">
      <dgm:prSet/>
      <dgm:spPr/>
      <dgm:t>
        <a:bodyPr/>
        <a:lstStyle/>
        <a:p>
          <a:endParaRPr lang="en-US"/>
        </a:p>
      </dgm:t>
    </dgm:pt>
    <dgm:pt modelId="{434CC42B-A7BE-4ACE-9086-BADE0442E789}" type="sibTrans" cxnId="{33398516-A7C7-482F-A41D-4F054F3AF196}">
      <dgm:prSet/>
      <dgm:spPr/>
      <dgm:t>
        <a:bodyPr/>
        <a:lstStyle/>
        <a:p>
          <a:endParaRPr lang="en-US"/>
        </a:p>
      </dgm:t>
    </dgm:pt>
    <dgm:pt modelId="{0F9D33E4-4940-4F73-9015-B3194B676AA1}" type="pres">
      <dgm:prSet presAssocID="{F2234586-1283-404D-84E9-2501E1CCA64F}" presName="linear" presStyleCnt="0">
        <dgm:presLayoutVars>
          <dgm:animLvl val="lvl"/>
          <dgm:resizeHandles val="exact"/>
        </dgm:presLayoutVars>
      </dgm:prSet>
      <dgm:spPr/>
    </dgm:pt>
    <dgm:pt modelId="{AD3F4935-6A81-4C29-B9F4-F6C5353F8CAF}" type="pres">
      <dgm:prSet presAssocID="{F6E93520-22D5-4C2F-A46C-224A453A84B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9C14A79-1A34-4532-9846-70EE5EA1D43C}" type="pres">
      <dgm:prSet presAssocID="{70452571-767F-4794-BA34-92691B3A98C9}" presName="spacer" presStyleCnt="0"/>
      <dgm:spPr/>
    </dgm:pt>
    <dgm:pt modelId="{1A69AE68-DD7F-46A3-857F-F6906759448B}" type="pres">
      <dgm:prSet presAssocID="{4F624736-5053-432D-9375-F8350813E8F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3637475-BF4A-4DE5-A469-F17F4980860E}" type="pres">
      <dgm:prSet presAssocID="{0CB345C1-089E-40F7-B6BE-5555C752CFA5}" presName="spacer" presStyleCnt="0"/>
      <dgm:spPr/>
    </dgm:pt>
    <dgm:pt modelId="{03D63A8D-8013-4C4F-B91B-D894E1562124}" type="pres">
      <dgm:prSet presAssocID="{100B983C-92EC-4918-BDFE-09F176774C2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8C229CC-2EA9-4524-A9E5-C1C97B8E4603}" type="pres">
      <dgm:prSet presAssocID="{01F28BF0-D0B8-4952-9487-86ACC1A8B777}" presName="spacer" presStyleCnt="0"/>
      <dgm:spPr/>
    </dgm:pt>
    <dgm:pt modelId="{1E983A38-4C11-4980-A40D-73E3CF72D137}" type="pres">
      <dgm:prSet presAssocID="{2AB24FAE-3608-49D6-BEA8-054A9AEB94D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AFE5EB0-C45A-47A4-A94C-C106A0C5870B}" type="pres">
      <dgm:prSet presAssocID="{216B0033-4B4A-4C2C-A989-27E1B9258FA2}" presName="spacer" presStyleCnt="0"/>
      <dgm:spPr/>
    </dgm:pt>
    <dgm:pt modelId="{D126F664-7984-4C3A-93F7-D7EB7DFCBDBC}" type="pres">
      <dgm:prSet presAssocID="{DB1B83C9-E29F-4863-A7F8-D2743D0E67F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280F36D-381E-4CA9-997E-C08579588426}" type="pres">
      <dgm:prSet presAssocID="{038D10E7-89C9-4B36-A68A-E402F525F0EE}" presName="spacer" presStyleCnt="0"/>
      <dgm:spPr/>
    </dgm:pt>
    <dgm:pt modelId="{D4D548B0-C2A1-43CF-BFD1-8759850FE3EA}" type="pres">
      <dgm:prSet presAssocID="{EBBBB599-C031-4DD5-91CA-4E720033C5B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AD18016-4012-4A34-8F4F-3992D9C01541}" srcId="{F2234586-1283-404D-84E9-2501E1CCA64F}" destId="{2AB24FAE-3608-49D6-BEA8-054A9AEB94DB}" srcOrd="3" destOrd="0" parTransId="{BBE277E0-0337-45A8-82FD-0BBB076AF839}" sibTransId="{216B0033-4B4A-4C2C-A989-27E1B9258FA2}"/>
    <dgm:cxn modelId="{33398516-A7C7-482F-A41D-4F054F3AF196}" srcId="{F2234586-1283-404D-84E9-2501E1CCA64F}" destId="{EBBBB599-C031-4DD5-91CA-4E720033C5B5}" srcOrd="5" destOrd="0" parTransId="{DB67D2F4-439B-4B73-BCC6-117B9A96930D}" sibTransId="{434CC42B-A7BE-4ACE-9086-BADE0442E789}"/>
    <dgm:cxn modelId="{A68AC434-6071-4511-9DD1-515F87CD222C}" srcId="{F2234586-1283-404D-84E9-2501E1CCA64F}" destId="{DB1B83C9-E29F-4863-A7F8-D2743D0E67F6}" srcOrd="4" destOrd="0" parTransId="{8594AD2D-A522-473B-A2FB-88266DCFF323}" sibTransId="{038D10E7-89C9-4B36-A68A-E402F525F0EE}"/>
    <dgm:cxn modelId="{B0E3123B-D3A5-47BF-9C85-C3B4D4610748}" srcId="{F2234586-1283-404D-84E9-2501E1CCA64F}" destId="{4F624736-5053-432D-9375-F8350813E8FA}" srcOrd="1" destOrd="0" parTransId="{B65607AE-8384-4C21-A08B-6217B02D8B82}" sibTransId="{0CB345C1-089E-40F7-B6BE-5555C752CFA5}"/>
    <dgm:cxn modelId="{7A70426D-5657-4D92-A453-F4A016633D69}" type="presOf" srcId="{F6E93520-22D5-4C2F-A46C-224A453A84B5}" destId="{AD3F4935-6A81-4C29-B9F4-F6C5353F8CAF}" srcOrd="0" destOrd="0" presId="urn:microsoft.com/office/officeart/2005/8/layout/vList2"/>
    <dgm:cxn modelId="{F21F3F84-52A4-4563-913F-DD90FEDA88F3}" type="presOf" srcId="{4F624736-5053-432D-9375-F8350813E8FA}" destId="{1A69AE68-DD7F-46A3-857F-F6906759448B}" srcOrd="0" destOrd="0" presId="urn:microsoft.com/office/officeart/2005/8/layout/vList2"/>
    <dgm:cxn modelId="{F7A3DF9E-885A-46B5-970A-F9B68F396CC6}" type="presOf" srcId="{DB1B83C9-E29F-4863-A7F8-D2743D0E67F6}" destId="{D126F664-7984-4C3A-93F7-D7EB7DFCBDBC}" srcOrd="0" destOrd="0" presId="urn:microsoft.com/office/officeart/2005/8/layout/vList2"/>
    <dgm:cxn modelId="{5B68C5AA-D41E-4E48-950A-D2EA3E5D1484}" srcId="{F2234586-1283-404D-84E9-2501E1CCA64F}" destId="{F6E93520-22D5-4C2F-A46C-224A453A84B5}" srcOrd="0" destOrd="0" parTransId="{211EBE92-C8EE-4578-BEAB-492C74B8CFCD}" sibTransId="{70452571-767F-4794-BA34-92691B3A98C9}"/>
    <dgm:cxn modelId="{E51D92AE-EB56-4522-8844-2F00FD1F3C44}" type="presOf" srcId="{2AB24FAE-3608-49D6-BEA8-054A9AEB94DB}" destId="{1E983A38-4C11-4980-A40D-73E3CF72D137}" srcOrd="0" destOrd="0" presId="urn:microsoft.com/office/officeart/2005/8/layout/vList2"/>
    <dgm:cxn modelId="{F5F6BFB7-DD2B-4AD5-96F1-57A3AE172331}" type="presOf" srcId="{EBBBB599-C031-4DD5-91CA-4E720033C5B5}" destId="{D4D548B0-C2A1-43CF-BFD1-8759850FE3EA}" srcOrd="0" destOrd="0" presId="urn:microsoft.com/office/officeart/2005/8/layout/vList2"/>
    <dgm:cxn modelId="{AC2005E5-4E09-416C-A03B-A67FF83A87C4}" type="presOf" srcId="{F2234586-1283-404D-84E9-2501E1CCA64F}" destId="{0F9D33E4-4940-4F73-9015-B3194B676AA1}" srcOrd="0" destOrd="0" presId="urn:microsoft.com/office/officeart/2005/8/layout/vList2"/>
    <dgm:cxn modelId="{F516A0E9-DE2E-44A9-9A12-C03D0F64A6EB}" type="presOf" srcId="{100B983C-92EC-4918-BDFE-09F176774C26}" destId="{03D63A8D-8013-4C4F-B91B-D894E1562124}" srcOrd="0" destOrd="0" presId="urn:microsoft.com/office/officeart/2005/8/layout/vList2"/>
    <dgm:cxn modelId="{B51472F4-D2E5-413A-8B79-B20A59BA9CF7}" srcId="{F2234586-1283-404D-84E9-2501E1CCA64F}" destId="{100B983C-92EC-4918-BDFE-09F176774C26}" srcOrd="2" destOrd="0" parTransId="{E310DDB2-658A-44B0-9104-354E35F44A7A}" sibTransId="{01F28BF0-D0B8-4952-9487-86ACC1A8B777}"/>
    <dgm:cxn modelId="{7060FABA-4D88-41AC-8B76-BC2320B878F4}" type="presParOf" srcId="{0F9D33E4-4940-4F73-9015-B3194B676AA1}" destId="{AD3F4935-6A81-4C29-B9F4-F6C5353F8CAF}" srcOrd="0" destOrd="0" presId="urn:microsoft.com/office/officeart/2005/8/layout/vList2"/>
    <dgm:cxn modelId="{72B59474-8D01-466F-B403-02F3000D4F78}" type="presParOf" srcId="{0F9D33E4-4940-4F73-9015-B3194B676AA1}" destId="{69C14A79-1A34-4532-9846-70EE5EA1D43C}" srcOrd="1" destOrd="0" presId="urn:microsoft.com/office/officeart/2005/8/layout/vList2"/>
    <dgm:cxn modelId="{F5EA085D-93D7-412B-A706-C183AE2DBECF}" type="presParOf" srcId="{0F9D33E4-4940-4F73-9015-B3194B676AA1}" destId="{1A69AE68-DD7F-46A3-857F-F6906759448B}" srcOrd="2" destOrd="0" presId="urn:microsoft.com/office/officeart/2005/8/layout/vList2"/>
    <dgm:cxn modelId="{B48B07B0-6CE7-4E2F-BAC9-41D484B0CC5B}" type="presParOf" srcId="{0F9D33E4-4940-4F73-9015-B3194B676AA1}" destId="{83637475-BF4A-4DE5-A469-F17F4980860E}" srcOrd="3" destOrd="0" presId="urn:microsoft.com/office/officeart/2005/8/layout/vList2"/>
    <dgm:cxn modelId="{FE24F827-89C1-4FA3-94D7-EB7579A004AA}" type="presParOf" srcId="{0F9D33E4-4940-4F73-9015-B3194B676AA1}" destId="{03D63A8D-8013-4C4F-B91B-D894E1562124}" srcOrd="4" destOrd="0" presId="urn:microsoft.com/office/officeart/2005/8/layout/vList2"/>
    <dgm:cxn modelId="{53A93911-58CC-40E8-A375-AE0CF65A0793}" type="presParOf" srcId="{0F9D33E4-4940-4F73-9015-B3194B676AA1}" destId="{78C229CC-2EA9-4524-A9E5-C1C97B8E4603}" srcOrd="5" destOrd="0" presId="urn:microsoft.com/office/officeart/2005/8/layout/vList2"/>
    <dgm:cxn modelId="{BE2E89EF-52B8-4AC2-89B8-D878AA1D502C}" type="presParOf" srcId="{0F9D33E4-4940-4F73-9015-B3194B676AA1}" destId="{1E983A38-4C11-4980-A40D-73E3CF72D137}" srcOrd="6" destOrd="0" presId="urn:microsoft.com/office/officeart/2005/8/layout/vList2"/>
    <dgm:cxn modelId="{F7812FE1-101E-4EA2-9F8E-5EF6D8B06BD4}" type="presParOf" srcId="{0F9D33E4-4940-4F73-9015-B3194B676AA1}" destId="{1AFE5EB0-C45A-47A4-A94C-C106A0C5870B}" srcOrd="7" destOrd="0" presId="urn:microsoft.com/office/officeart/2005/8/layout/vList2"/>
    <dgm:cxn modelId="{F4EBEB19-4B01-4506-A847-EAC76DFA8BC0}" type="presParOf" srcId="{0F9D33E4-4940-4F73-9015-B3194B676AA1}" destId="{D126F664-7984-4C3A-93F7-D7EB7DFCBDBC}" srcOrd="8" destOrd="0" presId="urn:microsoft.com/office/officeart/2005/8/layout/vList2"/>
    <dgm:cxn modelId="{580C5994-135F-4FCC-8D03-349D4B1593B9}" type="presParOf" srcId="{0F9D33E4-4940-4F73-9015-B3194B676AA1}" destId="{D280F36D-381E-4CA9-997E-C08579588426}" srcOrd="9" destOrd="0" presId="urn:microsoft.com/office/officeart/2005/8/layout/vList2"/>
    <dgm:cxn modelId="{B32B850D-8C16-4F58-AABF-9E47FFE95881}" type="presParOf" srcId="{0F9D33E4-4940-4F73-9015-B3194B676AA1}" destId="{D4D548B0-C2A1-43CF-BFD1-8759850FE3E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50509A-C786-4424-8C08-2CF6062355A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064C8FD-3E74-4792-87A7-676609399E6F}">
      <dgm:prSet/>
      <dgm:spPr/>
      <dgm:t>
        <a:bodyPr/>
        <a:lstStyle/>
        <a:p>
          <a:r>
            <a:rPr lang="en-US"/>
            <a:t>Diminuição da RVP</a:t>
          </a:r>
        </a:p>
      </dgm:t>
    </dgm:pt>
    <dgm:pt modelId="{ED0786AE-6AD5-4C31-A264-16883CC23279}" type="parTrans" cxnId="{4091EB36-2A1B-4F91-B124-F2726948E2C6}">
      <dgm:prSet/>
      <dgm:spPr/>
      <dgm:t>
        <a:bodyPr/>
        <a:lstStyle/>
        <a:p>
          <a:endParaRPr lang="en-US"/>
        </a:p>
      </dgm:t>
    </dgm:pt>
    <dgm:pt modelId="{6D75B148-615C-4514-8A5B-D7A91546E084}" type="sibTrans" cxnId="{4091EB36-2A1B-4F91-B124-F2726948E2C6}">
      <dgm:prSet/>
      <dgm:spPr/>
      <dgm:t>
        <a:bodyPr/>
        <a:lstStyle/>
        <a:p>
          <a:endParaRPr lang="en-US"/>
        </a:p>
      </dgm:t>
    </dgm:pt>
    <dgm:pt modelId="{92B94ADE-9759-4065-A930-EE3E711D930A}">
      <dgm:prSet/>
      <dgm:spPr/>
      <dgm:t>
        <a:bodyPr/>
        <a:lstStyle/>
        <a:p>
          <a:r>
            <a:rPr lang="en-US"/>
            <a:t>Diidropiridínicos e não diidropiridínicos</a:t>
          </a:r>
        </a:p>
      </dgm:t>
    </dgm:pt>
    <dgm:pt modelId="{D35C71C9-CF86-4168-A9BF-4387949FEA21}" type="parTrans" cxnId="{07D987A1-3036-4D89-A493-87747B0757EE}">
      <dgm:prSet/>
      <dgm:spPr/>
      <dgm:t>
        <a:bodyPr/>
        <a:lstStyle/>
        <a:p>
          <a:endParaRPr lang="en-US"/>
        </a:p>
      </dgm:t>
    </dgm:pt>
    <dgm:pt modelId="{874219DF-8AF7-4D7C-B390-FB280A570D41}" type="sibTrans" cxnId="{07D987A1-3036-4D89-A493-87747B0757EE}">
      <dgm:prSet/>
      <dgm:spPr/>
      <dgm:t>
        <a:bodyPr/>
        <a:lstStyle/>
        <a:p>
          <a:endParaRPr lang="en-US"/>
        </a:p>
      </dgm:t>
    </dgm:pt>
    <dgm:pt modelId="{9256754C-5FE6-4DF4-B97D-198F6DDAF47C}">
      <dgm:prSet/>
      <dgm:spPr/>
      <dgm:t>
        <a:bodyPr/>
        <a:lstStyle/>
        <a:p>
          <a:r>
            <a:rPr lang="en-US"/>
            <a:t>Redução de morbimortalidade CV</a:t>
          </a:r>
        </a:p>
      </dgm:t>
    </dgm:pt>
    <dgm:pt modelId="{2DC40C22-2543-49CF-859E-C6D22E4848C5}" type="parTrans" cxnId="{5BF35C44-47B8-45BD-8461-D191BA69F0ED}">
      <dgm:prSet/>
      <dgm:spPr/>
      <dgm:t>
        <a:bodyPr/>
        <a:lstStyle/>
        <a:p>
          <a:endParaRPr lang="en-US"/>
        </a:p>
      </dgm:t>
    </dgm:pt>
    <dgm:pt modelId="{C9F0ABDB-F0A5-4D2B-8316-75FADD8A2748}" type="sibTrans" cxnId="{5BF35C44-47B8-45BD-8461-D191BA69F0ED}">
      <dgm:prSet/>
      <dgm:spPr/>
      <dgm:t>
        <a:bodyPr/>
        <a:lstStyle/>
        <a:p>
          <a:endParaRPr lang="en-US"/>
        </a:p>
      </dgm:t>
    </dgm:pt>
    <dgm:pt modelId="{2A8A94B8-2587-4F70-A7B4-C6342200FAB7}">
      <dgm:prSet/>
      <dgm:spPr/>
      <dgm:t>
        <a:bodyPr/>
        <a:lstStyle/>
        <a:p>
          <a:r>
            <a:rPr lang="en-US"/>
            <a:t>EA: Edema maleolar (20%), cefaleia, tonturas, rubor facial</a:t>
          </a:r>
        </a:p>
      </dgm:t>
    </dgm:pt>
    <dgm:pt modelId="{D9980B3F-FAAB-418A-B1DD-B85AF777C651}" type="parTrans" cxnId="{F7917EE6-A20E-4D75-812E-367E5846F2FE}">
      <dgm:prSet/>
      <dgm:spPr/>
      <dgm:t>
        <a:bodyPr/>
        <a:lstStyle/>
        <a:p>
          <a:endParaRPr lang="en-US"/>
        </a:p>
      </dgm:t>
    </dgm:pt>
    <dgm:pt modelId="{C52209C2-811C-4CD9-9B7E-1F08F64639BB}" type="sibTrans" cxnId="{F7917EE6-A20E-4D75-812E-367E5846F2FE}">
      <dgm:prSet/>
      <dgm:spPr/>
      <dgm:t>
        <a:bodyPr/>
        <a:lstStyle/>
        <a:p>
          <a:endParaRPr lang="en-US"/>
        </a:p>
      </dgm:t>
    </dgm:pt>
    <dgm:pt modelId="{F5A02F9D-3E14-4468-99C2-819CD7142E84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DI: </a:t>
          </a:r>
          <a:r>
            <a:rPr lang="en-US" b="1" dirty="0">
              <a:solidFill>
                <a:schemeClr val="bg1"/>
              </a:solidFill>
            </a:rPr>
            <a:t>Amlodipina</a:t>
          </a:r>
          <a:r>
            <a:rPr lang="en-US" dirty="0">
              <a:solidFill>
                <a:schemeClr val="bg1"/>
              </a:solidFill>
            </a:rPr>
            <a:t>, </a:t>
          </a:r>
          <a:r>
            <a:rPr lang="en-US" b="1" dirty="0">
              <a:solidFill>
                <a:schemeClr val="bg1"/>
              </a:solidFill>
            </a:rPr>
            <a:t>Nifedipina</a:t>
          </a:r>
          <a:r>
            <a:rPr lang="en-US" b="1" dirty="0"/>
            <a:t>,</a:t>
          </a:r>
          <a:r>
            <a:rPr lang="en-US" dirty="0"/>
            <a:t> felodipina, isradipina, nitrendipina, manidipina</a:t>
          </a:r>
        </a:p>
      </dgm:t>
    </dgm:pt>
    <dgm:pt modelId="{DD358A42-045C-4B70-A70B-B8CF218A4F51}" type="parTrans" cxnId="{3AE0E23B-ADEB-4981-B069-38164D8EEE5A}">
      <dgm:prSet/>
      <dgm:spPr/>
      <dgm:t>
        <a:bodyPr/>
        <a:lstStyle/>
        <a:p>
          <a:endParaRPr lang="en-US"/>
        </a:p>
      </dgm:t>
    </dgm:pt>
    <dgm:pt modelId="{C524AEAB-9799-4184-99C3-0AFFE020CDF4}" type="sibTrans" cxnId="{3AE0E23B-ADEB-4981-B069-38164D8EEE5A}">
      <dgm:prSet/>
      <dgm:spPr/>
      <dgm:t>
        <a:bodyPr/>
        <a:lstStyle/>
        <a:p>
          <a:endParaRPr lang="en-US"/>
        </a:p>
      </dgm:t>
    </dgm:pt>
    <dgm:pt modelId="{AFA7F8F4-76B0-42DC-9E25-B9A65C83C3A1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Não DI: </a:t>
          </a:r>
          <a:r>
            <a:rPr lang="en-US" b="1" dirty="0">
              <a:solidFill>
                <a:schemeClr val="bg1"/>
              </a:solidFill>
            </a:rPr>
            <a:t>Verapamil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/>
            <a:t>e diltiazem</a:t>
          </a:r>
        </a:p>
      </dgm:t>
    </dgm:pt>
    <dgm:pt modelId="{8C7D5E0A-A498-404A-8B7E-18F2E6404D9E}" type="parTrans" cxnId="{FD4C64AE-00E7-4748-89E0-ECDE89AF744D}">
      <dgm:prSet/>
      <dgm:spPr/>
      <dgm:t>
        <a:bodyPr/>
        <a:lstStyle/>
        <a:p>
          <a:endParaRPr lang="en-US"/>
        </a:p>
      </dgm:t>
    </dgm:pt>
    <dgm:pt modelId="{63CDE97E-990A-4934-B9A0-2524F963DA39}" type="sibTrans" cxnId="{FD4C64AE-00E7-4748-89E0-ECDE89AF744D}">
      <dgm:prSet/>
      <dgm:spPr/>
      <dgm:t>
        <a:bodyPr/>
        <a:lstStyle/>
        <a:p>
          <a:endParaRPr lang="en-US"/>
        </a:p>
      </dgm:t>
    </dgm:pt>
    <dgm:pt modelId="{D4820751-1BCC-45F6-9F31-638A598E47DF}" type="pres">
      <dgm:prSet presAssocID="{B450509A-C786-4424-8C08-2CF6062355A9}" presName="linear" presStyleCnt="0">
        <dgm:presLayoutVars>
          <dgm:animLvl val="lvl"/>
          <dgm:resizeHandles val="exact"/>
        </dgm:presLayoutVars>
      </dgm:prSet>
      <dgm:spPr/>
    </dgm:pt>
    <dgm:pt modelId="{65AE5580-773C-4915-85D0-78346B1E97D3}" type="pres">
      <dgm:prSet presAssocID="{C064C8FD-3E74-4792-87A7-676609399E6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1E9F185-49A1-425D-866B-F37D53CD72AA}" type="pres">
      <dgm:prSet presAssocID="{6D75B148-615C-4514-8A5B-D7A91546E084}" presName="spacer" presStyleCnt="0"/>
      <dgm:spPr/>
    </dgm:pt>
    <dgm:pt modelId="{FD4F3186-F37D-4AEA-BB0F-A9DB8734BCF1}" type="pres">
      <dgm:prSet presAssocID="{92B94ADE-9759-4065-A930-EE3E711D930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EFD06AE-61BE-4C5C-9B76-BDCEE23D15B7}" type="pres">
      <dgm:prSet presAssocID="{874219DF-8AF7-4D7C-B390-FB280A570D41}" presName="spacer" presStyleCnt="0"/>
      <dgm:spPr/>
    </dgm:pt>
    <dgm:pt modelId="{E5850959-268A-45D2-9270-1D012A971E91}" type="pres">
      <dgm:prSet presAssocID="{9256754C-5FE6-4DF4-B97D-198F6DDAF47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704B4EF-B9F0-4D07-A2B0-F46BE244DDF8}" type="pres">
      <dgm:prSet presAssocID="{C9F0ABDB-F0A5-4D2B-8316-75FADD8A2748}" presName="spacer" presStyleCnt="0"/>
      <dgm:spPr/>
    </dgm:pt>
    <dgm:pt modelId="{2E6E17E3-019A-484A-875E-76D8041B6C4F}" type="pres">
      <dgm:prSet presAssocID="{2A8A94B8-2587-4F70-A7B4-C6342200FAB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D256998-1B62-49CA-90F4-6E0B5431933C}" type="pres">
      <dgm:prSet presAssocID="{C52209C2-811C-4CD9-9B7E-1F08F64639BB}" presName="spacer" presStyleCnt="0"/>
      <dgm:spPr/>
    </dgm:pt>
    <dgm:pt modelId="{A21A18FE-3E11-42F0-BA91-B417CB14797B}" type="pres">
      <dgm:prSet presAssocID="{F5A02F9D-3E14-4468-99C2-819CD7142E8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36D5019-A2B1-4F8D-8FC2-C7ABAAC968D9}" type="pres">
      <dgm:prSet presAssocID="{C524AEAB-9799-4184-99C3-0AFFE020CDF4}" presName="spacer" presStyleCnt="0"/>
      <dgm:spPr/>
    </dgm:pt>
    <dgm:pt modelId="{955E9055-2A64-49E9-8E4B-10110F1A31DA}" type="pres">
      <dgm:prSet presAssocID="{AFA7F8F4-76B0-42DC-9E25-B9A65C83C3A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091EB36-2A1B-4F91-B124-F2726948E2C6}" srcId="{B450509A-C786-4424-8C08-2CF6062355A9}" destId="{C064C8FD-3E74-4792-87A7-676609399E6F}" srcOrd="0" destOrd="0" parTransId="{ED0786AE-6AD5-4C31-A264-16883CC23279}" sibTransId="{6D75B148-615C-4514-8A5B-D7A91546E084}"/>
    <dgm:cxn modelId="{3AE0E23B-ADEB-4981-B069-38164D8EEE5A}" srcId="{B450509A-C786-4424-8C08-2CF6062355A9}" destId="{F5A02F9D-3E14-4468-99C2-819CD7142E84}" srcOrd="4" destOrd="0" parTransId="{DD358A42-045C-4B70-A70B-B8CF218A4F51}" sibTransId="{C524AEAB-9799-4184-99C3-0AFFE020CDF4}"/>
    <dgm:cxn modelId="{C069B860-455D-4556-8AA6-1F0BDC048868}" type="presOf" srcId="{F5A02F9D-3E14-4468-99C2-819CD7142E84}" destId="{A21A18FE-3E11-42F0-BA91-B417CB14797B}" srcOrd="0" destOrd="0" presId="urn:microsoft.com/office/officeart/2005/8/layout/vList2"/>
    <dgm:cxn modelId="{5BF35C44-47B8-45BD-8461-D191BA69F0ED}" srcId="{B450509A-C786-4424-8C08-2CF6062355A9}" destId="{9256754C-5FE6-4DF4-B97D-198F6DDAF47C}" srcOrd="2" destOrd="0" parTransId="{2DC40C22-2543-49CF-859E-C6D22E4848C5}" sibTransId="{C9F0ABDB-F0A5-4D2B-8316-75FADD8A2748}"/>
    <dgm:cxn modelId="{0A531B88-5620-4B07-9F74-FA803CA92D0B}" type="presOf" srcId="{9256754C-5FE6-4DF4-B97D-198F6DDAF47C}" destId="{E5850959-268A-45D2-9270-1D012A971E91}" srcOrd="0" destOrd="0" presId="urn:microsoft.com/office/officeart/2005/8/layout/vList2"/>
    <dgm:cxn modelId="{18F07F8D-5E53-4F72-82C9-CED193157B5A}" type="presOf" srcId="{AFA7F8F4-76B0-42DC-9E25-B9A65C83C3A1}" destId="{955E9055-2A64-49E9-8E4B-10110F1A31DA}" srcOrd="0" destOrd="0" presId="urn:microsoft.com/office/officeart/2005/8/layout/vList2"/>
    <dgm:cxn modelId="{F8723F8F-75C4-4D64-B2B9-303DB3595041}" type="presOf" srcId="{92B94ADE-9759-4065-A930-EE3E711D930A}" destId="{FD4F3186-F37D-4AEA-BB0F-A9DB8734BCF1}" srcOrd="0" destOrd="0" presId="urn:microsoft.com/office/officeart/2005/8/layout/vList2"/>
    <dgm:cxn modelId="{02C0C09F-28ED-4DD1-916B-C59C3B8AD2C0}" type="presOf" srcId="{B450509A-C786-4424-8C08-2CF6062355A9}" destId="{D4820751-1BCC-45F6-9F31-638A598E47DF}" srcOrd="0" destOrd="0" presId="urn:microsoft.com/office/officeart/2005/8/layout/vList2"/>
    <dgm:cxn modelId="{07D987A1-3036-4D89-A493-87747B0757EE}" srcId="{B450509A-C786-4424-8C08-2CF6062355A9}" destId="{92B94ADE-9759-4065-A930-EE3E711D930A}" srcOrd="1" destOrd="0" parTransId="{D35C71C9-CF86-4168-A9BF-4387949FEA21}" sibTransId="{874219DF-8AF7-4D7C-B390-FB280A570D41}"/>
    <dgm:cxn modelId="{FD4C64AE-00E7-4748-89E0-ECDE89AF744D}" srcId="{B450509A-C786-4424-8C08-2CF6062355A9}" destId="{AFA7F8F4-76B0-42DC-9E25-B9A65C83C3A1}" srcOrd="5" destOrd="0" parTransId="{8C7D5E0A-A498-404A-8B7E-18F2E6404D9E}" sibTransId="{63CDE97E-990A-4934-B9A0-2524F963DA39}"/>
    <dgm:cxn modelId="{277319E3-D20B-4018-85FE-C3BE7FC61195}" type="presOf" srcId="{C064C8FD-3E74-4792-87A7-676609399E6F}" destId="{65AE5580-773C-4915-85D0-78346B1E97D3}" srcOrd="0" destOrd="0" presId="urn:microsoft.com/office/officeart/2005/8/layout/vList2"/>
    <dgm:cxn modelId="{79EED3E4-8815-45C3-A283-5F5A2FABA63A}" type="presOf" srcId="{2A8A94B8-2587-4F70-A7B4-C6342200FAB7}" destId="{2E6E17E3-019A-484A-875E-76D8041B6C4F}" srcOrd="0" destOrd="0" presId="urn:microsoft.com/office/officeart/2005/8/layout/vList2"/>
    <dgm:cxn modelId="{F7917EE6-A20E-4D75-812E-367E5846F2FE}" srcId="{B450509A-C786-4424-8C08-2CF6062355A9}" destId="{2A8A94B8-2587-4F70-A7B4-C6342200FAB7}" srcOrd="3" destOrd="0" parTransId="{D9980B3F-FAAB-418A-B1DD-B85AF777C651}" sibTransId="{C52209C2-811C-4CD9-9B7E-1F08F64639BB}"/>
    <dgm:cxn modelId="{1415DB27-6F13-4774-966E-BB540ECB1797}" type="presParOf" srcId="{D4820751-1BCC-45F6-9F31-638A598E47DF}" destId="{65AE5580-773C-4915-85D0-78346B1E97D3}" srcOrd="0" destOrd="0" presId="urn:microsoft.com/office/officeart/2005/8/layout/vList2"/>
    <dgm:cxn modelId="{FF8F46AC-5E03-4A12-875D-2FD0482AC13C}" type="presParOf" srcId="{D4820751-1BCC-45F6-9F31-638A598E47DF}" destId="{61E9F185-49A1-425D-866B-F37D53CD72AA}" srcOrd="1" destOrd="0" presId="urn:microsoft.com/office/officeart/2005/8/layout/vList2"/>
    <dgm:cxn modelId="{B1CFF131-9EC7-4348-8A95-260E8870B612}" type="presParOf" srcId="{D4820751-1BCC-45F6-9F31-638A598E47DF}" destId="{FD4F3186-F37D-4AEA-BB0F-A9DB8734BCF1}" srcOrd="2" destOrd="0" presId="urn:microsoft.com/office/officeart/2005/8/layout/vList2"/>
    <dgm:cxn modelId="{95AA5DAA-B637-402E-8F54-AAF72A77BB0B}" type="presParOf" srcId="{D4820751-1BCC-45F6-9F31-638A598E47DF}" destId="{AEFD06AE-61BE-4C5C-9B76-BDCEE23D15B7}" srcOrd="3" destOrd="0" presId="urn:microsoft.com/office/officeart/2005/8/layout/vList2"/>
    <dgm:cxn modelId="{583C99EB-582D-490C-BA52-2A26B9ED4CC4}" type="presParOf" srcId="{D4820751-1BCC-45F6-9F31-638A598E47DF}" destId="{E5850959-268A-45D2-9270-1D012A971E91}" srcOrd="4" destOrd="0" presId="urn:microsoft.com/office/officeart/2005/8/layout/vList2"/>
    <dgm:cxn modelId="{0160B74A-0606-4245-AA25-E2702DCFE7F2}" type="presParOf" srcId="{D4820751-1BCC-45F6-9F31-638A598E47DF}" destId="{6704B4EF-B9F0-4D07-A2B0-F46BE244DDF8}" srcOrd="5" destOrd="0" presId="urn:microsoft.com/office/officeart/2005/8/layout/vList2"/>
    <dgm:cxn modelId="{1BBD7F7C-374B-410C-8D10-E8996D0B1001}" type="presParOf" srcId="{D4820751-1BCC-45F6-9F31-638A598E47DF}" destId="{2E6E17E3-019A-484A-875E-76D8041B6C4F}" srcOrd="6" destOrd="0" presId="urn:microsoft.com/office/officeart/2005/8/layout/vList2"/>
    <dgm:cxn modelId="{A10B2B11-C452-44DE-AF0F-95456FA0343F}" type="presParOf" srcId="{D4820751-1BCC-45F6-9F31-638A598E47DF}" destId="{5D256998-1B62-49CA-90F4-6E0B5431933C}" srcOrd="7" destOrd="0" presId="urn:microsoft.com/office/officeart/2005/8/layout/vList2"/>
    <dgm:cxn modelId="{20D49EA6-2B79-4D9D-B5FC-2CBE1AB7B84B}" type="presParOf" srcId="{D4820751-1BCC-45F6-9F31-638A598E47DF}" destId="{A21A18FE-3E11-42F0-BA91-B417CB14797B}" srcOrd="8" destOrd="0" presId="urn:microsoft.com/office/officeart/2005/8/layout/vList2"/>
    <dgm:cxn modelId="{D979B93F-1703-42E6-9AD5-35B6A1BA6092}" type="presParOf" srcId="{D4820751-1BCC-45F6-9F31-638A598E47DF}" destId="{536D5019-A2B1-4F8D-8FC2-C7ABAAC968D9}" srcOrd="9" destOrd="0" presId="urn:microsoft.com/office/officeart/2005/8/layout/vList2"/>
    <dgm:cxn modelId="{818A0002-44C5-4E24-A8A7-28DE789E04C1}" type="presParOf" srcId="{D4820751-1BCC-45F6-9F31-638A598E47DF}" destId="{955E9055-2A64-49E9-8E4B-10110F1A31D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74A1DF-8E1B-4673-9BEE-536D1907FAF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C15A4E8-1118-49D6-806C-72A0E4BD2D1D}">
      <dgm:prSet/>
      <dgm:spPr/>
      <dgm:t>
        <a:bodyPr/>
        <a:lstStyle/>
        <a:p>
          <a:r>
            <a:rPr lang="en-US"/>
            <a:t>Diminuem o DC e a secreção de renina</a:t>
          </a:r>
        </a:p>
      </dgm:t>
    </dgm:pt>
    <dgm:pt modelId="{C604A7B4-692B-45C5-88BC-9F33D78C1169}" type="parTrans" cxnId="{C6130384-3171-4A26-8D4F-25B901B36D6B}">
      <dgm:prSet/>
      <dgm:spPr/>
      <dgm:t>
        <a:bodyPr/>
        <a:lstStyle/>
        <a:p>
          <a:endParaRPr lang="en-US"/>
        </a:p>
      </dgm:t>
    </dgm:pt>
    <dgm:pt modelId="{1208A987-3D8B-4FB5-A79F-510E593CBFD3}" type="sibTrans" cxnId="{C6130384-3171-4A26-8D4F-25B901B36D6B}">
      <dgm:prSet/>
      <dgm:spPr/>
      <dgm:t>
        <a:bodyPr/>
        <a:lstStyle/>
        <a:p>
          <a:endParaRPr lang="en-US"/>
        </a:p>
      </dgm:t>
    </dgm:pt>
    <dgm:pt modelId="{9BCD784E-DC61-4AAA-AE59-D432D17792C4}">
      <dgm:prSet/>
      <dgm:spPr/>
      <dgm:t>
        <a:bodyPr/>
        <a:lstStyle/>
        <a:p>
          <a:r>
            <a:rPr lang="en-US"/>
            <a:t>Diminuem os níveis de catecolaminas nas sinapses nervosas</a:t>
          </a:r>
        </a:p>
      </dgm:t>
    </dgm:pt>
    <dgm:pt modelId="{5B570C31-4A2E-428F-9890-794ED2551247}" type="parTrans" cxnId="{092BF4EC-A813-4E61-B410-5BDC1EC64CE0}">
      <dgm:prSet/>
      <dgm:spPr/>
      <dgm:t>
        <a:bodyPr/>
        <a:lstStyle/>
        <a:p>
          <a:endParaRPr lang="en-US"/>
        </a:p>
      </dgm:t>
    </dgm:pt>
    <dgm:pt modelId="{E4B302B9-854E-4D70-80FA-2532751E719C}" type="sibTrans" cxnId="{092BF4EC-A813-4E61-B410-5BDC1EC64CE0}">
      <dgm:prSet/>
      <dgm:spPr/>
      <dgm:t>
        <a:bodyPr/>
        <a:lstStyle/>
        <a:p>
          <a:endParaRPr lang="en-US"/>
        </a:p>
      </dgm:t>
    </dgm:pt>
    <dgm:pt modelId="{CC3797A3-25A8-4CCE-A80E-AACADBF35094}">
      <dgm:prSet/>
      <dgm:spPr/>
      <dgm:t>
        <a:bodyPr/>
        <a:lstStyle/>
        <a:p>
          <a:r>
            <a:rPr lang="en-US"/>
            <a:t>Carvedilol: Efeito alfa-1 adrenérgico (vasodilatação)</a:t>
          </a:r>
        </a:p>
      </dgm:t>
    </dgm:pt>
    <dgm:pt modelId="{0353ECFD-FCA4-478C-9B8F-0A20D52E224A}" type="parTrans" cxnId="{38FB30AB-3113-491F-BD96-F46EA8210186}">
      <dgm:prSet/>
      <dgm:spPr/>
      <dgm:t>
        <a:bodyPr/>
        <a:lstStyle/>
        <a:p>
          <a:endParaRPr lang="en-US"/>
        </a:p>
      </dgm:t>
    </dgm:pt>
    <dgm:pt modelId="{186573DD-9FAA-4030-80E6-8571B097ADC9}" type="sibTrans" cxnId="{38FB30AB-3113-491F-BD96-F46EA8210186}">
      <dgm:prSet/>
      <dgm:spPr/>
      <dgm:t>
        <a:bodyPr/>
        <a:lstStyle/>
        <a:p>
          <a:endParaRPr lang="en-US"/>
        </a:p>
      </dgm:t>
    </dgm:pt>
    <dgm:pt modelId="{E2397981-C08B-4D9E-B491-9602AF8980B0}">
      <dgm:prSet/>
      <dgm:spPr/>
      <dgm:t>
        <a:bodyPr/>
        <a:lstStyle/>
        <a:p>
          <a:r>
            <a:rPr lang="en-US"/>
            <a:t>Nebivolol: Aumento da liberação de óxido nítrico</a:t>
          </a:r>
        </a:p>
      </dgm:t>
    </dgm:pt>
    <dgm:pt modelId="{919E621F-F4CB-40D7-B544-A9B2F7CDD482}" type="parTrans" cxnId="{4DCE0FE6-D014-4979-8845-BA34DA702B27}">
      <dgm:prSet/>
      <dgm:spPr/>
      <dgm:t>
        <a:bodyPr/>
        <a:lstStyle/>
        <a:p>
          <a:endParaRPr lang="en-US"/>
        </a:p>
      </dgm:t>
    </dgm:pt>
    <dgm:pt modelId="{8B1B85C3-F5BD-4A75-8AAF-1B7FE00A84F3}" type="sibTrans" cxnId="{4DCE0FE6-D014-4979-8845-BA34DA702B27}">
      <dgm:prSet/>
      <dgm:spPr/>
      <dgm:t>
        <a:bodyPr/>
        <a:lstStyle/>
        <a:p>
          <a:endParaRPr lang="en-US"/>
        </a:p>
      </dgm:t>
    </dgm:pt>
    <dgm:pt modelId="{7D66BA72-EDD1-457E-AAAE-36E6BBCF48E8}">
      <dgm:prSet/>
      <dgm:spPr/>
      <dgm:t>
        <a:bodyPr/>
        <a:lstStyle/>
        <a:p>
          <a:r>
            <a:rPr lang="en-US"/>
            <a:t>EA: Broncoespasmo, bradicardia, distúrbios da condução AV</a:t>
          </a:r>
        </a:p>
      </dgm:t>
    </dgm:pt>
    <dgm:pt modelId="{F0147217-AB44-48D5-A550-98731D758397}" type="parTrans" cxnId="{051813C5-749A-4347-AB78-C197AFB0B6BE}">
      <dgm:prSet/>
      <dgm:spPr/>
      <dgm:t>
        <a:bodyPr/>
        <a:lstStyle/>
        <a:p>
          <a:endParaRPr lang="en-US"/>
        </a:p>
      </dgm:t>
    </dgm:pt>
    <dgm:pt modelId="{4F07847B-6DF7-43D8-BC02-342C9621B328}" type="sibTrans" cxnId="{051813C5-749A-4347-AB78-C197AFB0B6BE}">
      <dgm:prSet/>
      <dgm:spPr/>
      <dgm:t>
        <a:bodyPr/>
        <a:lstStyle/>
        <a:p>
          <a:endParaRPr lang="en-US"/>
        </a:p>
      </dgm:t>
    </dgm:pt>
    <dgm:pt modelId="{9A933A97-9226-482B-9F9F-12C92739F8AA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Propranolol, Atenolol, Metoprolol</a:t>
          </a:r>
          <a:r>
            <a:rPr lang="en-US" dirty="0"/>
            <a:t>, bisoprolol, carvedilol</a:t>
          </a:r>
          <a:r>
            <a:rPr lang="en-US" b="1" dirty="0"/>
            <a:t>, </a:t>
          </a:r>
          <a:r>
            <a:rPr lang="en-US" dirty="0"/>
            <a:t>nebivolol  </a:t>
          </a:r>
        </a:p>
      </dgm:t>
    </dgm:pt>
    <dgm:pt modelId="{87CAB786-7A18-4F74-88A1-355B7FB6CF95}" type="parTrans" cxnId="{C42D43F4-12C5-480A-BC0A-A35849AD89A0}">
      <dgm:prSet/>
      <dgm:spPr/>
      <dgm:t>
        <a:bodyPr/>
        <a:lstStyle/>
        <a:p>
          <a:endParaRPr lang="en-US"/>
        </a:p>
      </dgm:t>
    </dgm:pt>
    <dgm:pt modelId="{8754617E-4038-4B4E-94C1-3C005E6B1F74}" type="sibTrans" cxnId="{C42D43F4-12C5-480A-BC0A-A35849AD89A0}">
      <dgm:prSet/>
      <dgm:spPr/>
      <dgm:t>
        <a:bodyPr/>
        <a:lstStyle/>
        <a:p>
          <a:endParaRPr lang="en-US"/>
        </a:p>
      </dgm:t>
    </dgm:pt>
    <dgm:pt modelId="{B5F08675-7ED9-4DC6-9670-E3FDD130F008}" type="pres">
      <dgm:prSet presAssocID="{DB74A1DF-8E1B-4673-9BEE-536D1907FAF6}" presName="linear" presStyleCnt="0">
        <dgm:presLayoutVars>
          <dgm:animLvl val="lvl"/>
          <dgm:resizeHandles val="exact"/>
        </dgm:presLayoutVars>
      </dgm:prSet>
      <dgm:spPr/>
    </dgm:pt>
    <dgm:pt modelId="{01DE0504-06ED-4E1F-8A5D-6AB796A3F2F7}" type="pres">
      <dgm:prSet presAssocID="{9C15A4E8-1118-49D6-806C-72A0E4BD2D1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45D590C-3C8E-4013-940E-04A878546D39}" type="pres">
      <dgm:prSet presAssocID="{1208A987-3D8B-4FB5-A79F-510E593CBFD3}" presName="spacer" presStyleCnt="0"/>
      <dgm:spPr/>
    </dgm:pt>
    <dgm:pt modelId="{430398C4-574C-479A-9C04-0E9E7023E3C8}" type="pres">
      <dgm:prSet presAssocID="{9BCD784E-DC61-4AAA-AE59-D432D17792C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1848A2A-7A54-4CE2-8E04-2ECFC5E6024D}" type="pres">
      <dgm:prSet presAssocID="{E4B302B9-854E-4D70-80FA-2532751E719C}" presName="spacer" presStyleCnt="0"/>
      <dgm:spPr/>
    </dgm:pt>
    <dgm:pt modelId="{F93B5BDA-3DD1-49C7-9C9E-2C89C824958E}" type="pres">
      <dgm:prSet presAssocID="{CC3797A3-25A8-4CCE-A80E-AACADBF3509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3F18465-0DF0-4077-ADD8-BD67C2F26F76}" type="pres">
      <dgm:prSet presAssocID="{186573DD-9FAA-4030-80E6-8571B097ADC9}" presName="spacer" presStyleCnt="0"/>
      <dgm:spPr/>
    </dgm:pt>
    <dgm:pt modelId="{93C29FF6-9BE1-4C0F-BD3B-629024EC942A}" type="pres">
      <dgm:prSet presAssocID="{E2397981-C08B-4D9E-B491-9602AF8980B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AA71DB3-5D8C-46EE-AA80-63A9CDBF1C57}" type="pres">
      <dgm:prSet presAssocID="{8B1B85C3-F5BD-4A75-8AAF-1B7FE00A84F3}" presName="spacer" presStyleCnt="0"/>
      <dgm:spPr/>
    </dgm:pt>
    <dgm:pt modelId="{24C81664-E5DA-46ED-8916-AC613C2D71DD}" type="pres">
      <dgm:prSet presAssocID="{7D66BA72-EDD1-457E-AAAE-36E6BBCF48E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AE1D1AB-2BB5-4BE4-8FEF-87BCA3AEF4F9}" type="pres">
      <dgm:prSet presAssocID="{4F07847B-6DF7-43D8-BC02-342C9621B328}" presName="spacer" presStyleCnt="0"/>
      <dgm:spPr/>
    </dgm:pt>
    <dgm:pt modelId="{9F2FB477-FD18-46AB-9ED6-240282C37CB8}" type="pres">
      <dgm:prSet presAssocID="{9A933A97-9226-482B-9F9F-12C92739F8A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D099219-1807-41A1-A9CD-EBBE1C3EA1FD}" type="presOf" srcId="{CC3797A3-25A8-4CCE-A80E-AACADBF35094}" destId="{F93B5BDA-3DD1-49C7-9C9E-2C89C824958E}" srcOrd="0" destOrd="0" presId="urn:microsoft.com/office/officeart/2005/8/layout/vList2"/>
    <dgm:cxn modelId="{FADA1751-0265-45E2-84D4-CD4EB561BD76}" type="presOf" srcId="{DB74A1DF-8E1B-4673-9BEE-536D1907FAF6}" destId="{B5F08675-7ED9-4DC6-9670-E3FDD130F008}" srcOrd="0" destOrd="0" presId="urn:microsoft.com/office/officeart/2005/8/layout/vList2"/>
    <dgm:cxn modelId="{7C145652-9A78-4FD3-B49F-CA5583366575}" type="presOf" srcId="{7D66BA72-EDD1-457E-AAAE-36E6BBCF48E8}" destId="{24C81664-E5DA-46ED-8916-AC613C2D71DD}" srcOrd="0" destOrd="0" presId="urn:microsoft.com/office/officeart/2005/8/layout/vList2"/>
    <dgm:cxn modelId="{C6130384-3171-4A26-8D4F-25B901B36D6B}" srcId="{DB74A1DF-8E1B-4673-9BEE-536D1907FAF6}" destId="{9C15A4E8-1118-49D6-806C-72A0E4BD2D1D}" srcOrd="0" destOrd="0" parTransId="{C604A7B4-692B-45C5-88BC-9F33D78C1169}" sibTransId="{1208A987-3D8B-4FB5-A79F-510E593CBFD3}"/>
    <dgm:cxn modelId="{38FB30AB-3113-491F-BD96-F46EA8210186}" srcId="{DB74A1DF-8E1B-4673-9BEE-536D1907FAF6}" destId="{CC3797A3-25A8-4CCE-A80E-AACADBF35094}" srcOrd="2" destOrd="0" parTransId="{0353ECFD-FCA4-478C-9B8F-0A20D52E224A}" sibTransId="{186573DD-9FAA-4030-80E6-8571B097ADC9}"/>
    <dgm:cxn modelId="{051813C5-749A-4347-AB78-C197AFB0B6BE}" srcId="{DB74A1DF-8E1B-4673-9BEE-536D1907FAF6}" destId="{7D66BA72-EDD1-457E-AAAE-36E6BBCF48E8}" srcOrd="4" destOrd="0" parTransId="{F0147217-AB44-48D5-A550-98731D758397}" sibTransId="{4F07847B-6DF7-43D8-BC02-342C9621B328}"/>
    <dgm:cxn modelId="{FEFA6DD3-D671-42B5-AE65-9B46210191A7}" type="presOf" srcId="{9A933A97-9226-482B-9F9F-12C92739F8AA}" destId="{9F2FB477-FD18-46AB-9ED6-240282C37CB8}" srcOrd="0" destOrd="0" presId="urn:microsoft.com/office/officeart/2005/8/layout/vList2"/>
    <dgm:cxn modelId="{4DCE0FE6-D014-4979-8845-BA34DA702B27}" srcId="{DB74A1DF-8E1B-4673-9BEE-536D1907FAF6}" destId="{E2397981-C08B-4D9E-B491-9602AF8980B0}" srcOrd="3" destOrd="0" parTransId="{919E621F-F4CB-40D7-B544-A9B2F7CDD482}" sibTransId="{8B1B85C3-F5BD-4A75-8AAF-1B7FE00A84F3}"/>
    <dgm:cxn modelId="{092BF4EC-A813-4E61-B410-5BDC1EC64CE0}" srcId="{DB74A1DF-8E1B-4673-9BEE-536D1907FAF6}" destId="{9BCD784E-DC61-4AAA-AE59-D432D17792C4}" srcOrd="1" destOrd="0" parTransId="{5B570C31-4A2E-428F-9890-794ED2551247}" sibTransId="{E4B302B9-854E-4D70-80FA-2532751E719C}"/>
    <dgm:cxn modelId="{90AC24ED-8BEF-4BA3-B736-3FA5715822E2}" type="presOf" srcId="{E2397981-C08B-4D9E-B491-9602AF8980B0}" destId="{93C29FF6-9BE1-4C0F-BD3B-629024EC942A}" srcOrd="0" destOrd="0" presId="urn:microsoft.com/office/officeart/2005/8/layout/vList2"/>
    <dgm:cxn modelId="{82E83FF1-8E23-4202-841B-F1ADFD75C308}" type="presOf" srcId="{9BCD784E-DC61-4AAA-AE59-D432D17792C4}" destId="{430398C4-574C-479A-9C04-0E9E7023E3C8}" srcOrd="0" destOrd="0" presId="urn:microsoft.com/office/officeart/2005/8/layout/vList2"/>
    <dgm:cxn modelId="{C42D43F4-12C5-480A-BC0A-A35849AD89A0}" srcId="{DB74A1DF-8E1B-4673-9BEE-536D1907FAF6}" destId="{9A933A97-9226-482B-9F9F-12C92739F8AA}" srcOrd="5" destOrd="0" parTransId="{87CAB786-7A18-4F74-88A1-355B7FB6CF95}" sibTransId="{8754617E-4038-4B4E-94C1-3C005E6B1F74}"/>
    <dgm:cxn modelId="{B89A89F9-D32A-49A1-A60F-3827CEEA2F0A}" type="presOf" srcId="{9C15A4E8-1118-49D6-806C-72A0E4BD2D1D}" destId="{01DE0504-06ED-4E1F-8A5D-6AB796A3F2F7}" srcOrd="0" destOrd="0" presId="urn:microsoft.com/office/officeart/2005/8/layout/vList2"/>
    <dgm:cxn modelId="{69013524-85D7-4F4C-BB4E-B73773970C3A}" type="presParOf" srcId="{B5F08675-7ED9-4DC6-9670-E3FDD130F008}" destId="{01DE0504-06ED-4E1F-8A5D-6AB796A3F2F7}" srcOrd="0" destOrd="0" presId="urn:microsoft.com/office/officeart/2005/8/layout/vList2"/>
    <dgm:cxn modelId="{3E5532EA-1179-44BF-8292-C9AE2135034E}" type="presParOf" srcId="{B5F08675-7ED9-4DC6-9670-E3FDD130F008}" destId="{E45D590C-3C8E-4013-940E-04A878546D39}" srcOrd="1" destOrd="0" presId="urn:microsoft.com/office/officeart/2005/8/layout/vList2"/>
    <dgm:cxn modelId="{8B1D42B5-3D47-489B-B86A-C645991DB875}" type="presParOf" srcId="{B5F08675-7ED9-4DC6-9670-E3FDD130F008}" destId="{430398C4-574C-479A-9C04-0E9E7023E3C8}" srcOrd="2" destOrd="0" presId="urn:microsoft.com/office/officeart/2005/8/layout/vList2"/>
    <dgm:cxn modelId="{90096C1D-1DEB-4CBB-8346-BA7902A93D8A}" type="presParOf" srcId="{B5F08675-7ED9-4DC6-9670-E3FDD130F008}" destId="{91848A2A-7A54-4CE2-8E04-2ECFC5E6024D}" srcOrd="3" destOrd="0" presId="urn:microsoft.com/office/officeart/2005/8/layout/vList2"/>
    <dgm:cxn modelId="{37C052EE-E5D6-49A3-9218-A394B447B271}" type="presParOf" srcId="{B5F08675-7ED9-4DC6-9670-E3FDD130F008}" destId="{F93B5BDA-3DD1-49C7-9C9E-2C89C824958E}" srcOrd="4" destOrd="0" presId="urn:microsoft.com/office/officeart/2005/8/layout/vList2"/>
    <dgm:cxn modelId="{73D6C3E9-A334-421C-9905-D59EB5F29D21}" type="presParOf" srcId="{B5F08675-7ED9-4DC6-9670-E3FDD130F008}" destId="{A3F18465-0DF0-4077-ADD8-BD67C2F26F76}" srcOrd="5" destOrd="0" presId="urn:microsoft.com/office/officeart/2005/8/layout/vList2"/>
    <dgm:cxn modelId="{E4E44AF2-06F6-4DD1-BE1E-D33E5846C042}" type="presParOf" srcId="{B5F08675-7ED9-4DC6-9670-E3FDD130F008}" destId="{93C29FF6-9BE1-4C0F-BD3B-629024EC942A}" srcOrd="6" destOrd="0" presId="urn:microsoft.com/office/officeart/2005/8/layout/vList2"/>
    <dgm:cxn modelId="{D100D68B-C740-4748-9426-34F091ACA943}" type="presParOf" srcId="{B5F08675-7ED9-4DC6-9670-E3FDD130F008}" destId="{DAA71DB3-5D8C-46EE-AA80-63A9CDBF1C57}" srcOrd="7" destOrd="0" presId="urn:microsoft.com/office/officeart/2005/8/layout/vList2"/>
    <dgm:cxn modelId="{A877E351-965A-44DF-BBB7-01800C4E34B9}" type="presParOf" srcId="{B5F08675-7ED9-4DC6-9670-E3FDD130F008}" destId="{24C81664-E5DA-46ED-8916-AC613C2D71DD}" srcOrd="8" destOrd="0" presId="urn:microsoft.com/office/officeart/2005/8/layout/vList2"/>
    <dgm:cxn modelId="{9C5A4F6B-BACB-4FED-8DD4-2E5EF4868C87}" type="presParOf" srcId="{B5F08675-7ED9-4DC6-9670-E3FDD130F008}" destId="{DAE1D1AB-2BB5-4BE4-8FEF-87BCA3AEF4F9}" srcOrd="9" destOrd="0" presId="urn:microsoft.com/office/officeart/2005/8/layout/vList2"/>
    <dgm:cxn modelId="{2A7EC07B-31D3-48BD-B02E-8A42F9A15B6F}" type="presParOf" srcId="{B5F08675-7ED9-4DC6-9670-E3FDD130F008}" destId="{9F2FB477-FD18-46AB-9ED6-240282C37CB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3F553A3-9863-43CD-90BE-F9198AB5B95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0F0A116-B920-4456-9648-0074784F0213}">
      <dgm:prSet/>
      <dgm:spPr/>
      <dgm:t>
        <a:bodyPr/>
        <a:lstStyle/>
        <a:p>
          <a:r>
            <a:rPr lang="en-US"/>
            <a:t>Ação nos receptores alfa-2</a:t>
          </a:r>
        </a:p>
      </dgm:t>
    </dgm:pt>
    <dgm:pt modelId="{BB1631AF-F5A7-4D5C-AF00-06A62AB23877}" type="parTrans" cxnId="{38058C91-172C-43AA-B713-E67B83D9F45C}">
      <dgm:prSet/>
      <dgm:spPr/>
      <dgm:t>
        <a:bodyPr/>
        <a:lstStyle/>
        <a:p>
          <a:endParaRPr lang="en-US"/>
        </a:p>
      </dgm:t>
    </dgm:pt>
    <dgm:pt modelId="{21A75DF7-FEFE-44A0-9EBB-79A11A45FF03}" type="sibTrans" cxnId="{38058C91-172C-43AA-B713-E67B83D9F45C}">
      <dgm:prSet/>
      <dgm:spPr/>
      <dgm:t>
        <a:bodyPr/>
        <a:lstStyle/>
        <a:p>
          <a:endParaRPr lang="en-US"/>
        </a:p>
      </dgm:t>
    </dgm:pt>
    <dgm:pt modelId="{2D6AB207-D525-448E-9622-BB7F79E229B7}">
      <dgm:prSet/>
      <dgm:spPr/>
      <dgm:t>
        <a:bodyPr/>
        <a:lstStyle/>
        <a:p>
          <a:r>
            <a:rPr lang="en-US"/>
            <a:t>Diminuição da atividade simpática </a:t>
          </a:r>
        </a:p>
      </dgm:t>
    </dgm:pt>
    <dgm:pt modelId="{600C7EE8-A6DE-4E2A-BE2E-ECEB7A0E6A21}" type="parTrans" cxnId="{B01924FC-0199-477E-968B-CB528C18AADC}">
      <dgm:prSet/>
      <dgm:spPr/>
      <dgm:t>
        <a:bodyPr/>
        <a:lstStyle/>
        <a:p>
          <a:endParaRPr lang="en-US"/>
        </a:p>
      </dgm:t>
    </dgm:pt>
    <dgm:pt modelId="{275DB84D-718E-4F6A-8E65-1E7B17EA071D}" type="sibTrans" cxnId="{B01924FC-0199-477E-968B-CB528C18AADC}">
      <dgm:prSet/>
      <dgm:spPr/>
      <dgm:t>
        <a:bodyPr/>
        <a:lstStyle/>
        <a:p>
          <a:endParaRPr lang="en-US"/>
        </a:p>
      </dgm:t>
    </dgm:pt>
    <dgm:pt modelId="{AA21B41C-8244-408F-B95D-B7C435B7FC78}">
      <dgm:prSet/>
      <dgm:spPr/>
      <dgm:t>
        <a:bodyPr/>
        <a:lstStyle/>
        <a:p>
          <a:r>
            <a:rPr lang="en-US"/>
            <a:t>Diminuição do reflexo dos barorreceptores</a:t>
          </a:r>
        </a:p>
      </dgm:t>
    </dgm:pt>
    <dgm:pt modelId="{657CDE32-9D80-49F2-A56A-E2FBBEFF09CB}" type="parTrans" cxnId="{422CC87A-3E8C-4C2F-9FB9-790C0AD17E1C}">
      <dgm:prSet/>
      <dgm:spPr/>
      <dgm:t>
        <a:bodyPr/>
        <a:lstStyle/>
        <a:p>
          <a:endParaRPr lang="en-US"/>
        </a:p>
      </dgm:t>
    </dgm:pt>
    <dgm:pt modelId="{7F7D92C7-8E3F-4692-B524-59DDC20B48D0}" type="sibTrans" cxnId="{422CC87A-3E8C-4C2F-9FB9-790C0AD17E1C}">
      <dgm:prSet/>
      <dgm:spPr/>
      <dgm:t>
        <a:bodyPr/>
        <a:lstStyle/>
        <a:p>
          <a:endParaRPr lang="en-US"/>
        </a:p>
      </dgm:t>
    </dgm:pt>
    <dgm:pt modelId="{30FFA569-866B-4433-A4D5-FFF52849907B}">
      <dgm:prSet/>
      <dgm:spPr/>
      <dgm:t>
        <a:bodyPr/>
        <a:lstStyle/>
        <a:p>
          <a:r>
            <a:rPr lang="en-US"/>
            <a:t>Discreta redução de FC, DC e RVP</a:t>
          </a:r>
        </a:p>
      </dgm:t>
    </dgm:pt>
    <dgm:pt modelId="{CB344BAD-48F2-4681-82C5-47908A47B58D}" type="parTrans" cxnId="{55CFDFA2-FB13-46AC-B3C4-DFFD7BA995CA}">
      <dgm:prSet/>
      <dgm:spPr/>
      <dgm:t>
        <a:bodyPr/>
        <a:lstStyle/>
        <a:p>
          <a:endParaRPr lang="en-US"/>
        </a:p>
      </dgm:t>
    </dgm:pt>
    <dgm:pt modelId="{969351B5-3976-4921-996A-DBF18D0472F3}" type="sibTrans" cxnId="{55CFDFA2-FB13-46AC-B3C4-DFFD7BA995CA}">
      <dgm:prSet/>
      <dgm:spPr/>
      <dgm:t>
        <a:bodyPr/>
        <a:lstStyle/>
        <a:p>
          <a:endParaRPr lang="en-US"/>
        </a:p>
      </dgm:t>
    </dgm:pt>
    <dgm:pt modelId="{33EBECF2-4F7D-4BC5-A1EF-3136514F7BE6}">
      <dgm:prSet/>
      <dgm:spPr/>
      <dgm:t>
        <a:bodyPr/>
        <a:lstStyle/>
        <a:p>
          <a:r>
            <a:rPr lang="en-US"/>
            <a:t>EA: Hipotensão ortostática, efeito rebote, sonolência, boca seca, disfunção erétil</a:t>
          </a:r>
        </a:p>
      </dgm:t>
    </dgm:pt>
    <dgm:pt modelId="{B3690923-6D4E-4A04-9C1F-921EA590BD22}" type="parTrans" cxnId="{B94A84BD-4DE3-4AFB-BA25-0AA2A0637F14}">
      <dgm:prSet/>
      <dgm:spPr/>
      <dgm:t>
        <a:bodyPr/>
        <a:lstStyle/>
        <a:p>
          <a:endParaRPr lang="en-US"/>
        </a:p>
      </dgm:t>
    </dgm:pt>
    <dgm:pt modelId="{0B5D47A1-20E0-47E6-AE70-9D37E88E9196}" type="sibTrans" cxnId="{B94A84BD-4DE3-4AFB-BA25-0AA2A0637F14}">
      <dgm:prSet/>
      <dgm:spPr/>
      <dgm:t>
        <a:bodyPr/>
        <a:lstStyle/>
        <a:p>
          <a:endParaRPr lang="en-US"/>
        </a:p>
      </dgm:t>
    </dgm:pt>
    <dgm:pt modelId="{1189F1FA-3953-4AA9-80C8-790EF8992B80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Metildopa</a:t>
          </a:r>
          <a:r>
            <a:rPr lang="en-US" dirty="0"/>
            <a:t>, clonidina, guanabenzo, monoxidina, rilmenidina</a:t>
          </a:r>
        </a:p>
      </dgm:t>
    </dgm:pt>
    <dgm:pt modelId="{AEF84476-5A81-43C4-ADB1-C155A53E8FAB}" type="parTrans" cxnId="{9608F2DE-BD83-4CDF-B922-93E1D40C15A5}">
      <dgm:prSet/>
      <dgm:spPr/>
      <dgm:t>
        <a:bodyPr/>
        <a:lstStyle/>
        <a:p>
          <a:endParaRPr lang="en-US"/>
        </a:p>
      </dgm:t>
    </dgm:pt>
    <dgm:pt modelId="{000AA827-AAD6-43E6-BF37-CD368FCA9368}" type="sibTrans" cxnId="{9608F2DE-BD83-4CDF-B922-93E1D40C15A5}">
      <dgm:prSet/>
      <dgm:spPr/>
      <dgm:t>
        <a:bodyPr/>
        <a:lstStyle/>
        <a:p>
          <a:endParaRPr lang="en-US"/>
        </a:p>
      </dgm:t>
    </dgm:pt>
    <dgm:pt modelId="{8C8CD378-ACA2-4C5F-852B-6800AC77B133}" type="pres">
      <dgm:prSet presAssocID="{23F553A3-9863-43CD-90BE-F9198AB5B957}" presName="linear" presStyleCnt="0">
        <dgm:presLayoutVars>
          <dgm:animLvl val="lvl"/>
          <dgm:resizeHandles val="exact"/>
        </dgm:presLayoutVars>
      </dgm:prSet>
      <dgm:spPr/>
    </dgm:pt>
    <dgm:pt modelId="{767EF582-D99A-40B3-8729-FB3CD3554233}" type="pres">
      <dgm:prSet presAssocID="{90F0A116-B920-4456-9648-0074784F021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92DA589-F41D-450D-A771-22CE04B4A8FB}" type="pres">
      <dgm:prSet presAssocID="{21A75DF7-FEFE-44A0-9EBB-79A11A45FF03}" presName="spacer" presStyleCnt="0"/>
      <dgm:spPr/>
    </dgm:pt>
    <dgm:pt modelId="{C9014D3B-106D-4280-BE4D-7ABC9BE54817}" type="pres">
      <dgm:prSet presAssocID="{2D6AB207-D525-448E-9622-BB7F79E229B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3AFC166-AFCD-4FA2-BBF5-C80D16463EA3}" type="pres">
      <dgm:prSet presAssocID="{275DB84D-718E-4F6A-8E65-1E7B17EA071D}" presName="spacer" presStyleCnt="0"/>
      <dgm:spPr/>
    </dgm:pt>
    <dgm:pt modelId="{14D6E593-9A4B-41B0-BCED-39877F3A9911}" type="pres">
      <dgm:prSet presAssocID="{AA21B41C-8244-408F-B95D-B7C435B7FC7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87D9C01-83AB-4CDA-9723-F975E0B37587}" type="pres">
      <dgm:prSet presAssocID="{7F7D92C7-8E3F-4692-B524-59DDC20B48D0}" presName="spacer" presStyleCnt="0"/>
      <dgm:spPr/>
    </dgm:pt>
    <dgm:pt modelId="{8039E853-467B-405D-BBAA-448B48C8FBDB}" type="pres">
      <dgm:prSet presAssocID="{30FFA569-866B-4433-A4D5-FFF52849907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8494F7C-6925-447D-805B-D63CD62A4E84}" type="pres">
      <dgm:prSet presAssocID="{969351B5-3976-4921-996A-DBF18D0472F3}" presName="spacer" presStyleCnt="0"/>
      <dgm:spPr/>
    </dgm:pt>
    <dgm:pt modelId="{9A2CD64A-FD49-492D-BE98-C6BC313BFAF5}" type="pres">
      <dgm:prSet presAssocID="{33EBECF2-4F7D-4BC5-A1EF-3136514F7BE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202741F-AA62-4D5D-80BD-C9B65CA1B1A9}" type="pres">
      <dgm:prSet presAssocID="{0B5D47A1-20E0-47E6-AE70-9D37E88E9196}" presName="spacer" presStyleCnt="0"/>
      <dgm:spPr/>
    </dgm:pt>
    <dgm:pt modelId="{F61A4BE7-7D9C-4066-9A13-696C1A82BBD6}" type="pres">
      <dgm:prSet presAssocID="{1189F1FA-3953-4AA9-80C8-790EF8992B8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3D99D02-C4E1-4A93-8B64-9592EC00A836}" type="presOf" srcId="{33EBECF2-4F7D-4BC5-A1EF-3136514F7BE6}" destId="{9A2CD64A-FD49-492D-BE98-C6BC313BFAF5}" srcOrd="0" destOrd="0" presId="urn:microsoft.com/office/officeart/2005/8/layout/vList2"/>
    <dgm:cxn modelId="{38465D2E-3E4D-4060-8AC5-BF97BED1ACCE}" type="presOf" srcId="{23F553A3-9863-43CD-90BE-F9198AB5B957}" destId="{8C8CD378-ACA2-4C5F-852B-6800AC77B133}" srcOrd="0" destOrd="0" presId="urn:microsoft.com/office/officeart/2005/8/layout/vList2"/>
    <dgm:cxn modelId="{422CC87A-3E8C-4C2F-9FB9-790C0AD17E1C}" srcId="{23F553A3-9863-43CD-90BE-F9198AB5B957}" destId="{AA21B41C-8244-408F-B95D-B7C435B7FC78}" srcOrd="2" destOrd="0" parTransId="{657CDE32-9D80-49F2-A56A-E2FBBEFF09CB}" sibTransId="{7F7D92C7-8E3F-4692-B524-59DDC20B48D0}"/>
    <dgm:cxn modelId="{38058C91-172C-43AA-B713-E67B83D9F45C}" srcId="{23F553A3-9863-43CD-90BE-F9198AB5B957}" destId="{90F0A116-B920-4456-9648-0074784F0213}" srcOrd="0" destOrd="0" parTransId="{BB1631AF-F5A7-4D5C-AF00-06A62AB23877}" sibTransId="{21A75DF7-FEFE-44A0-9EBB-79A11A45FF03}"/>
    <dgm:cxn modelId="{A0642997-75BE-4AB2-824A-71DF61FB2273}" type="presOf" srcId="{1189F1FA-3953-4AA9-80C8-790EF8992B80}" destId="{F61A4BE7-7D9C-4066-9A13-696C1A82BBD6}" srcOrd="0" destOrd="0" presId="urn:microsoft.com/office/officeart/2005/8/layout/vList2"/>
    <dgm:cxn modelId="{72E8F89C-CFEE-4AAE-893C-28784916E4D7}" type="presOf" srcId="{30FFA569-866B-4433-A4D5-FFF52849907B}" destId="{8039E853-467B-405D-BBAA-448B48C8FBDB}" srcOrd="0" destOrd="0" presId="urn:microsoft.com/office/officeart/2005/8/layout/vList2"/>
    <dgm:cxn modelId="{55CFDFA2-FB13-46AC-B3C4-DFFD7BA995CA}" srcId="{23F553A3-9863-43CD-90BE-F9198AB5B957}" destId="{30FFA569-866B-4433-A4D5-FFF52849907B}" srcOrd="3" destOrd="0" parTransId="{CB344BAD-48F2-4681-82C5-47908A47B58D}" sibTransId="{969351B5-3976-4921-996A-DBF18D0472F3}"/>
    <dgm:cxn modelId="{B94A84BD-4DE3-4AFB-BA25-0AA2A0637F14}" srcId="{23F553A3-9863-43CD-90BE-F9198AB5B957}" destId="{33EBECF2-4F7D-4BC5-A1EF-3136514F7BE6}" srcOrd="4" destOrd="0" parTransId="{B3690923-6D4E-4A04-9C1F-921EA590BD22}" sibTransId="{0B5D47A1-20E0-47E6-AE70-9D37E88E9196}"/>
    <dgm:cxn modelId="{569896BF-0EFF-4818-8DC2-C9124ACBF496}" type="presOf" srcId="{AA21B41C-8244-408F-B95D-B7C435B7FC78}" destId="{14D6E593-9A4B-41B0-BCED-39877F3A9911}" srcOrd="0" destOrd="0" presId="urn:microsoft.com/office/officeart/2005/8/layout/vList2"/>
    <dgm:cxn modelId="{2DD613C3-C695-49E2-A1E1-8503587140DC}" type="presOf" srcId="{90F0A116-B920-4456-9648-0074784F0213}" destId="{767EF582-D99A-40B3-8729-FB3CD3554233}" srcOrd="0" destOrd="0" presId="urn:microsoft.com/office/officeart/2005/8/layout/vList2"/>
    <dgm:cxn modelId="{BDFE29CE-103E-4341-B3AB-A460733D1429}" type="presOf" srcId="{2D6AB207-D525-448E-9622-BB7F79E229B7}" destId="{C9014D3B-106D-4280-BE4D-7ABC9BE54817}" srcOrd="0" destOrd="0" presId="urn:microsoft.com/office/officeart/2005/8/layout/vList2"/>
    <dgm:cxn modelId="{9608F2DE-BD83-4CDF-B922-93E1D40C15A5}" srcId="{23F553A3-9863-43CD-90BE-F9198AB5B957}" destId="{1189F1FA-3953-4AA9-80C8-790EF8992B80}" srcOrd="5" destOrd="0" parTransId="{AEF84476-5A81-43C4-ADB1-C155A53E8FAB}" sibTransId="{000AA827-AAD6-43E6-BF37-CD368FCA9368}"/>
    <dgm:cxn modelId="{B01924FC-0199-477E-968B-CB528C18AADC}" srcId="{23F553A3-9863-43CD-90BE-F9198AB5B957}" destId="{2D6AB207-D525-448E-9622-BB7F79E229B7}" srcOrd="1" destOrd="0" parTransId="{600C7EE8-A6DE-4E2A-BE2E-ECEB7A0E6A21}" sibTransId="{275DB84D-718E-4F6A-8E65-1E7B17EA071D}"/>
    <dgm:cxn modelId="{FB7E756F-2A5A-4BE5-B8E6-095272BC638D}" type="presParOf" srcId="{8C8CD378-ACA2-4C5F-852B-6800AC77B133}" destId="{767EF582-D99A-40B3-8729-FB3CD3554233}" srcOrd="0" destOrd="0" presId="urn:microsoft.com/office/officeart/2005/8/layout/vList2"/>
    <dgm:cxn modelId="{2549B5B6-8C8F-4FF2-86E3-047CBA603EB6}" type="presParOf" srcId="{8C8CD378-ACA2-4C5F-852B-6800AC77B133}" destId="{D92DA589-F41D-450D-A771-22CE04B4A8FB}" srcOrd="1" destOrd="0" presId="urn:microsoft.com/office/officeart/2005/8/layout/vList2"/>
    <dgm:cxn modelId="{E1C6ED8B-F062-4413-A734-F9C9AA0E57AA}" type="presParOf" srcId="{8C8CD378-ACA2-4C5F-852B-6800AC77B133}" destId="{C9014D3B-106D-4280-BE4D-7ABC9BE54817}" srcOrd="2" destOrd="0" presId="urn:microsoft.com/office/officeart/2005/8/layout/vList2"/>
    <dgm:cxn modelId="{8C4C5D6D-06D5-4740-85AC-AAF4551E32F0}" type="presParOf" srcId="{8C8CD378-ACA2-4C5F-852B-6800AC77B133}" destId="{63AFC166-AFCD-4FA2-BBF5-C80D16463EA3}" srcOrd="3" destOrd="0" presId="urn:microsoft.com/office/officeart/2005/8/layout/vList2"/>
    <dgm:cxn modelId="{CBA57555-2819-46AE-AC17-AB58E020DB24}" type="presParOf" srcId="{8C8CD378-ACA2-4C5F-852B-6800AC77B133}" destId="{14D6E593-9A4B-41B0-BCED-39877F3A9911}" srcOrd="4" destOrd="0" presId="urn:microsoft.com/office/officeart/2005/8/layout/vList2"/>
    <dgm:cxn modelId="{DD8043C2-F703-4D1C-8167-91614FBBD255}" type="presParOf" srcId="{8C8CD378-ACA2-4C5F-852B-6800AC77B133}" destId="{F87D9C01-83AB-4CDA-9723-F975E0B37587}" srcOrd="5" destOrd="0" presId="urn:microsoft.com/office/officeart/2005/8/layout/vList2"/>
    <dgm:cxn modelId="{3E321B65-86B5-4D49-A3AB-014CEDDD807E}" type="presParOf" srcId="{8C8CD378-ACA2-4C5F-852B-6800AC77B133}" destId="{8039E853-467B-405D-BBAA-448B48C8FBDB}" srcOrd="6" destOrd="0" presId="urn:microsoft.com/office/officeart/2005/8/layout/vList2"/>
    <dgm:cxn modelId="{09F108CB-A6CD-4195-A4CF-08BB833BFBE4}" type="presParOf" srcId="{8C8CD378-ACA2-4C5F-852B-6800AC77B133}" destId="{D8494F7C-6925-447D-805B-D63CD62A4E84}" srcOrd="7" destOrd="0" presId="urn:microsoft.com/office/officeart/2005/8/layout/vList2"/>
    <dgm:cxn modelId="{220159CC-93A5-433A-B0D9-0A7EB6524143}" type="presParOf" srcId="{8C8CD378-ACA2-4C5F-852B-6800AC77B133}" destId="{9A2CD64A-FD49-492D-BE98-C6BC313BFAF5}" srcOrd="8" destOrd="0" presId="urn:microsoft.com/office/officeart/2005/8/layout/vList2"/>
    <dgm:cxn modelId="{32018A20-5D04-4351-BBD6-E815D005179B}" type="presParOf" srcId="{8C8CD378-ACA2-4C5F-852B-6800AC77B133}" destId="{1202741F-AA62-4D5D-80BD-C9B65CA1B1A9}" srcOrd="9" destOrd="0" presId="urn:microsoft.com/office/officeart/2005/8/layout/vList2"/>
    <dgm:cxn modelId="{10A16081-7AA0-4EFA-ACCE-347EDB0A827A}" type="presParOf" srcId="{8C8CD378-ACA2-4C5F-852B-6800AC77B133}" destId="{F61A4BE7-7D9C-4066-9A13-696C1A82BBD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0C8D9-E406-44F7-BADB-DD8E57C83F6E}">
      <dsp:nvSpPr>
        <dsp:cNvPr id="0" name=""/>
        <dsp:cNvSpPr/>
      </dsp:nvSpPr>
      <dsp:spPr>
        <a:xfrm>
          <a:off x="0" y="22485"/>
          <a:ext cx="4690291" cy="1123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MEDIDA CASUAL DE CONSULTÓRIO</a:t>
          </a:r>
        </a:p>
      </dsp:txBody>
      <dsp:txXfrm>
        <a:off x="54830" y="77315"/>
        <a:ext cx="4580631" cy="1013540"/>
      </dsp:txXfrm>
    </dsp:sp>
    <dsp:sp modelId="{E9725DEC-6F25-4884-B4A1-9A7CB2FD55FF}">
      <dsp:nvSpPr>
        <dsp:cNvPr id="0" name=""/>
        <dsp:cNvSpPr/>
      </dsp:nvSpPr>
      <dsp:spPr>
        <a:xfrm>
          <a:off x="0" y="1318485"/>
          <a:ext cx="4690291" cy="112320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AUTOMEDIDA DA PA</a:t>
          </a:r>
        </a:p>
      </dsp:txBody>
      <dsp:txXfrm>
        <a:off x="54830" y="1373315"/>
        <a:ext cx="4580631" cy="1013540"/>
      </dsp:txXfrm>
    </dsp:sp>
    <dsp:sp modelId="{3CFDE907-892D-48E3-B888-1296A6244E54}">
      <dsp:nvSpPr>
        <dsp:cNvPr id="0" name=""/>
        <dsp:cNvSpPr/>
      </dsp:nvSpPr>
      <dsp:spPr>
        <a:xfrm>
          <a:off x="0" y="2614485"/>
          <a:ext cx="4690291" cy="112320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MAPA</a:t>
          </a:r>
        </a:p>
      </dsp:txBody>
      <dsp:txXfrm>
        <a:off x="54830" y="2669315"/>
        <a:ext cx="4580631" cy="1013540"/>
      </dsp:txXfrm>
    </dsp:sp>
    <dsp:sp modelId="{E58EA410-E2EA-470F-9910-DADF1BE21731}">
      <dsp:nvSpPr>
        <dsp:cNvPr id="0" name=""/>
        <dsp:cNvSpPr/>
      </dsp:nvSpPr>
      <dsp:spPr>
        <a:xfrm>
          <a:off x="0" y="3910485"/>
          <a:ext cx="4690291" cy="11232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MRPA</a:t>
          </a:r>
        </a:p>
      </dsp:txBody>
      <dsp:txXfrm>
        <a:off x="54830" y="3965315"/>
        <a:ext cx="4580631" cy="10135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E2234-D2C3-4F5B-9594-29C9422871B0}">
      <dsp:nvSpPr>
        <dsp:cNvPr id="0" name=""/>
        <dsp:cNvSpPr/>
      </dsp:nvSpPr>
      <dsp:spPr>
        <a:xfrm>
          <a:off x="0" y="954097"/>
          <a:ext cx="4690291" cy="4077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Antagonistas dos alfa-1 receptores pós-sinápticos</a:t>
          </a:r>
        </a:p>
      </dsp:txBody>
      <dsp:txXfrm>
        <a:off x="19904" y="974001"/>
        <a:ext cx="4650483" cy="367937"/>
      </dsp:txXfrm>
    </dsp:sp>
    <dsp:sp modelId="{A40E0CE9-3402-4BB6-9464-9EB944C6718F}">
      <dsp:nvSpPr>
        <dsp:cNvPr id="0" name=""/>
        <dsp:cNvSpPr/>
      </dsp:nvSpPr>
      <dsp:spPr>
        <a:xfrm>
          <a:off x="0" y="1410802"/>
          <a:ext cx="4690291" cy="407745"/>
        </a:xfrm>
        <a:prstGeom prst="round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Diminuição da RVP</a:t>
          </a:r>
        </a:p>
      </dsp:txBody>
      <dsp:txXfrm>
        <a:off x="19904" y="1430706"/>
        <a:ext cx="4650483" cy="367937"/>
      </dsp:txXfrm>
    </dsp:sp>
    <dsp:sp modelId="{D935BC7D-3447-4F21-BC67-86F1932D27C4}">
      <dsp:nvSpPr>
        <dsp:cNvPr id="0" name=""/>
        <dsp:cNvSpPr/>
      </dsp:nvSpPr>
      <dsp:spPr>
        <a:xfrm>
          <a:off x="0" y="1867507"/>
          <a:ext cx="4690291" cy="407745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Tolerância frequente</a:t>
          </a:r>
        </a:p>
      </dsp:txBody>
      <dsp:txXfrm>
        <a:off x="19904" y="1887411"/>
        <a:ext cx="4650483" cy="367937"/>
      </dsp:txXfrm>
    </dsp:sp>
    <dsp:sp modelId="{D2FD6BE0-B4DE-44B4-AE28-C65A5F973B09}">
      <dsp:nvSpPr>
        <dsp:cNvPr id="0" name=""/>
        <dsp:cNvSpPr/>
      </dsp:nvSpPr>
      <dsp:spPr>
        <a:xfrm>
          <a:off x="0" y="2324212"/>
          <a:ext cx="4690291" cy="407745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Diminuição da glicemia e do perfil metabólico</a:t>
          </a:r>
        </a:p>
      </dsp:txBody>
      <dsp:txXfrm>
        <a:off x="19904" y="2344116"/>
        <a:ext cx="4650483" cy="367937"/>
      </dsp:txXfrm>
    </dsp:sp>
    <dsp:sp modelId="{25E81953-875E-4A27-9AEC-9BD3FFD00A6F}">
      <dsp:nvSpPr>
        <dsp:cNvPr id="0" name=""/>
        <dsp:cNvSpPr/>
      </dsp:nvSpPr>
      <dsp:spPr>
        <a:xfrm>
          <a:off x="0" y="2780917"/>
          <a:ext cx="4690291" cy="407745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Diminuição da hipertrofia prostática benigna</a:t>
          </a:r>
        </a:p>
      </dsp:txBody>
      <dsp:txXfrm>
        <a:off x="19904" y="2800821"/>
        <a:ext cx="4650483" cy="367937"/>
      </dsp:txXfrm>
    </dsp:sp>
    <dsp:sp modelId="{854BCE3A-965B-431F-8B9E-0BB716C5FD80}">
      <dsp:nvSpPr>
        <dsp:cNvPr id="0" name=""/>
        <dsp:cNvSpPr/>
      </dsp:nvSpPr>
      <dsp:spPr>
        <a:xfrm>
          <a:off x="0" y="3237622"/>
          <a:ext cx="4690291" cy="407745"/>
        </a:xfrm>
        <a:prstGeom prst="round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EA: Hipotensão, incotinência urinária</a:t>
          </a:r>
        </a:p>
      </dsp:txBody>
      <dsp:txXfrm>
        <a:off x="19904" y="3257526"/>
        <a:ext cx="4650483" cy="367937"/>
      </dsp:txXfrm>
    </dsp:sp>
    <dsp:sp modelId="{A4885AA4-5DB1-49F8-B545-512F123BFF4E}">
      <dsp:nvSpPr>
        <dsp:cNvPr id="0" name=""/>
        <dsp:cNvSpPr/>
      </dsp:nvSpPr>
      <dsp:spPr>
        <a:xfrm>
          <a:off x="0" y="3694327"/>
          <a:ext cx="4690291" cy="40774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/>
              </a:solidFill>
            </a:rPr>
            <a:t>Doxazocina</a:t>
          </a:r>
          <a:r>
            <a:rPr lang="en-US" sz="1700" b="1" kern="1200" dirty="0"/>
            <a:t>,</a:t>
          </a:r>
          <a:r>
            <a:rPr lang="en-US" sz="1700" kern="1200" dirty="0"/>
            <a:t> prazosina, terazosina</a:t>
          </a:r>
        </a:p>
      </dsp:txBody>
      <dsp:txXfrm>
        <a:off x="19904" y="3714231"/>
        <a:ext cx="4650483" cy="36793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971A9-32B9-4550-8437-A18D3597A5A5}">
      <dsp:nvSpPr>
        <dsp:cNvPr id="0" name=""/>
        <dsp:cNvSpPr/>
      </dsp:nvSpPr>
      <dsp:spPr>
        <a:xfrm>
          <a:off x="0" y="453573"/>
          <a:ext cx="4690291" cy="9983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Diminuição da RVP</a:t>
          </a:r>
        </a:p>
      </dsp:txBody>
      <dsp:txXfrm>
        <a:off x="48737" y="502310"/>
        <a:ext cx="4592817" cy="900901"/>
      </dsp:txXfrm>
    </dsp:sp>
    <dsp:sp modelId="{0C0A47A5-E54E-4DB8-A616-51FEF009CE21}">
      <dsp:nvSpPr>
        <dsp:cNvPr id="0" name=""/>
        <dsp:cNvSpPr/>
      </dsp:nvSpPr>
      <dsp:spPr>
        <a:xfrm>
          <a:off x="0" y="1503789"/>
          <a:ext cx="4690291" cy="998375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Relaxamento da musculatura lisa arterial</a:t>
          </a:r>
        </a:p>
      </dsp:txBody>
      <dsp:txXfrm>
        <a:off x="48737" y="1552526"/>
        <a:ext cx="4592817" cy="900901"/>
      </dsp:txXfrm>
    </dsp:sp>
    <dsp:sp modelId="{AFF553B6-46CB-4664-BA10-CF74ED51F54A}">
      <dsp:nvSpPr>
        <dsp:cNvPr id="0" name=""/>
        <dsp:cNvSpPr/>
      </dsp:nvSpPr>
      <dsp:spPr>
        <a:xfrm>
          <a:off x="0" y="2554004"/>
          <a:ext cx="4690291" cy="998375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EA: Cefaleia, taquicardia reflexa, síndrome lúpus-like, anorexia, náuseas, vômitos, diarreia, hirsutismo (minoxidil), retenção hídrica </a:t>
          </a:r>
        </a:p>
      </dsp:txBody>
      <dsp:txXfrm>
        <a:off x="48737" y="2602741"/>
        <a:ext cx="4592817" cy="900901"/>
      </dsp:txXfrm>
    </dsp:sp>
    <dsp:sp modelId="{1ACA1D54-84A5-490C-9293-C8C92CCB9751}">
      <dsp:nvSpPr>
        <dsp:cNvPr id="0" name=""/>
        <dsp:cNvSpPr/>
      </dsp:nvSpPr>
      <dsp:spPr>
        <a:xfrm>
          <a:off x="0" y="3604220"/>
          <a:ext cx="4690291" cy="99837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Hidralazina</a:t>
          </a:r>
          <a:r>
            <a:rPr lang="en-US" sz="1800" kern="1200" dirty="0"/>
            <a:t>, minoxidil</a:t>
          </a:r>
        </a:p>
      </dsp:txBody>
      <dsp:txXfrm>
        <a:off x="48737" y="3652957"/>
        <a:ext cx="4592817" cy="9009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5F686-EC56-4BFE-AC7F-4137FFB79580}">
      <dsp:nvSpPr>
        <dsp:cNvPr id="0" name=""/>
        <dsp:cNvSpPr/>
      </dsp:nvSpPr>
      <dsp:spPr>
        <a:xfrm>
          <a:off x="1816451" y="273725"/>
          <a:ext cx="1367221" cy="136722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Afro</a:t>
          </a:r>
        </a:p>
      </dsp:txBody>
      <dsp:txXfrm>
        <a:off x="2158256" y="273725"/>
        <a:ext cx="683611" cy="1127957"/>
      </dsp:txXfrm>
    </dsp:sp>
    <dsp:sp modelId="{08994F9B-7C82-43ED-90A3-C4B1AC9ADAA2}">
      <dsp:nvSpPr>
        <dsp:cNvPr id="0" name=""/>
        <dsp:cNvSpPr/>
      </dsp:nvSpPr>
      <dsp:spPr>
        <a:xfrm rot="3085714">
          <a:off x="3272075" y="974716"/>
          <a:ext cx="1367221" cy="136722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Obesos</a:t>
          </a:r>
        </a:p>
      </dsp:txBody>
      <dsp:txXfrm rot="-5400000">
        <a:off x="3485239" y="1241932"/>
        <a:ext cx="1127957" cy="683611"/>
      </dsp:txXfrm>
    </dsp:sp>
    <dsp:sp modelId="{72B54358-8FCE-464E-A083-605B25A941C4}">
      <dsp:nvSpPr>
        <dsp:cNvPr id="0" name=""/>
        <dsp:cNvSpPr/>
      </dsp:nvSpPr>
      <dsp:spPr>
        <a:xfrm rot="6171429">
          <a:off x="3631584" y="2549830"/>
          <a:ext cx="1367221" cy="136722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Idosos</a:t>
          </a:r>
        </a:p>
      </dsp:txBody>
      <dsp:txXfrm rot="-5400000">
        <a:off x="3867849" y="2918256"/>
        <a:ext cx="1127957" cy="683611"/>
      </dsp:txXfrm>
    </dsp:sp>
    <dsp:sp modelId="{B8174B6E-5F97-42F0-A068-263D91BBAE38}">
      <dsp:nvSpPr>
        <dsp:cNvPr id="0" name=""/>
        <dsp:cNvSpPr/>
      </dsp:nvSpPr>
      <dsp:spPr>
        <a:xfrm rot="9257143">
          <a:off x="2624261" y="3812973"/>
          <a:ext cx="1367221" cy="136722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Crianças e adolescentes</a:t>
          </a:r>
        </a:p>
      </dsp:txBody>
      <dsp:txXfrm rot="10800000">
        <a:off x="3017972" y="4040390"/>
        <a:ext cx="683611" cy="1127957"/>
      </dsp:txXfrm>
    </dsp:sp>
    <dsp:sp modelId="{71CAE8AF-E5DC-4844-B1DC-71A200F3CC6F}">
      <dsp:nvSpPr>
        <dsp:cNvPr id="0" name=""/>
        <dsp:cNvSpPr/>
      </dsp:nvSpPr>
      <dsp:spPr>
        <a:xfrm rot="12342857">
          <a:off x="1008640" y="3812973"/>
          <a:ext cx="1367221" cy="136722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Mulher em idade fértil</a:t>
          </a:r>
        </a:p>
      </dsp:txBody>
      <dsp:txXfrm rot="10800000">
        <a:off x="1298539" y="4040390"/>
        <a:ext cx="683611" cy="1127957"/>
      </dsp:txXfrm>
    </dsp:sp>
    <dsp:sp modelId="{7D15158C-E7F8-4585-AEB9-E03B9378F59E}">
      <dsp:nvSpPr>
        <dsp:cNvPr id="0" name=""/>
        <dsp:cNvSpPr/>
      </dsp:nvSpPr>
      <dsp:spPr>
        <a:xfrm rot="15428571">
          <a:off x="1317" y="2549830"/>
          <a:ext cx="1367221" cy="136722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Gravidez</a:t>
          </a:r>
        </a:p>
      </dsp:txBody>
      <dsp:txXfrm rot="5400000">
        <a:off x="4316" y="2918256"/>
        <a:ext cx="1127957" cy="683611"/>
      </dsp:txXfrm>
    </dsp:sp>
    <dsp:sp modelId="{86E27D60-16B5-4CE2-AC71-6D81A776C66B}">
      <dsp:nvSpPr>
        <dsp:cNvPr id="0" name=""/>
        <dsp:cNvSpPr/>
      </dsp:nvSpPr>
      <dsp:spPr>
        <a:xfrm rot="18514286">
          <a:off x="360827" y="974716"/>
          <a:ext cx="1367221" cy="136722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Lactante </a:t>
          </a:r>
          <a:r>
            <a:rPr lang="en-US" sz="800" b="1" kern="1200" dirty="0"/>
            <a:t>(prazosina, terazosina, fosinopril, quinapril, telmisartana, valsartana)</a:t>
          </a:r>
          <a:endParaRPr lang="en-US" sz="800" kern="1200" dirty="0"/>
        </a:p>
      </dsp:txBody>
      <dsp:txXfrm rot="5400000">
        <a:off x="386927" y="1241932"/>
        <a:ext cx="1127957" cy="6836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9C76B-FFDE-4DEF-A552-763F337A9E3B}">
      <dsp:nvSpPr>
        <dsp:cNvPr id="0" name=""/>
        <dsp:cNvSpPr/>
      </dsp:nvSpPr>
      <dsp:spPr>
        <a:xfrm>
          <a:off x="0" y="515684"/>
          <a:ext cx="4690291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PA CONSULTÓRIO: ≥ 140/90</a:t>
          </a:r>
          <a:endParaRPr lang="en-US" sz="2800" kern="1200" dirty="0"/>
        </a:p>
      </dsp:txBody>
      <dsp:txXfrm>
        <a:off x="59399" y="575083"/>
        <a:ext cx="4571493" cy="1098002"/>
      </dsp:txXfrm>
    </dsp:sp>
    <dsp:sp modelId="{B9ED4EEA-AEB7-45E4-A46C-337D270BFF3F}">
      <dsp:nvSpPr>
        <dsp:cNvPr id="0" name=""/>
        <dsp:cNvSpPr/>
      </dsp:nvSpPr>
      <dsp:spPr>
        <a:xfrm>
          <a:off x="0" y="1919685"/>
          <a:ext cx="4690291" cy="12168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MAPA 24 HORAS: ≥ 130/80</a:t>
          </a:r>
          <a:endParaRPr lang="en-US" sz="2800" kern="1200" dirty="0"/>
        </a:p>
      </dsp:txBody>
      <dsp:txXfrm>
        <a:off x="59399" y="1979084"/>
        <a:ext cx="4571493" cy="1098002"/>
      </dsp:txXfrm>
    </dsp:sp>
    <dsp:sp modelId="{5E4CE034-6155-4FAF-8C5B-9240C88EC88B}">
      <dsp:nvSpPr>
        <dsp:cNvPr id="0" name=""/>
        <dsp:cNvSpPr/>
      </dsp:nvSpPr>
      <dsp:spPr>
        <a:xfrm>
          <a:off x="0" y="3323685"/>
          <a:ext cx="4690291" cy="12168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MRPA: ≥ 130/80  </a:t>
          </a:r>
          <a:endParaRPr lang="en-US" sz="2800" kern="1200" dirty="0"/>
        </a:p>
      </dsp:txBody>
      <dsp:txXfrm>
        <a:off x="59399" y="3383084"/>
        <a:ext cx="4571493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77B1A-7F82-4AF2-921D-D3CAC2E53FFC}">
      <dsp:nvSpPr>
        <dsp:cNvPr id="0" name=""/>
        <dsp:cNvSpPr/>
      </dsp:nvSpPr>
      <dsp:spPr>
        <a:xfrm>
          <a:off x="1500893" y="0"/>
          <a:ext cx="1688504" cy="16294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ANAMNESE</a:t>
          </a:r>
        </a:p>
      </dsp:txBody>
      <dsp:txXfrm>
        <a:off x="1580435" y="79542"/>
        <a:ext cx="1529420" cy="1470345"/>
      </dsp:txXfrm>
    </dsp:sp>
    <dsp:sp modelId="{5E4E7C84-0E6F-4C17-9BC8-8211AF634121}">
      <dsp:nvSpPr>
        <dsp:cNvPr id="0" name=""/>
        <dsp:cNvSpPr/>
      </dsp:nvSpPr>
      <dsp:spPr>
        <a:xfrm>
          <a:off x="1500893" y="1713370"/>
          <a:ext cx="1688504" cy="162942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EXAME FÍSICO</a:t>
          </a:r>
        </a:p>
      </dsp:txBody>
      <dsp:txXfrm>
        <a:off x="1580435" y="1792912"/>
        <a:ext cx="1529420" cy="1470345"/>
      </dsp:txXfrm>
    </dsp:sp>
    <dsp:sp modelId="{6A48AB95-F0E1-4332-908A-CF107658C5F3}">
      <dsp:nvSpPr>
        <dsp:cNvPr id="0" name=""/>
        <dsp:cNvSpPr/>
      </dsp:nvSpPr>
      <dsp:spPr>
        <a:xfrm>
          <a:off x="1500893" y="3424271"/>
          <a:ext cx="1688504" cy="162942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INVESTIGAÇÃO LABORATORIAL BÁSICA</a:t>
          </a:r>
        </a:p>
      </dsp:txBody>
      <dsp:txXfrm>
        <a:off x="1580435" y="3503813"/>
        <a:ext cx="1529420" cy="14703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3D390-19FB-4071-8FDB-81CFD7860D1B}">
      <dsp:nvSpPr>
        <dsp:cNvPr id="0" name=""/>
        <dsp:cNvSpPr/>
      </dsp:nvSpPr>
      <dsp:spPr>
        <a:xfrm>
          <a:off x="0" y="1123094"/>
          <a:ext cx="5257929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Efeito natriurético</a:t>
          </a:r>
        </a:p>
      </dsp:txBody>
      <dsp:txXfrm>
        <a:off x="18734" y="1141828"/>
        <a:ext cx="5220461" cy="346292"/>
      </dsp:txXfrm>
    </dsp:sp>
    <dsp:sp modelId="{B84E34CA-A8FD-40AD-A260-0D81BC0BDE85}">
      <dsp:nvSpPr>
        <dsp:cNvPr id="0" name=""/>
        <dsp:cNvSpPr/>
      </dsp:nvSpPr>
      <dsp:spPr>
        <a:xfrm>
          <a:off x="0" y="1552934"/>
          <a:ext cx="5257929" cy="383760"/>
        </a:xfrm>
        <a:prstGeom prst="roundRect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Diminuição do volume extracelular (4-6 semanas)</a:t>
          </a:r>
        </a:p>
      </dsp:txBody>
      <dsp:txXfrm>
        <a:off x="18734" y="1571668"/>
        <a:ext cx="5220461" cy="346292"/>
      </dsp:txXfrm>
    </dsp:sp>
    <dsp:sp modelId="{494088A4-4B05-4E53-83A7-F081D078D335}">
      <dsp:nvSpPr>
        <dsp:cNvPr id="0" name=""/>
        <dsp:cNvSpPr/>
      </dsp:nvSpPr>
      <dsp:spPr>
        <a:xfrm>
          <a:off x="0" y="1982774"/>
          <a:ext cx="5257929" cy="383760"/>
        </a:xfrm>
        <a:prstGeom prst="roundRect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Efeito vasodilatador por redução da RVP</a:t>
          </a:r>
        </a:p>
      </dsp:txBody>
      <dsp:txXfrm>
        <a:off x="18734" y="2001508"/>
        <a:ext cx="5220461" cy="346292"/>
      </dsp:txXfrm>
    </dsp:sp>
    <dsp:sp modelId="{947194F5-1173-4FE5-A6FB-F4C76A190254}">
      <dsp:nvSpPr>
        <dsp:cNvPr id="0" name=""/>
        <dsp:cNvSpPr/>
      </dsp:nvSpPr>
      <dsp:spPr>
        <a:xfrm>
          <a:off x="0" y="2412615"/>
          <a:ext cx="5257929" cy="383760"/>
        </a:xfrm>
        <a:prstGeom prst="roundRect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Reduzem PA e mortalidade</a:t>
          </a:r>
        </a:p>
      </dsp:txBody>
      <dsp:txXfrm>
        <a:off x="18734" y="2431349"/>
        <a:ext cx="5220461" cy="346292"/>
      </dsp:txXfrm>
    </dsp:sp>
    <dsp:sp modelId="{EA3CAB85-6072-4F86-AC30-2C73C92CBC05}">
      <dsp:nvSpPr>
        <dsp:cNvPr id="0" name=""/>
        <dsp:cNvSpPr/>
      </dsp:nvSpPr>
      <dsp:spPr>
        <a:xfrm>
          <a:off x="0" y="2842455"/>
          <a:ext cx="5257929" cy="383760"/>
        </a:xfrm>
        <a:prstGeom prst="roundRect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Preferência pelos tiazídicos</a:t>
          </a:r>
        </a:p>
      </dsp:txBody>
      <dsp:txXfrm>
        <a:off x="18734" y="2861189"/>
        <a:ext cx="5220461" cy="346292"/>
      </dsp:txXfrm>
    </dsp:sp>
    <dsp:sp modelId="{48A1DC38-1800-43AF-BE9C-2B71B91864B1}">
      <dsp:nvSpPr>
        <dsp:cNvPr id="0" name=""/>
        <dsp:cNvSpPr/>
      </dsp:nvSpPr>
      <dsp:spPr>
        <a:xfrm>
          <a:off x="0" y="3272295"/>
          <a:ext cx="5257929" cy="383760"/>
        </a:xfrm>
        <a:prstGeom prst="roundRect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Diuréticos de alça: Creatinina &gt; 2,0 mg/dl; RFG &lt; 30 ml/min</a:t>
          </a:r>
        </a:p>
      </dsp:txBody>
      <dsp:txXfrm>
        <a:off x="18734" y="3291029"/>
        <a:ext cx="5220461" cy="346292"/>
      </dsp:txXfrm>
    </dsp:sp>
    <dsp:sp modelId="{0655608A-9153-41F9-B4F5-63FAEA01218E}">
      <dsp:nvSpPr>
        <dsp:cNvPr id="0" name=""/>
        <dsp:cNvSpPr/>
      </dsp:nvSpPr>
      <dsp:spPr>
        <a:xfrm>
          <a:off x="0" y="3702135"/>
          <a:ext cx="5257929" cy="383760"/>
        </a:xfrm>
        <a:prstGeom prst="roundRect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EA: Fraqueza, cãimbras, disfunção erétil, hipocalemia</a:t>
          </a:r>
        </a:p>
      </dsp:txBody>
      <dsp:txXfrm>
        <a:off x="18734" y="3720869"/>
        <a:ext cx="5220461" cy="346292"/>
      </dsp:txXfrm>
    </dsp:sp>
    <dsp:sp modelId="{0082A600-45FB-4CC6-9863-9FE2EC384DCD}">
      <dsp:nvSpPr>
        <dsp:cNvPr id="0" name=""/>
        <dsp:cNvSpPr/>
      </dsp:nvSpPr>
      <dsp:spPr>
        <a:xfrm>
          <a:off x="0" y="4131975"/>
          <a:ext cx="5257929" cy="38376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Hidroclorotiazida</a:t>
          </a:r>
          <a:r>
            <a:rPr lang="en-US" sz="1600" kern="1200" dirty="0"/>
            <a:t>, clortalidona, indapamida  </a:t>
          </a:r>
        </a:p>
      </dsp:txBody>
      <dsp:txXfrm>
        <a:off x="18734" y="4150709"/>
        <a:ext cx="5220461" cy="3462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6FAB8-D4C3-4B08-9D3F-EAD9624A085B}">
      <dsp:nvSpPr>
        <dsp:cNvPr id="0" name=""/>
        <dsp:cNvSpPr/>
      </dsp:nvSpPr>
      <dsp:spPr>
        <a:xfrm>
          <a:off x="0" y="17558"/>
          <a:ext cx="4690291" cy="67532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Impedem a transformação de angiotensina I em II</a:t>
          </a:r>
        </a:p>
      </dsp:txBody>
      <dsp:txXfrm>
        <a:off x="32967" y="50525"/>
        <a:ext cx="4624357" cy="609393"/>
      </dsp:txXfrm>
    </dsp:sp>
    <dsp:sp modelId="{C5BEC104-159B-4A42-B8D5-6D54C860C450}">
      <dsp:nvSpPr>
        <dsp:cNvPr id="0" name=""/>
        <dsp:cNvSpPr/>
      </dsp:nvSpPr>
      <dsp:spPr>
        <a:xfrm>
          <a:off x="0" y="741845"/>
          <a:ext cx="4690291" cy="675327"/>
        </a:xfrm>
        <a:prstGeom prst="round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Eficazes no tratamento da IC</a:t>
          </a:r>
        </a:p>
      </dsp:txBody>
      <dsp:txXfrm>
        <a:off x="32967" y="774812"/>
        <a:ext cx="4624357" cy="609393"/>
      </dsp:txXfrm>
    </dsp:sp>
    <dsp:sp modelId="{F956B7D8-6003-4323-AD7D-770F40C5FEAF}">
      <dsp:nvSpPr>
        <dsp:cNvPr id="0" name=""/>
        <dsp:cNvSpPr/>
      </dsp:nvSpPr>
      <dsp:spPr>
        <a:xfrm>
          <a:off x="0" y="1466133"/>
          <a:ext cx="4690291" cy="675327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Reduzem morbimortalidade</a:t>
          </a:r>
        </a:p>
      </dsp:txBody>
      <dsp:txXfrm>
        <a:off x="32967" y="1499100"/>
        <a:ext cx="4624357" cy="609393"/>
      </dsp:txXfrm>
    </dsp:sp>
    <dsp:sp modelId="{8541C165-70EE-41F0-8DDA-FBD307A2A6B3}">
      <dsp:nvSpPr>
        <dsp:cNvPr id="0" name=""/>
        <dsp:cNvSpPr/>
      </dsp:nvSpPr>
      <dsp:spPr>
        <a:xfrm>
          <a:off x="0" y="2190421"/>
          <a:ext cx="4690291" cy="675327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Possíveis efeitos pleiotrópicos</a:t>
          </a:r>
        </a:p>
      </dsp:txBody>
      <dsp:txXfrm>
        <a:off x="32967" y="2223388"/>
        <a:ext cx="4624357" cy="609393"/>
      </dsp:txXfrm>
    </dsp:sp>
    <dsp:sp modelId="{D27837C7-4F13-4C9B-A300-953BDE354198}">
      <dsp:nvSpPr>
        <dsp:cNvPr id="0" name=""/>
        <dsp:cNvSpPr/>
      </dsp:nvSpPr>
      <dsp:spPr>
        <a:xfrm>
          <a:off x="0" y="2914708"/>
          <a:ext cx="4690291" cy="675327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EA: Tosse seca (5%-20%), edema angioneurótico, erupção cutânea</a:t>
          </a:r>
        </a:p>
      </dsp:txBody>
      <dsp:txXfrm>
        <a:off x="32967" y="2947675"/>
        <a:ext cx="4624357" cy="609393"/>
      </dsp:txXfrm>
    </dsp:sp>
    <dsp:sp modelId="{A1582953-E9D0-454E-BE1D-CB517AC28EF5}">
      <dsp:nvSpPr>
        <dsp:cNvPr id="0" name=""/>
        <dsp:cNvSpPr/>
      </dsp:nvSpPr>
      <dsp:spPr>
        <a:xfrm>
          <a:off x="0" y="3638996"/>
          <a:ext cx="4690291" cy="675327"/>
        </a:xfrm>
        <a:prstGeom prst="round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Contraindicação na gravidez e em idade fértil </a:t>
          </a:r>
        </a:p>
      </dsp:txBody>
      <dsp:txXfrm>
        <a:off x="32967" y="3671963"/>
        <a:ext cx="4624357" cy="609393"/>
      </dsp:txXfrm>
    </dsp:sp>
    <dsp:sp modelId="{C7732792-D731-49BA-BB53-2CADD382CB3A}">
      <dsp:nvSpPr>
        <dsp:cNvPr id="0" name=""/>
        <dsp:cNvSpPr/>
      </dsp:nvSpPr>
      <dsp:spPr>
        <a:xfrm>
          <a:off x="0" y="4363284"/>
          <a:ext cx="4690291" cy="675327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/>
              </a:solidFill>
            </a:rPr>
            <a:t>Captopril, Enalapril</a:t>
          </a:r>
          <a:r>
            <a:rPr lang="en-US" sz="1700" kern="1200" dirty="0"/>
            <a:t>, lisinopril, ramipril, perindopril, trandolapril  </a:t>
          </a:r>
        </a:p>
      </dsp:txBody>
      <dsp:txXfrm>
        <a:off x="32967" y="4396251"/>
        <a:ext cx="4624357" cy="6093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F4935-6A81-4C29-B9F4-F6C5353F8CAF}">
      <dsp:nvSpPr>
        <dsp:cNvPr id="0" name=""/>
        <dsp:cNvSpPr/>
      </dsp:nvSpPr>
      <dsp:spPr>
        <a:xfrm>
          <a:off x="0" y="123824"/>
          <a:ext cx="4690291" cy="7558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Antagonizam a ação da angiotensina II por bloqueio dos receptores AT1</a:t>
          </a:r>
        </a:p>
      </dsp:txBody>
      <dsp:txXfrm>
        <a:off x="36896" y="160720"/>
        <a:ext cx="4616499" cy="682028"/>
      </dsp:txXfrm>
    </dsp:sp>
    <dsp:sp modelId="{1A69AE68-DD7F-46A3-857F-F6906759448B}">
      <dsp:nvSpPr>
        <dsp:cNvPr id="0" name=""/>
        <dsp:cNvSpPr/>
      </dsp:nvSpPr>
      <dsp:spPr>
        <a:xfrm>
          <a:off x="0" y="934365"/>
          <a:ext cx="4690291" cy="755820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Redução de morbimortalidade</a:t>
          </a:r>
        </a:p>
      </dsp:txBody>
      <dsp:txXfrm>
        <a:off x="36896" y="971261"/>
        <a:ext cx="4616499" cy="682028"/>
      </dsp:txXfrm>
    </dsp:sp>
    <dsp:sp modelId="{03D63A8D-8013-4C4F-B91B-D894E1562124}">
      <dsp:nvSpPr>
        <dsp:cNvPr id="0" name=""/>
        <dsp:cNvSpPr/>
      </dsp:nvSpPr>
      <dsp:spPr>
        <a:xfrm>
          <a:off x="0" y="1744905"/>
          <a:ext cx="4690291" cy="755820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Possíveis efeitos pleiotrópicos</a:t>
          </a:r>
        </a:p>
      </dsp:txBody>
      <dsp:txXfrm>
        <a:off x="36896" y="1781801"/>
        <a:ext cx="4616499" cy="682028"/>
      </dsp:txXfrm>
    </dsp:sp>
    <dsp:sp modelId="{1E983A38-4C11-4980-A40D-73E3CF72D137}">
      <dsp:nvSpPr>
        <dsp:cNvPr id="0" name=""/>
        <dsp:cNvSpPr/>
      </dsp:nvSpPr>
      <dsp:spPr>
        <a:xfrm>
          <a:off x="0" y="2555445"/>
          <a:ext cx="4690291" cy="755820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Raros efeitos adversos</a:t>
          </a:r>
        </a:p>
      </dsp:txBody>
      <dsp:txXfrm>
        <a:off x="36896" y="2592341"/>
        <a:ext cx="4616499" cy="682028"/>
      </dsp:txXfrm>
    </dsp:sp>
    <dsp:sp modelId="{D126F664-7984-4C3A-93F7-D7EB7DFCBDBC}">
      <dsp:nvSpPr>
        <dsp:cNvPr id="0" name=""/>
        <dsp:cNvSpPr/>
      </dsp:nvSpPr>
      <dsp:spPr>
        <a:xfrm>
          <a:off x="0" y="3365985"/>
          <a:ext cx="4690291" cy="755820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Contraindicação na gravidez e em idade fértil</a:t>
          </a:r>
        </a:p>
      </dsp:txBody>
      <dsp:txXfrm>
        <a:off x="36896" y="3402881"/>
        <a:ext cx="4616499" cy="682028"/>
      </dsp:txXfrm>
    </dsp:sp>
    <dsp:sp modelId="{D4D548B0-C2A1-43CF-BFD1-8759850FE3EA}">
      <dsp:nvSpPr>
        <dsp:cNvPr id="0" name=""/>
        <dsp:cNvSpPr/>
      </dsp:nvSpPr>
      <dsp:spPr>
        <a:xfrm>
          <a:off x="0" y="4176525"/>
          <a:ext cx="4690291" cy="7558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</a:rPr>
            <a:t>Losartana</a:t>
          </a:r>
          <a:r>
            <a:rPr lang="en-US" sz="1900" kern="1200" dirty="0"/>
            <a:t>, candesartana, irbesartana, valsartana, olmesartana, telmisartana </a:t>
          </a:r>
        </a:p>
      </dsp:txBody>
      <dsp:txXfrm>
        <a:off x="36896" y="4213421"/>
        <a:ext cx="4616499" cy="6820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E5580-773C-4915-85D0-78346B1E97D3}">
      <dsp:nvSpPr>
        <dsp:cNvPr id="0" name=""/>
        <dsp:cNvSpPr/>
      </dsp:nvSpPr>
      <dsp:spPr>
        <a:xfrm>
          <a:off x="0" y="575"/>
          <a:ext cx="4690291" cy="7945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Diminuição da RVP</a:t>
          </a:r>
        </a:p>
      </dsp:txBody>
      <dsp:txXfrm>
        <a:off x="38784" y="39359"/>
        <a:ext cx="4612723" cy="716935"/>
      </dsp:txXfrm>
    </dsp:sp>
    <dsp:sp modelId="{FD4F3186-F37D-4AEA-BB0F-A9DB8734BCF1}">
      <dsp:nvSpPr>
        <dsp:cNvPr id="0" name=""/>
        <dsp:cNvSpPr/>
      </dsp:nvSpPr>
      <dsp:spPr>
        <a:xfrm>
          <a:off x="0" y="852678"/>
          <a:ext cx="4690291" cy="794503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Diidropiridínicos e não diidropiridínicos</a:t>
          </a:r>
        </a:p>
      </dsp:txBody>
      <dsp:txXfrm>
        <a:off x="38784" y="891462"/>
        <a:ext cx="4612723" cy="716935"/>
      </dsp:txXfrm>
    </dsp:sp>
    <dsp:sp modelId="{E5850959-268A-45D2-9270-1D012A971E91}">
      <dsp:nvSpPr>
        <dsp:cNvPr id="0" name=""/>
        <dsp:cNvSpPr/>
      </dsp:nvSpPr>
      <dsp:spPr>
        <a:xfrm>
          <a:off x="0" y="1704781"/>
          <a:ext cx="4690291" cy="794503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Redução de morbimortalidade CV</a:t>
          </a:r>
        </a:p>
      </dsp:txBody>
      <dsp:txXfrm>
        <a:off x="38784" y="1743565"/>
        <a:ext cx="4612723" cy="716935"/>
      </dsp:txXfrm>
    </dsp:sp>
    <dsp:sp modelId="{2E6E17E3-019A-484A-875E-76D8041B6C4F}">
      <dsp:nvSpPr>
        <dsp:cNvPr id="0" name=""/>
        <dsp:cNvSpPr/>
      </dsp:nvSpPr>
      <dsp:spPr>
        <a:xfrm>
          <a:off x="0" y="2556885"/>
          <a:ext cx="4690291" cy="794503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EA: Edema maleolar (20%), cefaleia, tonturas, rubor facial</a:t>
          </a:r>
        </a:p>
      </dsp:txBody>
      <dsp:txXfrm>
        <a:off x="38784" y="2595669"/>
        <a:ext cx="4612723" cy="716935"/>
      </dsp:txXfrm>
    </dsp:sp>
    <dsp:sp modelId="{A21A18FE-3E11-42F0-BA91-B417CB14797B}">
      <dsp:nvSpPr>
        <dsp:cNvPr id="0" name=""/>
        <dsp:cNvSpPr/>
      </dsp:nvSpPr>
      <dsp:spPr>
        <a:xfrm>
          <a:off x="0" y="3408988"/>
          <a:ext cx="4690291" cy="794503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DI: </a:t>
          </a:r>
          <a:r>
            <a:rPr lang="en-US" sz="2000" b="1" kern="1200" dirty="0">
              <a:solidFill>
                <a:schemeClr val="bg1"/>
              </a:solidFill>
            </a:rPr>
            <a:t>Amlodipina</a:t>
          </a:r>
          <a:r>
            <a:rPr lang="en-US" sz="2000" kern="1200" dirty="0">
              <a:solidFill>
                <a:schemeClr val="bg1"/>
              </a:solidFill>
            </a:rPr>
            <a:t>, </a:t>
          </a:r>
          <a:r>
            <a:rPr lang="en-US" sz="2000" b="1" kern="1200" dirty="0">
              <a:solidFill>
                <a:schemeClr val="bg1"/>
              </a:solidFill>
            </a:rPr>
            <a:t>Nifedipina</a:t>
          </a:r>
          <a:r>
            <a:rPr lang="en-US" sz="2000" b="1" kern="1200" dirty="0"/>
            <a:t>,</a:t>
          </a:r>
          <a:r>
            <a:rPr lang="en-US" sz="2000" kern="1200" dirty="0"/>
            <a:t> felodipina, isradipina, nitrendipina, manidipina</a:t>
          </a:r>
        </a:p>
      </dsp:txBody>
      <dsp:txXfrm>
        <a:off x="38784" y="3447772"/>
        <a:ext cx="4612723" cy="716935"/>
      </dsp:txXfrm>
    </dsp:sp>
    <dsp:sp modelId="{955E9055-2A64-49E9-8E4B-10110F1A31DA}">
      <dsp:nvSpPr>
        <dsp:cNvPr id="0" name=""/>
        <dsp:cNvSpPr/>
      </dsp:nvSpPr>
      <dsp:spPr>
        <a:xfrm>
          <a:off x="0" y="4261091"/>
          <a:ext cx="4690291" cy="79450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Não DI: </a:t>
          </a:r>
          <a:r>
            <a:rPr lang="en-US" sz="2000" b="1" kern="1200" dirty="0">
              <a:solidFill>
                <a:schemeClr val="bg1"/>
              </a:solidFill>
            </a:rPr>
            <a:t>Verapamil</a:t>
          </a:r>
          <a:r>
            <a:rPr lang="en-US" sz="2000" kern="1200" dirty="0">
              <a:solidFill>
                <a:schemeClr val="bg1"/>
              </a:solidFill>
            </a:rPr>
            <a:t> </a:t>
          </a:r>
          <a:r>
            <a:rPr lang="en-US" sz="2000" kern="1200" dirty="0"/>
            <a:t>e diltiazem</a:t>
          </a:r>
        </a:p>
      </dsp:txBody>
      <dsp:txXfrm>
        <a:off x="38784" y="4299875"/>
        <a:ext cx="4612723" cy="7169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E0504-06ED-4E1F-8A5D-6AB796A3F2F7}">
      <dsp:nvSpPr>
        <dsp:cNvPr id="0" name=""/>
        <dsp:cNvSpPr/>
      </dsp:nvSpPr>
      <dsp:spPr>
        <a:xfrm>
          <a:off x="0" y="575"/>
          <a:ext cx="4690291" cy="7945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Diminuem o DC e a secreção de renina</a:t>
          </a:r>
        </a:p>
      </dsp:txBody>
      <dsp:txXfrm>
        <a:off x="38784" y="39359"/>
        <a:ext cx="4612723" cy="716935"/>
      </dsp:txXfrm>
    </dsp:sp>
    <dsp:sp modelId="{430398C4-574C-479A-9C04-0E9E7023E3C8}">
      <dsp:nvSpPr>
        <dsp:cNvPr id="0" name=""/>
        <dsp:cNvSpPr/>
      </dsp:nvSpPr>
      <dsp:spPr>
        <a:xfrm>
          <a:off x="0" y="852678"/>
          <a:ext cx="4690291" cy="794503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Diminuem os níveis de catecolaminas nas sinapses nervosas</a:t>
          </a:r>
        </a:p>
      </dsp:txBody>
      <dsp:txXfrm>
        <a:off x="38784" y="891462"/>
        <a:ext cx="4612723" cy="716935"/>
      </dsp:txXfrm>
    </dsp:sp>
    <dsp:sp modelId="{F93B5BDA-3DD1-49C7-9C9E-2C89C824958E}">
      <dsp:nvSpPr>
        <dsp:cNvPr id="0" name=""/>
        <dsp:cNvSpPr/>
      </dsp:nvSpPr>
      <dsp:spPr>
        <a:xfrm>
          <a:off x="0" y="1704781"/>
          <a:ext cx="4690291" cy="794503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Carvedilol: Efeito alfa-1 adrenérgico (vasodilatação)</a:t>
          </a:r>
        </a:p>
      </dsp:txBody>
      <dsp:txXfrm>
        <a:off x="38784" y="1743565"/>
        <a:ext cx="4612723" cy="716935"/>
      </dsp:txXfrm>
    </dsp:sp>
    <dsp:sp modelId="{93C29FF6-9BE1-4C0F-BD3B-629024EC942A}">
      <dsp:nvSpPr>
        <dsp:cNvPr id="0" name=""/>
        <dsp:cNvSpPr/>
      </dsp:nvSpPr>
      <dsp:spPr>
        <a:xfrm>
          <a:off x="0" y="2556885"/>
          <a:ext cx="4690291" cy="794503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Nebivolol: Aumento da liberação de óxido nítrico</a:t>
          </a:r>
        </a:p>
      </dsp:txBody>
      <dsp:txXfrm>
        <a:off x="38784" y="2595669"/>
        <a:ext cx="4612723" cy="716935"/>
      </dsp:txXfrm>
    </dsp:sp>
    <dsp:sp modelId="{24C81664-E5DA-46ED-8916-AC613C2D71DD}">
      <dsp:nvSpPr>
        <dsp:cNvPr id="0" name=""/>
        <dsp:cNvSpPr/>
      </dsp:nvSpPr>
      <dsp:spPr>
        <a:xfrm>
          <a:off x="0" y="3408988"/>
          <a:ext cx="4690291" cy="794503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EA: Broncoespasmo, bradicardia, distúrbios da condução AV</a:t>
          </a:r>
        </a:p>
      </dsp:txBody>
      <dsp:txXfrm>
        <a:off x="38784" y="3447772"/>
        <a:ext cx="4612723" cy="716935"/>
      </dsp:txXfrm>
    </dsp:sp>
    <dsp:sp modelId="{9F2FB477-FD18-46AB-9ED6-240282C37CB8}">
      <dsp:nvSpPr>
        <dsp:cNvPr id="0" name=""/>
        <dsp:cNvSpPr/>
      </dsp:nvSpPr>
      <dsp:spPr>
        <a:xfrm>
          <a:off x="0" y="4261091"/>
          <a:ext cx="4690291" cy="79450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Propranolol, Atenolol, Metoprolol</a:t>
          </a:r>
          <a:r>
            <a:rPr lang="en-US" sz="2000" kern="1200" dirty="0"/>
            <a:t>, bisoprolol, carvedilol</a:t>
          </a:r>
          <a:r>
            <a:rPr lang="en-US" sz="2000" b="1" kern="1200" dirty="0"/>
            <a:t>, </a:t>
          </a:r>
          <a:r>
            <a:rPr lang="en-US" sz="2000" kern="1200" dirty="0"/>
            <a:t>nebivolol  </a:t>
          </a:r>
        </a:p>
      </dsp:txBody>
      <dsp:txXfrm>
        <a:off x="38784" y="4299875"/>
        <a:ext cx="4612723" cy="7169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EF582-D99A-40B3-8729-FB3CD3554233}">
      <dsp:nvSpPr>
        <dsp:cNvPr id="0" name=""/>
        <dsp:cNvSpPr/>
      </dsp:nvSpPr>
      <dsp:spPr>
        <a:xfrm>
          <a:off x="0" y="575"/>
          <a:ext cx="4690291" cy="7945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Ação nos receptores alfa-2</a:t>
          </a:r>
        </a:p>
      </dsp:txBody>
      <dsp:txXfrm>
        <a:off x="38784" y="39359"/>
        <a:ext cx="4612723" cy="716935"/>
      </dsp:txXfrm>
    </dsp:sp>
    <dsp:sp modelId="{C9014D3B-106D-4280-BE4D-7ABC9BE54817}">
      <dsp:nvSpPr>
        <dsp:cNvPr id="0" name=""/>
        <dsp:cNvSpPr/>
      </dsp:nvSpPr>
      <dsp:spPr>
        <a:xfrm>
          <a:off x="0" y="852678"/>
          <a:ext cx="4690291" cy="794503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Diminuição da atividade simpática </a:t>
          </a:r>
        </a:p>
      </dsp:txBody>
      <dsp:txXfrm>
        <a:off x="38784" y="891462"/>
        <a:ext cx="4612723" cy="716935"/>
      </dsp:txXfrm>
    </dsp:sp>
    <dsp:sp modelId="{14D6E593-9A4B-41B0-BCED-39877F3A9911}">
      <dsp:nvSpPr>
        <dsp:cNvPr id="0" name=""/>
        <dsp:cNvSpPr/>
      </dsp:nvSpPr>
      <dsp:spPr>
        <a:xfrm>
          <a:off x="0" y="1704781"/>
          <a:ext cx="4690291" cy="794503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Diminuição do reflexo dos barorreceptores</a:t>
          </a:r>
        </a:p>
      </dsp:txBody>
      <dsp:txXfrm>
        <a:off x="38784" y="1743565"/>
        <a:ext cx="4612723" cy="716935"/>
      </dsp:txXfrm>
    </dsp:sp>
    <dsp:sp modelId="{8039E853-467B-405D-BBAA-448B48C8FBDB}">
      <dsp:nvSpPr>
        <dsp:cNvPr id="0" name=""/>
        <dsp:cNvSpPr/>
      </dsp:nvSpPr>
      <dsp:spPr>
        <a:xfrm>
          <a:off x="0" y="2556885"/>
          <a:ext cx="4690291" cy="794503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Discreta redução de FC, DC e RVP</a:t>
          </a:r>
        </a:p>
      </dsp:txBody>
      <dsp:txXfrm>
        <a:off x="38784" y="2595669"/>
        <a:ext cx="4612723" cy="716935"/>
      </dsp:txXfrm>
    </dsp:sp>
    <dsp:sp modelId="{9A2CD64A-FD49-492D-BE98-C6BC313BFAF5}">
      <dsp:nvSpPr>
        <dsp:cNvPr id="0" name=""/>
        <dsp:cNvSpPr/>
      </dsp:nvSpPr>
      <dsp:spPr>
        <a:xfrm>
          <a:off x="0" y="3408988"/>
          <a:ext cx="4690291" cy="794503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EA: Hipotensão ortostática, efeito rebote, sonolência, boca seca, disfunção erétil</a:t>
          </a:r>
        </a:p>
      </dsp:txBody>
      <dsp:txXfrm>
        <a:off x="38784" y="3447772"/>
        <a:ext cx="4612723" cy="716935"/>
      </dsp:txXfrm>
    </dsp:sp>
    <dsp:sp modelId="{F61A4BE7-7D9C-4066-9A13-696C1A82BBD6}">
      <dsp:nvSpPr>
        <dsp:cNvPr id="0" name=""/>
        <dsp:cNvSpPr/>
      </dsp:nvSpPr>
      <dsp:spPr>
        <a:xfrm>
          <a:off x="0" y="4261091"/>
          <a:ext cx="4690291" cy="79450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Metildopa</a:t>
          </a:r>
          <a:r>
            <a:rPr lang="en-US" sz="2000" kern="1200" dirty="0"/>
            <a:t>, clonidina, guanabenzo, monoxidina, rilmenidina</a:t>
          </a:r>
        </a:p>
      </dsp:txBody>
      <dsp:txXfrm>
        <a:off x="38784" y="4299875"/>
        <a:ext cx="4612723" cy="716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31DC7-5F83-4B4A-B312-940139E8C4F6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9E5EB-2390-4527-BC0B-7D65D84F2EC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2FA8-EC87-44E1-ABDE-B61BD21D95D0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4CBA-2334-4C97-A1B6-C1816FDB18B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2FA8-EC87-44E1-ABDE-B61BD21D95D0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4CBA-2334-4C97-A1B6-C1816FDB18B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2FA8-EC87-44E1-ABDE-B61BD21D95D0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4CBA-2334-4C97-A1B6-C1816FDB18B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2FA8-EC87-44E1-ABDE-B61BD21D95D0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4CBA-2334-4C97-A1B6-C1816FDB18B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2FA8-EC87-44E1-ABDE-B61BD21D95D0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4CBA-2334-4C97-A1B6-C1816FDB18B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2FA8-EC87-44E1-ABDE-B61BD21D95D0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4CBA-2334-4C97-A1B6-C1816FDB18B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2FA8-EC87-44E1-ABDE-B61BD21D95D0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4CBA-2334-4C97-A1B6-C1816FDB18B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2FA8-EC87-44E1-ABDE-B61BD21D95D0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4CBA-2334-4C97-A1B6-C1816FDB18B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2FA8-EC87-44E1-ABDE-B61BD21D95D0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4CBA-2334-4C97-A1B6-C1816FDB18B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2FA8-EC87-44E1-ABDE-B61BD21D95D0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4CBA-2334-4C97-A1B6-C1816FDB18B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2FA8-EC87-44E1-ABDE-B61BD21D95D0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4CBA-2334-4C97-A1B6-C1816FDB18B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62FA8-EC87-44E1-ABDE-B61BD21D95D0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14CBA-2334-4C97-A1B6-C1816FDB18BF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facosta@cardiol.br" TargetMode="External"/><Relationship Id="rId2" Type="http://schemas.openxmlformats.org/officeDocument/2006/relationships/hyperlink" Target="mailto:fcostahemo@hot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8F5530-DA31-4B62-8DF9-56A1A3B6B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EFAF95-013F-4375-AAF4-033AC93F5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735E28-7236-42D8-A5E1-A0F302FE8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3642881-D4B2-4CC2-A287-0FA0006F3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01C50C6-CC43-4D9E-B2AB-F373712E4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E7187D-0938-461D-BFC5-89EEF3506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34C951A-9754-438B-9D57-E6B93B6E4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CCC8FCE-0563-4147-B2A2-7C81702EB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E68FC26-41A9-4C82-BE7F-E9344CDC4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BB336D1-2562-4680-B29B-E22C603C0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ED3885-4010-4FBE-A045-DC59CAE78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3D74F45-ED22-46E8-8A8C-85550ED981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F675583-78ED-4BEC-8424-37068227E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9BD9726-207D-4725-AA6E-5147080D5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1A43941-4783-4A0B-9385-1952F9F89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B4806F9C-3233-4FC3-B300-D5AA58A5C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0E3F9FC-BB7B-433D-8A4F-1BCFA582E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406F394-9D6F-4986-A3AF-6EF16DEDE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4F98CF1-0C8F-435D-846B-D3C506378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781ACDD-4A0F-4369-A468-3FEC355F8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BB34D61-E762-4862-9DA8-702D97A362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ECA96677-AD8F-863F-5032-7D43EB475A24}"/>
              </a:ext>
            </a:extLst>
          </p:cNvPr>
          <p:cNvSpPr txBox="1"/>
          <p:nvPr/>
        </p:nvSpPr>
        <p:spPr>
          <a:xfrm>
            <a:off x="497938" y="476672"/>
            <a:ext cx="8112620" cy="56269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</a:rPr>
              <a:t>HIPERTENSÃO ARTERIAL EM 2026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</a:endParaRP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b="1" i="1" dirty="0">
                <a:solidFill>
                  <a:schemeClr val="bg1"/>
                </a:solidFill>
              </a:rPr>
              <a:t>FRANCISCO COSTA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b="1" i="1" dirty="0">
                <a:solidFill>
                  <a:schemeClr val="bg1"/>
                </a:solidFill>
              </a:rPr>
              <a:t>PROFESSSOR DE CARDIOLOGIA DA UFAL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b="1" i="1" dirty="0">
                <a:solidFill>
                  <a:schemeClr val="bg1"/>
                </a:solidFill>
              </a:rPr>
              <a:t>CONSELHEIRO DO CRM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b="1" i="1" dirty="0">
                <a:solidFill>
                  <a:schemeClr val="bg1"/>
                </a:solidFill>
              </a:rPr>
              <a:t>MEMBRO DA ACADEMIA ALAGOANA DE MEDICINA </a:t>
            </a:r>
          </a:p>
        </p:txBody>
      </p:sp>
      <p:pic>
        <p:nvPicPr>
          <p:cNvPr id="3" name="Picture 12" descr="Link Publicações | Guia">
            <a:extLst>
              <a:ext uri="{FF2B5EF4-FFF2-40B4-BE49-F238E27FC236}">
                <a16:creationId xmlns:a16="http://schemas.microsoft.com/office/drawing/2014/main" id="{4FB0FC4E-B905-5056-9752-7761EA7FB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911" y="2258565"/>
            <a:ext cx="3821321" cy="1314451"/>
          </a:xfrm>
          <a:prstGeom prst="rect">
            <a:avLst/>
          </a:prstGeom>
          <a:noFill/>
          <a:ln w="317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645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Diagrama&#10;&#10;O conteúdo gerado por IA pode estar incorreto.">
            <a:extLst>
              <a:ext uri="{FF2B5EF4-FFF2-40B4-BE49-F238E27FC236}">
                <a16:creationId xmlns:a16="http://schemas.microsoft.com/office/drawing/2014/main" id="{D9830D5B-7AF0-1BA5-9697-C0B4A65A3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6" y="457200"/>
            <a:ext cx="819806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22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4123" y="3164497"/>
            <a:ext cx="4355594" cy="303055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A imagem radiológica de um esqueleto">
            <a:extLst>
              <a:ext uri="{FF2B5EF4-FFF2-40B4-BE49-F238E27FC236}">
                <a16:creationId xmlns:a16="http://schemas.microsoft.com/office/drawing/2014/main" id="{8C4082BF-22E5-88C8-2001-9583416F9D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033" r="-2" b="-2"/>
          <a:stretch>
            <a:fillRect/>
          </a:stretch>
        </p:blipFill>
        <p:spPr>
          <a:xfrm>
            <a:off x="3028949" y="10"/>
            <a:ext cx="6120019" cy="6875809"/>
          </a:xfrm>
          <a:prstGeom prst="rect">
            <a:avLst/>
          </a:prstGeom>
        </p:spPr>
      </p:pic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7503" y="2950387"/>
            <a:ext cx="2916477" cy="35314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HIPERTENSÃO E LESÃO DE ÓRGÃOS-ALVO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96E7B1D-14CD-2EBD-8D30-CB0BC7BC14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461635"/>
              </p:ext>
            </p:extLst>
          </p:nvPr>
        </p:nvGraphicFramePr>
        <p:xfrm>
          <a:off x="405709" y="457200"/>
          <a:ext cx="8332582" cy="5943604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7060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4240">
                <a:tc>
                  <a:txBody>
                    <a:bodyPr/>
                    <a:lstStyle/>
                    <a:p>
                      <a:r>
                        <a:rPr lang="pt-BR" sz="2800" b="1" u="sng" cap="none" spc="0" dirty="0">
                          <a:solidFill>
                            <a:schemeClr val="tx1"/>
                          </a:solidFill>
                        </a:rPr>
                        <a:t>COMPLICAÇÃO</a:t>
                      </a:r>
                    </a:p>
                  </a:txBody>
                  <a:tcPr marL="113830" marR="113830" marT="113830" marB="227658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u="sng" cap="none" spc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113830" marR="113830" marT="113830" marB="227658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894">
                <a:tc>
                  <a:txBody>
                    <a:bodyPr/>
                    <a:lstStyle/>
                    <a:p>
                      <a:r>
                        <a:rPr lang="pt-BR" sz="2800" b="1" cap="none" spc="0">
                          <a:solidFill>
                            <a:schemeClr val="tx1"/>
                          </a:solidFill>
                        </a:rPr>
                        <a:t>AVE</a:t>
                      </a:r>
                    </a:p>
                  </a:txBody>
                  <a:tcPr marL="113830" marR="113830" marT="113830" marB="22765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cap="none" spc="0" dirty="0">
                          <a:solidFill>
                            <a:schemeClr val="tx1"/>
                          </a:solidFill>
                        </a:rPr>
                        <a:t>77</a:t>
                      </a:r>
                    </a:p>
                  </a:txBody>
                  <a:tcPr marL="113830" marR="113830" marT="113830" marB="22765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894">
                <a:tc>
                  <a:txBody>
                    <a:bodyPr/>
                    <a:lstStyle/>
                    <a:p>
                      <a:r>
                        <a:rPr lang="pt-BR" sz="2800" b="1" cap="none" spc="0">
                          <a:solidFill>
                            <a:schemeClr val="tx1"/>
                          </a:solidFill>
                        </a:rPr>
                        <a:t>IC</a:t>
                      </a:r>
                    </a:p>
                  </a:txBody>
                  <a:tcPr marL="113830" marR="113830" marT="113830" marB="22765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cap="none" spc="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marL="113830" marR="113830" marT="113830" marB="22765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894">
                <a:tc>
                  <a:txBody>
                    <a:bodyPr/>
                    <a:lstStyle/>
                    <a:p>
                      <a:r>
                        <a:rPr lang="pt-BR" sz="2800" b="1" cap="none" spc="0">
                          <a:solidFill>
                            <a:schemeClr val="tx1"/>
                          </a:solidFill>
                        </a:rPr>
                        <a:t>IAM</a:t>
                      </a:r>
                    </a:p>
                  </a:txBody>
                  <a:tcPr marL="113830" marR="113830" marT="113830" marB="22765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cap="none" spc="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marL="113830" marR="113830" marT="113830" marB="22765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894">
                <a:tc>
                  <a:txBody>
                    <a:bodyPr/>
                    <a:lstStyle/>
                    <a:p>
                      <a:r>
                        <a:rPr lang="pt-BR" sz="2800" b="1" cap="none" spc="0">
                          <a:solidFill>
                            <a:schemeClr val="tx1"/>
                          </a:solidFill>
                        </a:rPr>
                        <a:t>DAOP</a:t>
                      </a:r>
                    </a:p>
                  </a:txBody>
                  <a:tcPr marL="113830" marR="113830" marT="113830" marB="22765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cap="none" spc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L="113830" marR="113830" marT="113830" marB="22765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4894">
                <a:tc>
                  <a:txBody>
                    <a:bodyPr/>
                    <a:lstStyle/>
                    <a:p>
                      <a:r>
                        <a:rPr lang="pt-BR" sz="2800" b="1" cap="none" spc="0">
                          <a:solidFill>
                            <a:schemeClr val="tx1"/>
                          </a:solidFill>
                        </a:rPr>
                        <a:t>Mortes cerebrovasculares</a:t>
                      </a:r>
                    </a:p>
                  </a:txBody>
                  <a:tcPr marL="113830" marR="113830" marT="113830" marB="22765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cap="none" spc="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 marL="113830" marR="113830" marT="113830" marB="22765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4894">
                <a:tc>
                  <a:txBody>
                    <a:bodyPr/>
                    <a:lstStyle/>
                    <a:p>
                      <a:r>
                        <a:rPr lang="pt-BR" sz="2800" b="1" cap="none" spc="0">
                          <a:solidFill>
                            <a:schemeClr val="tx1"/>
                          </a:solidFill>
                        </a:rPr>
                        <a:t>Mortes cardíacas</a:t>
                      </a:r>
                    </a:p>
                  </a:txBody>
                  <a:tcPr marL="113830" marR="113830" marT="113830" marB="22765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cap="none" spc="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marL="113830" marR="113830" marT="113830" marB="22765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855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41640" y="-1720"/>
            <a:ext cx="881253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4540" y="-1291"/>
            <a:ext cx="2706134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3923854" y="1402819"/>
            <a:ext cx="4967533" cy="3741293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ixaDeTexto 1"/>
          <p:cNvSpPr txBox="1"/>
          <p:nvPr/>
        </p:nvSpPr>
        <p:spPr>
          <a:xfrm>
            <a:off x="1040148" y="818984"/>
            <a:ext cx="4947184" cy="3268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AFERIÇÃO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735" y="4480038"/>
            <a:ext cx="9134528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368117" y="2081692"/>
            <a:ext cx="6857572" cy="269419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Tela de celular com 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1B925AD9-3E3E-A079-821A-F85491A66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93" y="457200"/>
            <a:ext cx="669701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29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9911" y="828635"/>
            <a:ext cx="304800" cy="322326"/>
            <a:chOff x="215328" y="-46937"/>
            <a:chExt cx="304800" cy="2773841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ixaDeTexto 1"/>
          <p:cNvSpPr txBox="1"/>
          <p:nvPr/>
        </p:nvSpPr>
        <p:spPr>
          <a:xfrm>
            <a:off x="473202" y="495992"/>
            <a:ext cx="3146355" cy="56388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DIAGNÓSTICO</a:t>
            </a:r>
          </a:p>
        </p:txBody>
      </p:sp>
      <p:graphicFrame>
        <p:nvGraphicFramePr>
          <p:cNvPr id="57" name="CaixaDeTexto 2">
            <a:extLst>
              <a:ext uri="{FF2B5EF4-FFF2-40B4-BE49-F238E27FC236}">
                <a16:creationId xmlns:a16="http://schemas.microsoft.com/office/drawing/2014/main" id="{C36BE66C-4A60-C20D-E7D9-79EE43BBA9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9210411"/>
              </p:ext>
            </p:extLst>
          </p:nvPr>
        </p:nvGraphicFramePr>
        <p:xfrm>
          <a:off x="3686960" y="866585"/>
          <a:ext cx="4690291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48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0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52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41640" y="-1720"/>
            <a:ext cx="881253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54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4540" y="-1291"/>
            <a:ext cx="2706134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56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3923854" y="1402819"/>
            <a:ext cx="4967533" cy="3741293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ixaDeTexto 1"/>
          <p:cNvSpPr txBox="1"/>
          <p:nvPr/>
        </p:nvSpPr>
        <p:spPr>
          <a:xfrm>
            <a:off x="467544" y="818984"/>
            <a:ext cx="7848872" cy="3268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CLASSIFICAÇÃO – MEDIDA CASUAL</a:t>
            </a:r>
          </a:p>
        </p:txBody>
      </p:sp>
      <p:sp>
        <p:nvSpPr>
          <p:cNvPr id="65" name="Rectangle 58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735" y="4480038"/>
            <a:ext cx="9134528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0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368117" y="2081692"/>
            <a:ext cx="6857572" cy="269419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338899" y="918266"/>
            <a:ext cx="529596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338409" y="643467"/>
            <a:ext cx="315230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78790" y="643467"/>
            <a:ext cx="8200127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Imagem 3" descr="Tabela&#10;&#10;O conteúdo gerado por IA pode estar incorreto.">
            <a:extLst>
              <a:ext uri="{FF2B5EF4-FFF2-40B4-BE49-F238E27FC236}">
                <a16:creationId xmlns:a16="http://schemas.microsoft.com/office/drawing/2014/main" id="{5C37BA20-C238-9DBB-91F9-02C041D3A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700808"/>
            <a:ext cx="751275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32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9911" y="828635"/>
            <a:ext cx="304800" cy="322326"/>
            <a:chOff x="215328" y="-46937"/>
            <a:chExt cx="304800" cy="2773841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ixaDeTexto 1"/>
          <p:cNvSpPr txBox="1"/>
          <p:nvPr/>
        </p:nvSpPr>
        <p:spPr>
          <a:xfrm>
            <a:off x="183002" y="495992"/>
            <a:ext cx="3436555" cy="56388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DIAGNÓSTICOS POSSÍVEIS</a:t>
            </a:r>
          </a:p>
        </p:txBody>
      </p:sp>
      <p:graphicFrame>
        <p:nvGraphicFramePr>
          <p:cNvPr id="77" name="CaixaDeTexto 5">
            <a:extLst>
              <a:ext uri="{FF2B5EF4-FFF2-40B4-BE49-F238E27FC236}">
                <a16:creationId xmlns:a16="http://schemas.microsoft.com/office/drawing/2014/main" id="{EE2A0D63-FE36-3C09-5E46-F9152A6132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2567082"/>
              </p:ext>
            </p:extLst>
          </p:nvPr>
        </p:nvGraphicFramePr>
        <p:xfrm>
          <a:off x="3686960" y="866585"/>
          <a:ext cx="4690291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9911" y="828635"/>
            <a:ext cx="304800" cy="322326"/>
            <a:chOff x="215328" y="-46937"/>
            <a:chExt cx="304800" cy="2773841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ixaDeTexto 1"/>
          <p:cNvSpPr txBox="1"/>
          <p:nvPr/>
        </p:nvSpPr>
        <p:spPr>
          <a:xfrm>
            <a:off x="473202" y="495992"/>
            <a:ext cx="3146355" cy="56388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HISTÓRIA CLÍNICA</a:t>
            </a:r>
          </a:p>
        </p:txBody>
      </p:sp>
      <p:graphicFrame>
        <p:nvGraphicFramePr>
          <p:cNvPr id="21" name="CaixaDeTexto 2">
            <a:extLst>
              <a:ext uri="{FF2B5EF4-FFF2-40B4-BE49-F238E27FC236}">
                <a16:creationId xmlns:a16="http://schemas.microsoft.com/office/drawing/2014/main" id="{F16BE14B-AC72-B29D-D6A1-8CF561BB1F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865672"/>
              </p:ext>
            </p:extLst>
          </p:nvPr>
        </p:nvGraphicFramePr>
        <p:xfrm>
          <a:off x="3686960" y="866585"/>
          <a:ext cx="4690291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CaixaDeTexto 1"/>
          <p:cNvSpPr txBox="1"/>
          <p:nvPr/>
        </p:nvSpPr>
        <p:spPr>
          <a:xfrm>
            <a:off x="0" y="2767106"/>
            <a:ext cx="3028952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CONFLITO DE INTERESSES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95031" y="806824"/>
            <a:ext cx="2189804" cy="14941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700" b="1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Resultado de imagem para sociedade brasileira de cardiolog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1954" y="188641"/>
            <a:ext cx="4672454" cy="257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323A743-81F8-F7BE-60BB-CF538B4BD542}"/>
              </a:ext>
            </a:extLst>
          </p:cNvPr>
          <p:cNvSpPr txBox="1"/>
          <p:nvPr/>
        </p:nvSpPr>
        <p:spPr>
          <a:xfrm>
            <a:off x="3469400" y="2924944"/>
            <a:ext cx="5063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b="1" kern="1200" dirty="0">
                <a:latin typeface="+mn-lt"/>
                <a:ea typeface="+mn-ea"/>
                <a:cs typeface="+mn-cs"/>
              </a:rPr>
              <a:t>Declaro não haver conflito de interesses em relação a nada do que aqui será apresentado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CaixaDeTexto 1"/>
          <p:cNvSpPr txBox="1"/>
          <p:nvPr/>
        </p:nvSpPr>
        <p:spPr>
          <a:xfrm>
            <a:off x="144406" y="2767106"/>
            <a:ext cx="2699402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ROTINA LABORATORIAL</a:t>
            </a:r>
          </a:p>
        </p:txBody>
      </p:sp>
      <p:pic>
        <p:nvPicPr>
          <p:cNvPr id="6" name="Imagem 5" descr="Tabela&#10;&#10;O conteúdo gerado por IA pode estar incorreto.">
            <a:extLst>
              <a:ext uri="{FF2B5EF4-FFF2-40B4-BE49-F238E27FC236}">
                <a16:creationId xmlns:a16="http://schemas.microsoft.com/office/drawing/2014/main" id="{F557D254-A40C-3A25-C885-C1AC6475A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052" y="1844824"/>
            <a:ext cx="5807443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49B447FE-DDA9-4B30-828A-59FC56912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3D487F7-9050-4871-B351-34A72ADB2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63" y="-1"/>
            <a:ext cx="457200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43C27DD-EF6A-4C48-9669-C2970E71A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971913" y="1314451"/>
            <a:ext cx="6858003" cy="4229101"/>
          </a:xfrm>
          <a:prstGeom prst="rect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71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5A1AA86-B7E6-4C02-AA34-F1A25CD4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5638" y="2217950"/>
            <a:ext cx="4577638" cy="464004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6C3B9CB-4E48-4726-B7B9-9E02F71B1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37312">
            <a:off x="-156132" y="1791483"/>
            <a:ext cx="4640488" cy="3480366"/>
          </a:xfrm>
          <a:prstGeom prst="ellipse">
            <a:avLst/>
          </a:prstGeom>
          <a:gradFill>
            <a:gsLst>
              <a:gs pos="53000">
                <a:schemeClr val="accent1"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84384FE-1C88-4CAA-8FB8-2313A3AE7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5639" y="0"/>
            <a:ext cx="4577639" cy="6870700"/>
          </a:xfrm>
          <a:prstGeom prst="rect">
            <a:avLst/>
          </a:prstGeom>
          <a:gradFill>
            <a:gsLst>
              <a:gs pos="24000">
                <a:schemeClr val="accent1">
                  <a:alpha val="0"/>
                </a:schemeClr>
              </a:gs>
              <a:gs pos="100000">
                <a:srgbClr val="000000">
                  <a:alpha val="71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ixaDeTexto 1"/>
          <p:cNvSpPr txBox="1"/>
          <p:nvPr/>
        </p:nvSpPr>
        <p:spPr>
          <a:xfrm>
            <a:off x="179512" y="2654490"/>
            <a:ext cx="4176464" cy="32203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ESTRATIFICAÇÃO DE RISCO</a:t>
            </a:r>
          </a:p>
        </p:txBody>
      </p:sp>
      <p:pic>
        <p:nvPicPr>
          <p:cNvPr id="20" name="Picture 19" descr="Design de escadas 3D">
            <a:extLst>
              <a:ext uri="{FF2B5EF4-FFF2-40B4-BE49-F238E27FC236}">
                <a16:creationId xmlns:a16="http://schemas.microsoft.com/office/drawing/2014/main" id="{E881E71D-893B-8342-CDE1-94888B9230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913" r="22049"/>
          <a:stretch>
            <a:fillRect/>
          </a:stretch>
        </p:blipFill>
        <p:spPr>
          <a:xfrm>
            <a:off x="4914899" y="457200"/>
            <a:ext cx="3886201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Diagrama&#10;&#10;O conteúdo gerado por IA pode estar incorreto.">
            <a:extLst>
              <a:ext uri="{FF2B5EF4-FFF2-40B4-BE49-F238E27FC236}">
                <a16:creationId xmlns:a16="http://schemas.microsoft.com/office/drawing/2014/main" id="{EC0E72E6-1566-79F4-6F95-42F5F51F7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149697"/>
            <a:ext cx="8458200" cy="255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85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Tabela&#10;&#10;O conteúdo gerado por IA pode estar incorreto.">
            <a:extLst>
              <a:ext uri="{FF2B5EF4-FFF2-40B4-BE49-F238E27FC236}">
                <a16:creationId xmlns:a16="http://schemas.microsoft.com/office/drawing/2014/main" id="{DD0BD7D1-F085-DC92-7BB0-DA1DEC344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52736"/>
            <a:ext cx="5400600" cy="534806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95902D3-D024-2CD3-45BF-07AF9212DB3B}"/>
              </a:ext>
            </a:extLst>
          </p:cNvPr>
          <p:cNvSpPr txBox="1"/>
          <p:nvPr/>
        </p:nvSpPr>
        <p:spPr>
          <a:xfrm>
            <a:off x="1835696" y="47667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PREVENT ESCORE</a:t>
            </a:r>
          </a:p>
        </p:txBody>
      </p:sp>
    </p:spTree>
    <p:extLst>
      <p:ext uri="{BB962C8B-B14F-4D97-AF65-F5344CB8AC3E}">
        <p14:creationId xmlns:p14="http://schemas.microsoft.com/office/powerpoint/2010/main" val="1792753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4">
            <a:extLst>
              <a:ext uri="{FF2B5EF4-FFF2-40B4-BE49-F238E27FC236}">
                <a16:creationId xmlns:a16="http://schemas.microsoft.com/office/drawing/2014/main" id="{736CAB1F-557E-4FA4-81CC-DC491EF8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6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0"/>
            <a:ext cx="6078068" cy="685757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61238" y="1640740"/>
            <a:ext cx="4355593" cy="6078069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91000">
                <a:schemeClr val="tx2">
                  <a:lumMod val="50000"/>
                  <a:alpha val="1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0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-1"/>
            <a:ext cx="5735168" cy="6858001"/>
          </a:xfrm>
          <a:prstGeom prst="rect">
            <a:avLst/>
          </a:prstGeom>
          <a:gradFill>
            <a:gsLst>
              <a:gs pos="41000">
                <a:schemeClr val="accent1">
                  <a:lumMod val="75000"/>
                  <a:alpha val="52000"/>
                </a:schemeClr>
              </a:gs>
              <a:gs pos="95000">
                <a:srgbClr val="000000">
                  <a:alpha val="68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550980-2AB6-4DE5-86DD-064ADF160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2501118"/>
            <a:ext cx="6068838" cy="4331436"/>
          </a:xfrm>
          <a:prstGeom prst="rect">
            <a:avLst/>
          </a:prstGeom>
          <a:gradFill>
            <a:gsLst>
              <a:gs pos="0">
                <a:srgbClr val="000000">
                  <a:alpha val="16000"/>
                </a:srgbClr>
              </a:gs>
              <a:gs pos="91000">
                <a:schemeClr val="accent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DF4B167-8E82-4458-AE55-88B683EBF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696" y="-3"/>
            <a:ext cx="6068838" cy="6857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6000"/>
                </a:schemeClr>
              </a:gs>
              <a:gs pos="99000">
                <a:srgbClr val="000000">
                  <a:alpha val="57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5993D72-5628-4E5E-BB9F-96066414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936149" y="1382224"/>
            <a:ext cx="5121259" cy="4093550"/>
          </a:xfrm>
          <a:prstGeom prst="ellipse">
            <a:avLst/>
          </a:prstGeom>
          <a:gradFill>
            <a:gsLst>
              <a:gs pos="3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7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ixaDeTexto 1"/>
          <p:cNvSpPr txBox="1"/>
          <p:nvPr/>
        </p:nvSpPr>
        <p:spPr>
          <a:xfrm>
            <a:off x="876843" y="2920878"/>
            <a:ext cx="4389921" cy="5081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AVALIAÇÃO DE RISCO</a:t>
            </a:r>
          </a:p>
        </p:txBody>
      </p:sp>
      <p:pic>
        <p:nvPicPr>
          <p:cNvPr id="40" name="Picture 20" descr="Caneta colocada na parte superior de uma linha de assinatura">
            <a:extLst>
              <a:ext uri="{FF2B5EF4-FFF2-40B4-BE49-F238E27FC236}">
                <a16:creationId xmlns:a16="http://schemas.microsoft.com/office/drawing/2014/main" id="{FF723E81-A43A-04E0-A3EB-A777F4A6D2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983" r="10088" b="-1"/>
          <a:stretch>
            <a:fillRect/>
          </a:stretch>
        </p:blipFill>
        <p:spPr>
          <a:xfrm>
            <a:off x="6078069" y="27394"/>
            <a:ext cx="3074893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Texto&#10;&#10;O conteúdo gerado por IA pode estar incorreto.">
            <a:extLst>
              <a:ext uri="{FF2B5EF4-FFF2-40B4-BE49-F238E27FC236}">
                <a16:creationId xmlns:a16="http://schemas.microsoft.com/office/drawing/2014/main" id="{915B9823-6F10-1F68-F959-6B375100E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84930"/>
            <a:ext cx="8458200" cy="568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93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4123" y="3164497"/>
            <a:ext cx="4355594" cy="303055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Uma parede pintada com uma flecha e alvo">
            <a:extLst>
              <a:ext uri="{FF2B5EF4-FFF2-40B4-BE49-F238E27FC236}">
                <a16:creationId xmlns:a16="http://schemas.microsoft.com/office/drawing/2014/main" id="{039D7AAA-832E-CFDD-A264-9468F65800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360" r="-1" b="-1"/>
          <a:stretch>
            <a:fillRect/>
          </a:stretch>
        </p:blipFill>
        <p:spPr>
          <a:xfrm>
            <a:off x="3028949" y="-27384"/>
            <a:ext cx="6120019" cy="6875809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CaixaDeTexto 1"/>
          <p:cNvSpPr txBox="1"/>
          <p:nvPr/>
        </p:nvSpPr>
        <p:spPr>
          <a:xfrm>
            <a:off x="400854" y="2950387"/>
            <a:ext cx="2289220" cy="35314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METAS</a:t>
            </a:r>
            <a:r>
              <a:rPr lang="en-US" sz="35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Diagrama&#10;&#10;O conteúdo gerado por IA pode estar incorreto.">
            <a:extLst>
              <a:ext uri="{FF2B5EF4-FFF2-40B4-BE49-F238E27FC236}">
                <a16:creationId xmlns:a16="http://schemas.microsoft.com/office/drawing/2014/main" id="{8C9740B9-4556-4CBD-B0BC-44D0376C6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7" y="457200"/>
            <a:ext cx="747622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19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Diagrama&#10;&#10;O conteúdo gerado por IA pode estar incorreto.">
            <a:extLst>
              <a:ext uri="{FF2B5EF4-FFF2-40B4-BE49-F238E27FC236}">
                <a16:creationId xmlns:a16="http://schemas.microsoft.com/office/drawing/2014/main" id="{32A7E6C5-9ECA-E04C-6170-0D0809D28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06" y="457200"/>
            <a:ext cx="797798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11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/>
          <p:cNvSpPr txBox="1"/>
          <p:nvPr/>
        </p:nvSpPr>
        <p:spPr>
          <a:xfrm>
            <a:off x="524784" y="248038"/>
            <a:ext cx="529779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MEDIDAS NUTRICIONAIS</a:t>
            </a:r>
          </a:p>
        </p:txBody>
      </p:sp>
      <p:pic>
        <p:nvPicPr>
          <p:cNvPr id="6" name="Imagem 5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E7C54F10-5E02-4F90-E27C-F5A9A7776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8" y="1988841"/>
            <a:ext cx="8495662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41640" y="-1720"/>
            <a:ext cx="881253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4540" y="-1291"/>
            <a:ext cx="2706134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3923854" y="1402819"/>
            <a:ext cx="4967533" cy="3741293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ixaDeTexto 1"/>
          <p:cNvSpPr txBox="1"/>
          <p:nvPr/>
        </p:nvSpPr>
        <p:spPr>
          <a:xfrm>
            <a:off x="3444700" y="2060848"/>
            <a:ext cx="3071516" cy="658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DEFINIÇÃO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735" y="4480038"/>
            <a:ext cx="9134528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368117" y="2081692"/>
            <a:ext cx="6857572" cy="269419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38CD1F2-2CDE-4B42-BB23-EC7686F92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827173-10F7-4BE6-8CC8-39A46D78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FB2829-9E66-4DBD-BC15-FC5D73246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9EE2A32-8611-4375-B6B1-468FAD682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77E1DA0-3927-4F35-B8A3-D5D5563757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7BAA08B-588E-406F-899B-A6A7FC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AA7C41-B331-402E-9453-95B3B8273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060B3E-946D-4885-9B86-1D445209EB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3046747-F284-4990-9ECA-3DF2C6E08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1301226-F3C6-4744-94AE-2460B381D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/>
          <p:cNvSpPr txBox="1"/>
          <p:nvPr/>
        </p:nvSpPr>
        <p:spPr>
          <a:xfrm>
            <a:off x="472229" y="630936"/>
            <a:ext cx="7700759" cy="79652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TREINAMENTO FÍSICO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57637-D435-4155-993A-0E3A8BBBA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B81AE96-B9C7-4679-BC62-F2C79F2E8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D4225F6-B312-47D5-8299-988BD17E0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3C04A86-BCAE-473C-B18D-88FD5627C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2CCD134-9351-4847-8741-FF5EAB470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1470C83-08EE-4959-BA0A-F8846F524E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BFD3A89-3666-47FE-913F-6C75228F5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D6B60E5-039C-4E82-9B5C-984D6C46E1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3D05E89-A5D2-4DC0-B6B1-298EF0EF0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337967A-8AB7-47D5-A75E-6341730E9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A068AD4-624D-4314-8C86-A3C0C3378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Imagem 5" descr="Tabela&#10;&#10;O conteúdo gerado por IA pode estar incorreto.">
            <a:extLst>
              <a:ext uri="{FF2B5EF4-FFF2-40B4-BE49-F238E27FC236}">
                <a16:creationId xmlns:a16="http://schemas.microsoft.com/office/drawing/2014/main" id="{6909DF85-0E8F-3E57-4C20-1F8E60047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19" y="1961704"/>
            <a:ext cx="8360557" cy="265449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ACA2F7C3-1A69-44EE-A8B6-A4552E2C8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318687" y="3083610"/>
            <a:ext cx="304800" cy="322326"/>
            <a:chOff x="215328" y="-46937"/>
            <a:chExt cx="304800" cy="2773841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E44AF4D-8873-43B3-8E29-803B7720E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AE89E8A-BD14-4974-818A-D8382DCD4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21B80B9-448B-4363-9DD7-C074AB2AD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7DA34E7-83FB-4CAA-94F3-CEF086907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41640" y="-1720"/>
            <a:ext cx="881253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4540" y="-1291"/>
            <a:ext cx="2706134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3923854" y="1402819"/>
            <a:ext cx="4967533" cy="3741293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ixaDeTexto 1"/>
          <p:cNvSpPr txBox="1"/>
          <p:nvPr/>
        </p:nvSpPr>
        <p:spPr>
          <a:xfrm>
            <a:off x="467544" y="1772816"/>
            <a:ext cx="5544616" cy="802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TRATAMENTO MEDICAMENTOSO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735" y="4480038"/>
            <a:ext cx="9134528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368117" y="2081692"/>
            <a:ext cx="6857572" cy="269419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A62149B-D20A-4565-61D7-0D9070D9CF57}"/>
              </a:ext>
            </a:extLst>
          </p:cNvPr>
          <p:cNvSpPr txBox="1"/>
          <p:nvPr/>
        </p:nvSpPr>
        <p:spPr>
          <a:xfrm>
            <a:off x="3250679" y="1916831"/>
            <a:ext cx="5044602" cy="1440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PREVENIR COMPLICAÇÕES CV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REDUZIR MORTALIDADE</a:t>
            </a:r>
          </a:p>
        </p:txBody>
      </p:sp>
      <p:pic>
        <p:nvPicPr>
          <p:cNvPr id="3" name="Imagem 2" descr="homem_comprimido.jpg">
            <a:extLst>
              <a:ext uri="{FF2B5EF4-FFF2-40B4-BE49-F238E27FC236}">
                <a16:creationId xmlns:a16="http://schemas.microsoft.com/office/drawing/2014/main" id="{800535EC-AD57-EFC3-1231-6447739C7A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498977"/>
            <a:ext cx="2016224" cy="217038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26B7E08-45F8-5721-6D93-D3A2375E6942}"/>
              </a:ext>
            </a:extLst>
          </p:cNvPr>
          <p:cNvSpPr txBox="1"/>
          <p:nvPr/>
        </p:nvSpPr>
        <p:spPr>
          <a:xfrm>
            <a:off x="251520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1028153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A9C8D46-54D8-4DF1-99A2-E651C7B13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9143998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E12BF4D-F47A-41C1-85FC-652E412D3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8591">
            <a:off x="5256887" y="1336362"/>
            <a:ext cx="5330585" cy="3914041"/>
          </a:xfrm>
          <a:custGeom>
            <a:avLst/>
            <a:gdLst>
              <a:gd name="connsiteX0" fmla="*/ 4721855 w 5330585"/>
              <a:gd name="connsiteY0" fmla="*/ 4361426 h 5218721"/>
              <a:gd name="connsiteX1" fmla="*/ 3457542 w 5330585"/>
              <a:gd name="connsiteY1" fmla="*/ 5211667 h 5218721"/>
              <a:gd name="connsiteX2" fmla="*/ 3430109 w 5330585"/>
              <a:gd name="connsiteY2" fmla="*/ 5218721 h 5218721"/>
              <a:gd name="connsiteX3" fmla="*/ 0 w 5330585"/>
              <a:gd name="connsiteY3" fmla="*/ 2647363 h 5218721"/>
              <a:gd name="connsiteX4" fmla="*/ 12834 w 5330585"/>
              <a:gd name="connsiteY4" fmla="*/ 2393199 h 5218721"/>
              <a:gd name="connsiteX5" fmla="*/ 2664828 w 5330585"/>
              <a:gd name="connsiteY5" fmla="*/ 0 h 5218721"/>
              <a:gd name="connsiteX6" fmla="*/ 5330585 w 5330585"/>
              <a:gd name="connsiteY6" fmla="*/ 2665757 h 5218721"/>
              <a:gd name="connsiteX7" fmla="*/ 4721855 w 5330585"/>
              <a:gd name="connsiteY7" fmla="*/ 4361426 h 521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0585" h="5218721">
                <a:moveTo>
                  <a:pt x="4721855" y="4361426"/>
                </a:moveTo>
                <a:cubicBezTo>
                  <a:pt x="4395896" y="4756397"/>
                  <a:pt x="3958379" y="5055891"/>
                  <a:pt x="3457542" y="5211667"/>
                </a:cubicBezTo>
                <a:lnTo>
                  <a:pt x="3430109" y="5218721"/>
                </a:lnTo>
                <a:lnTo>
                  <a:pt x="0" y="2647363"/>
                </a:lnTo>
                <a:lnTo>
                  <a:pt x="12834" y="2393199"/>
                </a:lnTo>
                <a:cubicBezTo>
                  <a:pt x="149347" y="1048975"/>
                  <a:pt x="1284587" y="0"/>
                  <a:pt x="2664828" y="0"/>
                </a:cubicBezTo>
                <a:cubicBezTo>
                  <a:pt x="4137085" y="0"/>
                  <a:pt x="5330585" y="1193500"/>
                  <a:pt x="5330585" y="2665757"/>
                </a:cubicBezTo>
                <a:cubicBezTo>
                  <a:pt x="5330585" y="3309870"/>
                  <a:pt x="5102142" y="3900626"/>
                  <a:pt x="4721855" y="4361426"/>
                </a:cubicBezTo>
                <a:close/>
              </a:path>
            </a:pathLst>
          </a:custGeom>
          <a:gradFill>
            <a:gsLst>
              <a:gs pos="16000">
                <a:srgbClr val="000000">
                  <a:alpha val="41000"/>
                </a:srgbClr>
              </a:gs>
              <a:gs pos="85000">
                <a:schemeClr val="accent1">
                  <a:alpha val="25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F055B3-1F95-4ABA-BFE4-A58320A8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9124485" cy="448089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5FBF53F-BBBA-4974-AD72-0E8CD294E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466" y="-2"/>
            <a:ext cx="9134528" cy="6400796"/>
          </a:xfrm>
          <a:prstGeom prst="rect">
            <a:avLst/>
          </a:prstGeom>
          <a:gradFill>
            <a:gsLst>
              <a:gs pos="4500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68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/>
          <p:cNvSpPr txBox="1"/>
          <p:nvPr/>
        </p:nvSpPr>
        <p:spPr>
          <a:xfrm>
            <a:off x="899592" y="1484784"/>
            <a:ext cx="7672908" cy="8396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IMPACTO DO TRATAMENTO FARMACOLÓGICO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2875D7-3769-4291-959E-9FAD764A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345" y="0"/>
            <a:ext cx="2410770" cy="6858000"/>
          </a:xfrm>
          <a:prstGeom prst="rect">
            <a:avLst/>
          </a:prstGeom>
          <a:gradFill>
            <a:gsLst>
              <a:gs pos="0">
                <a:srgbClr val="000000">
                  <a:alpha val="41000"/>
                </a:srgbClr>
              </a:gs>
              <a:gs pos="86000">
                <a:schemeClr val="accent1">
                  <a:alpha val="3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Diagrama, Aplicativo&#10;&#10;O conteúdo gerado por IA pode estar incorreto.">
            <a:extLst>
              <a:ext uri="{FF2B5EF4-FFF2-40B4-BE49-F238E27FC236}">
                <a16:creationId xmlns:a16="http://schemas.microsoft.com/office/drawing/2014/main" id="{DE8E2316-B042-0182-D832-AD2AD2C6B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9" y="457200"/>
            <a:ext cx="771896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9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112AC23-F046-4DC5-9B92-07CA6CC7C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5AAFE7-143D-45AC-B616-09521E0F5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A5DB72-E109-4D37-B6DD-C328D5397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C34EE77-74D1-42B4-801B-40B35A68C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2152B4E-1BCF-43D1-814C-F560CEB52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5486774-B7FC-480F-9AAF-9F55F4C43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8FA6A4C-BA1F-4EF8-B3BD-F28CB66DE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BF89DB3-EA73-4FD0-AACB-5FE32C149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BAB203A-25C6-422F-9DB6-C69F0EE9F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74730A1-7A3A-4ACF-965D-A6DCEC7DB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EB2D1A1F-B200-4444-AE01-EFC97AF7B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0" y="1131511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0E4CB9D-2256-4786-8DDF-ADFBF353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80841E3-DFCC-429A-B907-8B06EDB1E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54698A1-0C53-4620-97E1-B4689288C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DBDFF7F-BD40-4085-952D-F6EC5908D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F29CA06-4FE5-44A6-8D40-A9C36449C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68E6F37-AE05-46BF-A77F-5505926E9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D6F5ECB-975C-4A38-BD48-A3C2B38E9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BF36011-C922-4FD6-B09D-781A87054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1FD3DC2-6A33-4C9E-B0F5-5D6209717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E4F800E-82BC-4AEF-9F07-7F95C8B8C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ixaDeTexto 1"/>
          <p:cNvSpPr txBox="1"/>
          <p:nvPr/>
        </p:nvSpPr>
        <p:spPr>
          <a:xfrm>
            <a:off x="473202" y="630936"/>
            <a:ext cx="3742438" cy="54786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PRINCÍPIOS GERAIS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8D9C5DD-B8B3-46A0-8FBC-EE462F96C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40997" y="1207140"/>
            <a:ext cx="5678424" cy="425613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4531458" y="116633"/>
            <a:ext cx="4034039" cy="59929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FF00"/>
                </a:solidFill>
              </a:rPr>
              <a:t>UM MEDICAMENTO PARA HA DEVE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Demonstrar capacidade de reduzir mobimortalidade CV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Ser eficaz por via oral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Ser administrado preferencialmente em dose única diária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Poder ser usado em associação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Ser bem tolerado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Apresentar controle de qualidade em sua produção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Obedecer a controles de farmacocinética e farmacovigilância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ixaDeTexto 1"/>
          <p:cNvSpPr txBox="1"/>
          <p:nvPr/>
        </p:nvSpPr>
        <p:spPr>
          <a:xfrm>
            <a:off x="107504" y="891652"/>
            <a:ext cx="3888432" cy="30307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ANTI-HIPERTENSIVOS DISPONÍVEIS 2026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578730"/>
              </p:ext>
            </p:extLst>
          </p:nvPr>
        </p:nvGraphicFramePr>
        <p:xfrm>
          <a:off x="4572000" y="593141"/>
          <a:ext cx="4206240" cy="56272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06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2727">
                <a:tc>
                  <a:txBody>
                    <a:bodyPr/>
                    <a:lstStyle/>
                    <a:p>
                      <a:r>
                        <a:rPr lang="pt-BR" sz="2500">
                          <a:solidFill>
                            <a:schemeClr val="tx1"/>
                          </a:solidFill>
                        </a:rPr>
                        <a:t>Classes farmacológicas</a:t>
                      </a:r>
                    </a:p>
                  </a:txBody>
                  <a:tcPr marL="127892" marR="127892" marT="63946" marB="6394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727">
                <a:tc>
                  <a:txBody>
                    <a:bodyPr/>
                    <a:lstStyle/>
                    <a:p>
                      <a:r>
                        <a:rPr lang="pt-BR" sz="2500" b="1">
                          <a:solidFill>
                            <a:srgbClr val="00B050"/>
                          </a:solidFill>
                        </a:rPr>
                        <a:t> Diuréticos</a:t>
                      </a:r>
                    </a:p>
                  </a:txBody>
                  <a:tcPr marL="127892" marR="127892" marT="63946" marB="6394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727">
                <a:tc>
                  <a:txBody>
                    <a:bodyPr/>
                    <a:lstStyle/>
                    <a:p>
                      <a:r>
                        <a:rPr lang="pt-BR" sz="2500" b="1">
                          <a:solidFill>
                            <a:srgbClr val="00B050"/>
                          </a:solidFill>
                        </a:rPr>
                        <a:t> IECA                   </a:t>
                      </a:r>
                    </a:p>
                  </a:txBody>
                  <a:tcPr marL="127892" marR="127892" marT="63946" marB="6394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727">
                <a:tc>
                  <a:txBody>
                    <a:bodyPr/>
                    <a:lstStyle/>
                    <a:p>
                      <a:r>
                        <a:rPr lang="pt-BR" sz="2500" b="1">
                          <a:solidFill>
                            <a:srgbClr val="00B050"/>
                          </a:solidFill>
                        </a:rPr>
                        <a:t> BRA                            </a:t>
                      </a:r>
                    </a:p>
                  </a:txBody>
                  <a:tcPr marL="127892" marR="127892" marT="63946" marB="6394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727">
                <a:tc>
                  <a:txBody>
                    <a:bodyPr/>
                    <a:lstStyle/>
                    <a:p>
                      <a:r>
                        <a:rPr lang="pt-BR" sz="2500" b="1">
                          <a:solidFill>
                            <a:srgbClr val="00B050"/>
                          </a:solidFill>
                        </a:rPr>
                        <a:t> BCC                     </a:t>
                      </a:r>
                    </a:p>
                  </a:txBody>
                  <a:tcPr marL="127892" marR="127892" marT="63946" marB="6394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727">
                <a:tc>
                  <a:txBody>
                    <a:bodyPr/>
                    <a:lstStyle/>
                    <a:p>
                      <a:r>
                        <a:rPr lang="pt-BR" sz="2500" b="1">
                          <a:solidFill>
                            <a:srgbClr val="0070C0"/>
                          </a:solidFill>
                        </a:rPr>
                        <a:t> Betabloqueadores</a:t>
                      </a:r>
                    </a:p>
                  </a:txBody>
                  <a:tcPr marL="127892" marR="127892" marT="63946" marB="6394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27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2500" b="1">
                          <a:solidFill>
                            <a:srgbClr val="0070C0"/>
                          </a:solidFill>
                        </a:rPr>
                        <a:t> Agentes de ação central</a:t>
                      </a:r>
                    </a:p>
                  </a:txBody>
                  <a:tcPr marL="127892" marR="127892" marT="63946" marB="6394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27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2500" b="1">
                          <a:solidFill>
                            <a:srgbClr val="0070C0"/>
                          </a:solidFill>
                        </a:rPr>
                        <a:t> Alfabloqueadores</a:t>
                      </a:r>
                    </a:p>
                  </a:txBody>
                  <a:tcPr marL="127892" marR="127892" marT="63946" marB="6394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27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2500" b="1">
                          <a:solidFill>
                            <a:srgbClr val="0070C0"/>
                          </a:solidFill>
                        </a:rPr>
                        <a:t> Vasodilatadores diretos</a:t>
                      </a:r>
                    </a:p>
                  </a:txBody>
                  <a:tcPr marL="127892" marR="127892" marT="63946" marB="6394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2727">
                <a:tc>
                  <a:txBody>
                    <a:bodyPr/>
                    <a:lstStyle/>
                    <a:p>
                      <a:r>
                        <a:rPr lang="pt-BR" sz="2500" b="1">
                          <a:solidFill>
                            <a:srgbClr val="0070C0"/>
                          </a:solidFill>
                        </a:rPr>
                        <a:t> Inibidor direto da renina</a:t>
                      </a:r>
                    </a:p>
                  </a:txBody>
                  <a:tcPr marL="127892" marR="127892" marT="63946" marB="6394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9911" y="828635"/>
            <a:ext cx="304800" cy="322326"/>
            <a:chOff x="215328" y="-46937"/>
            <a:chExt cx="304800" cy="2773841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ixaDeTexto 1"/>
          <p:cNvSpPr txBox="1"/>
          <p:nvPr/>
        </p:nvSpPr>
        <p:spPr>
          <a:xfrm>
            <a:off x="473202" y="495992"/>
            <a:ext cx="3146355" cy="56388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DIURÉTICOS</a:t>
            </a:r>
          </a:p>
        </p:txBody>
      </p:sp>
      <p:graphicFrame>
        <p:nvGraphicFramePr>
          <p:cNvPr id="23" name="CaixaDeTexto 2">
            <a:extLst>
              <a:ext uri="{FF2B5EF4-FFF2-40B4-BE49-F238E27FC236}">
                <a16:creationId xmlns:a16="http://schemas.microsoft.com/office/drawing/2014/main" id="{CA85FBBD-8A97-642E-EBA9-9994CC59FE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8619345"/>
              </p:ext>
            </p:extLst>
          </p:nvPr>
        </p:nvGraphicFramePr>
        <p:xfrm>
          <a:off x="3119322" y="490030"/>
          <a:ext cx="5257929" cy="5638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9911" y="828635"/>
            <a:ext cx="304800" cy="322326"/>
            <a:chOff x="215328" y="-46937"/>
            <a:chExt cx="304800" cy="2773841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ixaDeTexto 1"/>
          <p:cNvSpPr txBox="1"/>
          <p:nvPr/>
        </p:nvSpPr>
        <p:spPr>
          <a:xfrm>
            <a:off x="473202" y="495992"/>
            <a:ext cx="3146355" cy="56388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IECA</a:t>
            </a:r>
          </a:p>
        </p:txBody>
      </p:sp>
      <p:graphicFrame>
        <p:nvGraphicFramePr>
          <p:cNvPr id="23" name="CaixaDeTexto 2">
            <a:extLst>
              <a:ext uri="{FF2B5EF4-FFF2-40B4-BE49-F238E27FC236}">
                <a16:creationId xmlns:a16="http://schemas.microsoft.com/office/drawing/2014/main" id="{DA062C32-0087-A843-0E5A-24077EFFA7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8505305"/>
              </p:ext>
            </p:extLst>
          </p:nvPr>
        </p:nvGraphicFramePr>
        <p:xfrm>
          <a:off x="3686960" y="866585"/>
          <a:ext cx="4690291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9911" y="828635"/>
            <a:ext cx="304800" cy="322326"/>
            <a:chOff x="215328" y="-46937"/>
            <a:chExt cx="304800" cy="2773841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ixaDeTexto 1"/>
          <p:cNvSpPr txBox="1"/>
          <p:nvPr/>
        </p:nvSpPr>
        <p:spPr>
          <a:xfrm>
            <a:off x="473202" y="495992"/>
            <a:ext cx="3146355" cy="56388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BRA</a:t>
            </a:r>
          </a:p>
        </p:txBody>
      </p:sp>
      <p:graphicFrame>
        <p:nvGraphicFramePr>
          <p:cNvPr id="23" name="CaixaDeTexto 2">
            <a:extLst>
              <a:ext uri="{FF2B5EF4-FFF2-40B4-BE49-F238E27FC236}">
                <a16:creationId xmlns:a16="http://schemas.microsoft.com/office/drawing/2014/main" id="{DD43AFE9-8017-8605-CED6-43B454D064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4230378"/>
              </p:ext>
            </p:extLst>
          </p:nvPr>
        </p:nvGraphicFramePr>
        <p:xfrm>
          <a:off x="3686960" y="866585"/>
          <a:ext cx="4690291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D77E46C-AEB6-44E6-4D25-0FC590417D4E}"/>
              </a:ext>
            </a:extLst>
          </p:cNvPr>
          <p:cNvSpPr txBox="1"/>
          <p:nvPr/>
        </p:nvSpPr>
        <p:spPr>
          <a:xfrm>
            <a:off x="17137" y="1555645"/>
            <a:ext cx="8799484" cy="3683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É uma doença crônica não transmissível definida por elevação persistente de PAS e/ou PAD (≥ 140/90 mmHg), medida corretamente, em pelo menos duas ocasiões, e na ausência de medicação anti-hipertensiva. Trata-se de condição multifatorial dependente de fatores genéticos/epigenéticos, ambientais e psicossociais.  </a:t>
            </a:r>
          </a:p>
        </p:txBody>
      </p:sp>
    </p:spTree>
    <p:extLst>
      <p:ext uri="{BB962C8B-B14F-4D97-AF65-F5344CB8AC3E}">
        <p14:creationId xmlns:p14="http://schemas.microsoft.com/office/powerpoint/2010/main" val="22820173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9911" y="828635"/>
            <a:ext cx="304800" cy="322326"/>
            <a:chOff x="215328" y="-46937"/>
            <a:chExt cx="304800" cy="2773841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ixaDeTexto 1"/>
          <p:cNvSpPr txBox="1"/>
          <p:nvPr/>
        </p:nvSpPr>
        <p:spPr>
          <a:xfrm>
            <a:off x="473202" y="495992"/>
            <a:ext cx="3146355" cy="56388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BCC</a:t>
            </a:r>
          </a:p>
        </p:txBody>
      </p:sp>
      <p:graphicFrame>
        <p:nvGraphicFramePr>
          <p:cNvPr id="23" name="CaixaDeTexto 2">
            <a:extLst>
              <a:ext uri="{FF2B5EF4-FFF2-40B4-BE49-F238E27FC236}">
                <a16:creationId xmlns:a16="http://schemas.microsoft.com/office/drawing/2014/main" id="{50AA0BFE-D6D3-52AD-A3E6-6D15055B07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1547974"/>
              </p:ext>
            </p:extLst>
          </p:nvPr>
        </p:nvGraphicFramePr>
        <p:xfrm>
          <a:off x="3686960" y="866585"/>
          <a:ext cx="4690291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9911" y="828635"/>
            <a:ext cx="304800" cy="322326"/>
            <a:chOff x="215328" y="-46937"/>
            <a:chExt cx="304800" cy="2773841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ixaDeTexto 1"/>
          <p:cNvSpPr txBox="1"/>
          <p:nvPr/>
        </p:nvSpPr>
        <p:spPr>
          <a:xfrm>
            <a:off x="473202" y="495992"/>
            <a:ext cx="3146355" cy="56388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BB</a:t>
            </a:r>
          </a:p>
        </p:txBody>
      </p:sp>
      <p:graphicFrame>
        <p:nvGraphicFramePr>
          <p:cNvPr id="22" name="CaixaDeTexto 2">
            <a:extLst>
              <a:ext uri="{FF2B5EF4-FFF2-40B4-BE49-F238E27FC236}">
                <a16:creationId xmlns:a16="http://schemas.microsoft.com/office/drawing/2014/main" id="{69328F7B-E4BF-24C9-7CB6-A44A2B9E8A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9549504"/>
              </p:ext>
            </p:extLst>
          </p:nvPr>
        </p:nvGraphicFramePr>
        <p:xfrm>
          <a:off x="3686960" y="866585"/>
          <a:ext cx="4690291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9911" y="828635"/>
            <a:ext cx="304800" cy="322326"/>
            <a:chOff x="215328" y="-46937"/>
            <a:chExt cx="304800" cy="2773841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ixaDeTexto 1"/>
          <p:cNvSpPr txBox="1"/>
          <p:nvPr/>
        </p:nvSpPr>
        <p:spPr>
          <a:xfrm>
            <a:off x="115334" y="495992"/>
            <a:ext cx="3504223" cy="56388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AGENTES CENTRAIS</a:t>
            </a:r>
          </a:p>
        </p:txBody>
      </p:sp>
      <p:graphicFrame>
        <p:nvGraphicFramePr>
          <p:cNvPr id="23" name="CaixaDeTexto 2">
            <a:extLst>
              <a:ext uri="{FF2B5EF4-FFF2-40B4-BE49-F238E27FC236}">
                <a16:creationId xmlns:a16="http://schemas.microsoft.com/office/drawing/2014/main" id="{F8E2BF1E-F0E5-BD4F-5C1C-E8477FBDC9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2526198"/>
              </p:ext>
            </p:extLst>
          </p:nvPr>
        </p:nvGraphicFramePr>
        <p:xfrm>
          <a:off x="3686960" y="866585"/>
          <a:ext cx="4690291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9911" y="828635"/>
            <a:ext cx="304800" cy="322326"/>
            <a:chOff x="215328" y="-46937"/>
            <a:chExt cx="304800" cy="2773841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ixaDeTexto 1"/>
          <p:cNvSpPr txBox="1"/>
          <p:nvPr/>
        </p:nvSpPr>
        <p:spPr>
          <a:xfrm>
            <a:off x="87510" y="495992"/>
            <a:ext cx="3532047" cy="56388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ALFABLOQUEADORES</a:t>
            </a:r>
          </a:p>
        </p:txBody>
      </p:sp>
      <p:graphicFrame>
        <p:nvGraphicFramePr>
          <p:cNvPr id="23" name="CaixaDeTexto 2">
            <a:extLst>
              <a:ext uri="{FF2B5EF4-FFF2-40B4-BE49-F238E27FC236}">
                <a16:creationId xmlns:a16="http://schemas.microsoft.com/office/drawing/2014/main" id="{F8A6ED23-6052-2E90-1EE3-78226FD39A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9221661"/>
              </p:ext>
            </p:extLst>
          </p:nvPr>
        </p:nvGraphicFramePr>
        <p:xfrm>
          <a:off x="3686960" y="866585"/>
          <a:ext cx="4690291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9911" y="828635"/>
            <a:ext cx="304800" cy="322326"/>
            <a:chOff x="215328" y="-46937"/>
            <a:chExt cx="304800" cy="2773841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ixaDeTexto 1"/>
          <p:cNvSpPr txBox="1"/>
          <p:nvPr/>
        </p:nvSpPr>
        <p:spPr>
          <a:xfrm>
            <a:off x="473202" y="495992"/>
            <a:ext cx="3146355" cy="56388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VASODILATADORES DIRETOS</a:t>
            </a:r>
          </a:p>
        </p:txBody>
      </p:sp>
      <p:graphicFrame>
        <p:nvGraphicFramePr>
          <p:cNvPr id="22" name="CaixaDeTexto 2">
            <a:extLst>
              <a:ext uri="{FF2B5EF4-FFF2-40B4-BE49-F238E27FC236}">
                <a16:creationId xmlns:a16="http://schemas.microsoft.com/office/drawing/2014/main" id="{DF59557B-EBA1-5254-E9A0-7FD927ACE0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1339670"/>
              </p:ext>
            </p:extLst>
          </p:nvPr>
        </p:nvGraphicFramePr>
        <p:xfrm>
          <a:off x="3686960" y="866585"/>
          <a:ext cx="4690291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4123" y="3164497"/>
            <a:ext cx="4355594" cy="303055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Ilustração abstrata de uma placa de grafeno">
            <a:extLst>
              <a:ext uri="{FF2B5EF4-FFF2-40B4-BE49-F238E27FC236}">
                <a16:creationId xmlns:a16="http://schemas.microsoft.com/office/drawing/2014/main" id="{201A350A-C92C-129D-9E54-4891653E10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976" r="31611"/>
          <a:stretch>
            <a:fillRect/>
          </a:stretch>
        </p:blipFill>
        <p:spPr>
          <a:xfrm>
            <a:off x="3028949" y="10"/>
            <a:ext cx="6120019" cy="6875809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CaixaDeTexto 1"/>
          <p:cNvSpPr txBox="1"/>
          <p:nvPr/>
        </p:nvSpPr>
        <p:spPr>
          <a:xfrm>
            <a:off x="179512" y="2950387"/>
            <a:ext cx="2510562" cy="35314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OCTÓGONO DO TRATAMENTO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Diagrama, Gráfico de funil&#10;&#10;O conteúdo gerado por IA pode estar incorreto.">
            <a:extLst>
              <a:ext uri="{FF2B5EF4-FFF2-40B4-BE49-F238E27FC236}">
                <a16:creationId xmlns:a16="http://schemas.microsoft.com/office/drawing/2014/main" id="{9EBF0E86-46F9-EA73-48B9-3E4A13959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764704"/>
            <a:ext cx="845820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790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41640" y="-1720"/>
            <a:ext cx="881253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4540" y="-1291"/>
            <a:ext cx="2706134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3923854" y="1402819"/>
            <a:ext cx="4967533" cy="3741293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ixaDeTexto 1"/>
          <p:cNvSpPr txBox="1"/>
          <p:nvPr/>
        </p:nvSpPr>
        <p:spPr>
          <a:xfrm>
            <a:off x="1040148" y="1700808"/>
            <a:ext cx="3099804" cy="802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MONOTERAPIA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735" y="4480038"/>
            <a:ext cx="9134528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368117" y="2081692"/>
            <a:ext cx="6857572" cy="269419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Placa branca com 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265F7DA3-B7B5-7CA5-2268-20430861B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944404"/>
            <a:ext cx="8458200" cy="496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216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2" name="Rectangle 5141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4" name="Rectangle 5143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6" name="Rectangle 5145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41640" y="-1720"/>
            <a:ext cx="881253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8" name="Rectangle 5147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4540" y="-1291"/>
            <a:ext cx="2706134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0" name="Oval 514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3923854" y="1402819"/>
            <a:ext cx="4967533" cy="3741293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ixaDeTexto 1"/>
          <p:cNvSpPr txBox="1"/>
          <p:nvPr/>
        </p:nvSpPr>
        <p:spPr>
          <a:xfrm>
            <a:off x="1040148" y="1340768"/>
            <a:ext cx="4928139" cy="658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COMBINAÇÕES PREFERENCIAIS  </a:t>
            </a:r>
          </a:p>
        </p:txBody>
      </p:sp>
      <p:sp>
        <p:nvSpPr>
          <p:cNvPr id="5152" name="Rectangle 515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735" y="4480038"/>
            <a:ext cx="9134528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4" name="Rectangle 5153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368117" y="2081692"/>
            <a:ext cx="6857572" cy="269419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41640" y="-1720"/>
            <a:ext cx="881253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4540" y="-1291"/>
            <a:ext cx="2706134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3923854" y="1402819"/>
            <a:ext cx="4967533" cy="3741293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ixaDeTexto 2"/>
          <p:cNvSpPr txBox="1"/>
          <p:nvPr/>
        </p:nvSpPr>
        <p:spPr>
          <a:xfrm>
            <a:off x="323528" y="188640"/>
            <a:ext cx="4947184" cy="10905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TRADUÇÃO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735" y="4480038"/>
            <a:ext cx="9134528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/>
          <p:cNvSpPr txBox="1"/>
          <p:nvPr/>
        </p:nvSpPr>
        <p:spPr>
          <a:xfrm>
            <a:off x="755577" y="2708920"/>
            <a:ext cx="763284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sz="24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É A DOENÇA QUE MAIS MATA E INCAPACITA NO MUNDO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368117" y="2081692"/>
            <a:ext cx="6857572" cy="269419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Resultado de imagem para combinaÃ§Ãµes de fÃ¡rmacos hipertensÃ£o arterial">
            <a:extLst>
              <a:ext uri="{FF2B5EF4-FFF2-40B4-BE49-F238E27FC236}">
                <a16:creationId xmlns:a16="http://schemas.microsoft.com/office/drawing/2014/main" id="{C0491BA2-8E1A-B31E-0F2D-61CAC48D8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681" y="457200"/>
            <a:ext cx="843063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3700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36CAB1F-557E-4FA4-81CC-DC491EF8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0"/>
            <a:ext cx="6078068" cy="685757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61238" y="1640740"/>
            <a:ext cx="4355593" cy="6078069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91000">
                <a:schemeClr val="tx2">
                  <a:lumMod val="50000"/>
                  <a:alpha val="1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-1"/>
            <a:ext cx="5735168" cy="6858001"/>
          </a:xfrm>
          <a:prstGeom prst="rect">
            <a:avLst/>
          </a:prstGeom>
          <a:gradFill>
            <a:gsLst>
              <a:gs pos="41000">
                <a:schemeClr val="accent1">
                  <a:lumMod val="75000"/>
                  <a:alpha val="52000"/>
                </a:schemeClr>
              </a:gs>
              <a:gs pos="95000">
                <a:srgbClr val="000000">
                  <a:alpha val="68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5550980-2AB6-4DE5-86DD-064ADF160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2501118"/>
            <a:ext cx="6068838" cy="4331436"/>
          </a:xfrm>
          <a:prstGeom prst="rect">
            <a:avLst/>
          </a:prstGeom>
          <a:gradFill>
            <a:gsLst>
              <a:gs pos="0">
                <a:srgbClr val="000000">
                  <a:alpha val="16000"/>
                </a:srgbClr>
              </a:gs>
              <a:gs pos="91000">
                <a:schemeClr val="accent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F4B167-8E82-4458-AE55-88B683EBF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696" y="-3"/>
            <a:ext cx="6068838" cy="6857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6000"/>
                </a:schemeClr>
              </a:gs>
              <a:gs pos="99000">
                <a:srgbClr val="000000">
                  <a:alpha val="57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5993D72-5628-4E5E-BB9F-96066414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936149" y="1382224"/>
            <a:ext cx="5121259" cy="4093550"/>
          </a:xfrm>
          <a:prstGeom prst="ellipse">
            <a:avLst/>
          </a:prstGeom>
          <a:gradFill>
            <a:gsLst>
              <a:gs pos="3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7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ixaDeTexto 1"/>
          <p:cNvSpPr txBox="1"/>
          <p:nvPr/>
        </p:nvSpPr>
        <p:spPr>
          <a:xfrm>
            <a:off x="876843" y="1196752"/>
            <a:ext cx="2903069" cy="6521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FLUXOGRAMA </a:t>
            </a:r>
          </a:p>
        </p:txBody>
      </p:sp>
      <p:pic>
        <p:nvPicPr>
          <p:cNvPr id="20" name="Picture 19" descr="Visão superior de cubos conectados com linhas pretas">
            <a:extLst>
              <a:ext uri="{FF2B5EF4-FFF2-40B4-BE49-F238E27FC236}">
                <a16:creationId xmlns:a16="http://schemas.microsoft.com/office/drawing/2014/main" id="{2A59B5D0-FFDE-C4A8-A217-1655D61536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147" r="28225"/>
          <a:stretch>
            <a:fillRect/>
          </a:stretch>
        </p:blipFill>
        <p:spPr>
          <a:xfrm>
            <a:off x="6078069" y="10"/>
            <a:ext cx="3074893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Linha do tempo&#10;&#10;O conteúdo gerado por IA pode estar incorreto.">
            <a:extLst>
              <a:ext uri="{FF2B5EF4-FFF2-40B4-BE49-F238E27FC236}">
                <a16:creationId xmlns:a16="http://schemas.microsoft.com/office/drawing/2014/main" id="{17C08454-955E-7C2A-4F4E-0BAF2DC2A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35"/>
          <a:stretch>
            <a:fillRect/>
          </a:stretch>
        </p:blipFill>
        <p:spPr>
          <a:xfrm>
            <a:off x="342900" y="457200"/>
            <a:ext cx="8458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383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/>
          <p:cNvSpPr txBox="1"/>
          <p:nvPr/>
        </p:nvSpPr>
        <p:spPr>
          <a:xfrm>
            <a:off x="251520" y="1683756"/>
            <a:ext cx="2664296" cy="2396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 EM SITUAÇÕES ESPECIAIS</a:t>
            </a:r>
          </a:p>
        </p:txBody>
      </p:sp>
      <p:graphicFrame>
        <p:nvGraphicFramePr>
          <p:cNvPr id="23" name="CaixaDeTexto 2">
            <a:extLst>
              <a:ext uri="{FF2B5EF4-FFF2-40B4-BE49-F238E27FC236}">
                <a16:creationId xmlns:a16="http://schemas.microsoft.com/office/drawing/2014/main" id="{F16FDC73-2EB1-4748-24EB-EB80F50D4F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2846157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41640" y="-1720"/>
            <a:ext cx="881253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4540" y="-1291"/>
            <a:ext cx="2706134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3923854" y="1402819"/>
            <a:ext cx="4967533" cy="3741293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66575FF-21AB-1F8C-8D10-346FDB2ED8B4}"/>
              </a:ext>
            </a:extLst>
          </p:cNvPr>
          <p:cNvSpPr txBox="1"/>
          <p:nvPr/>
        </p:nvSpPr>
        <p:spPr>
          <a:xfrm>
            <a:off x="1040148" y="692696"/>
            <a:ext cx="4947184" cy="9465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VIDA COMO ELA É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735" y="4480038"/>
            <a:ext cx="9134528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368117" y="2081692"/>
            <a:ext cx="6857572" cy="269419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á 105 anos nascia Nelson Rodrigues; relembre a biografia do autor">
            <a:extLst>
              <a:ext uri="{FF2B5EF4-FFF2-40B4-BE49-F238E27FC236}">
                <a16:creationId xmlns:a16="http://schemas.microsoft.com/office/drawing/2014/main" id="{54053510-E619-E021-5602-A8C2F84C0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92896"/>
            <a:ext cx="216023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8065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12AC23-F046-4DC5-9B92-07CA6CC7C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5AAFE7-143D-45AC-B616-09521E0F5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A5DB72-E109-4D37-B6DD-C328D5397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34EE77-74D1-42B4-801B-40B35A68C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2152B4E-1BCF-43D1-814C-F560CEB52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5486774-B7FC-480F-9AAF-9F55F4C43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8FA6A4C-BA1F-4EF8-B3BD-F28CB66DE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BF89DB3-EA73-4FD0-AACB-5FE32C149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BAB203A-25C6-422F-9DB6-C69F0EE9F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74730A1-7A3A-4ACF-965D-A6DCEC7DB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B2D1A1F-B200-4444-AE01-EFC97AF7B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0" y="1131511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E4CB9D-2256-4786-8DDF-ADFBF353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80841E3-DFCC-429A-B907-8B06EDB1E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4698A1-0C53-4620-97E1-B4689288C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DBDFF7F-BD40-4085-952D-F6EC5908D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F29CA06-4FE5-44A6-8D40-A9C36449C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68E6F37-AE05-46BF-A77F-5505926E9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D6F5ECB-975C-4A38-BD48-A3C2B38E9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BF36011-C922-4FD6-B09D-781A87054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1FD3DC2-6A33-4C9E-B0F5-5D6209717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E4F800E-82BC-4AEF-9F07-7F95C8B8C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C8D9C5DD-B8B3-46A0-8FBC-EE462F96C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40997" y="1207140"/>
            <a:ext cx="5678424" cy="425613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/>
          <p:cNvSpPr txBox="1"/>
          <p:nvPr/>
        </p:nvSpPr>
        <p:spPr>
          <a:xfrm>
            <a:off x="4531459" y="630936"/>
            <a:ext cx="3736705" cy="54786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Homem, negro, 45 anos, baixo risco CV, PA = 150/90 mmHg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Monoterapia?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1600" b="1" u="sng" dirty="0">
                <a:solidFill>
                  <a:schemeClr val="bg1"/>
                </a:solidFill>
              </a:rPr>
              <a:t>Hidroclorotiazida – 25 mg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   Tomar 1 cp pela manhã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OU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1600" b="1" u="sng" dirty="0">
                <a:solidFill>
                  <a:schemeClr val="bg1"/>
                </a:solidFill>
              </a:rPr>
              <a:t>Amlodipina – 5 mg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   Tomar 1 cp pela manhã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Foto de Retrato Do Homem Negro e mais fotos de stock de Brasil - Brasil, 45-49  anos, Povo Brasileiro - iStock">
            <a:extLst>
              <a:ext uri="{FF2B5EF4-FFF2-40B4-BE49-F238E27FC236}">
                <a16:creationId xmlns:a16="http://schemas.microsoft.com/office/drawing/2014/main" id="{0331678F-BE7E-6FB7-3FC5-21F73AEA5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3"/>
            <a:ext cx="2016224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12AC23-F046-4DC5-9B92-07CA6CC7C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5AAFE7-143D-45AC-B616-09521E0F5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A5DB72-E109-4D37-B6DD-C328D5397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34EE77-74D1-42B4-801B-40B35A68C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2152B4E-1BCF-43D1-814C-F560CEB52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5486774-B7FC-480F-9AAF-9F55F4C43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8FA6A4C-BA1F-4EF8-B3BD-F28CB66DE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BF89DB3-EA73-4FD0-AACB-5FE32C149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BAB203A-25C6-422F-9DB6-C69F0EE9F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74730A1-7A3A-4ACF-965D-A6DCEC7DB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B2D1A1F-B200-4444-AE01-EFC97AF7B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0" y="1131511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E4CB9D-2256-4786-8DDF-ADFBF353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80841E3-DFCC-429A-B907-8B06EDB1E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4698A1-0C53-4620-97E1-B4689288C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DBDFF7F-BD40-4085-952D-F6EC5908D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F29CA06-4FE5-44A6-8D40-A9C36449C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68E6F37-AE05-46BF-A77F-5505926E9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D6F5ECB-975C-4A38-BD48-A3C2B38E9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BF36011-C922-4FD6-B09D-781A87054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1FD3DC2-6A33-4C9E-B0F5-5D6209717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E4F800E-82BC-4AEF-9F07-7F95C8B8C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C8D9C5DD-B8B3-46A0-8FBC-EE462F96C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40997" y="1207140"/>
            <a:ext cx="5678424" cy="425613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ângulo 1"/>
          <p:cNvSpPr/>
          <p:nvPr/>
        </p:nvSpPr>
        <p:spPr>
          <a:xfrm>
            <a:off x="4531459" y="116632"/>
            <a:ext cx="3736705" cy="54786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Jovem, branca, 22 anos, ansiosa, queixando-se de palpitações frequentes, ECG: taquicardia sinusal, ESSV, FC = 110 bpm, PA = 145/95 mmHg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Há um componente adrenérgico?</a:t>
            </a:r>
          </a:p>
          <a:p>
            <a:pPr marL="114300" algn="ctr"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chemeClr val="bg1"/>
              </a:solidFill>
            </a:endParaRPr>
          </a:p>
          <a:p>
            <a:pPr marL="114300" algn="just">
              <a:lnSpc>
                <a:spcPct val="90000"/>
              </a:lnSpc>
              <a:spcAft>
                <a:spcPts val="600"/>
              </a:spcAft>
            </a:pPr>
            <a:r>
              <a:rPr lang="en-US" sz="1600" b="1" u="sng" dirty="0">
                <a:solidFill>
                  <a:schemeClr val="bg1"/>
                </a:solidFill>
              </a:rPr>
              <a:t>Atenolol – 50 mg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   Tomar 1 cp pela manhã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050" name="Picture 2" descr="Foto de Jovem Mulher Loira Com Camisa Branca e mais fotos de stock de 20  Anos - 20 Anos, 20-24 Anos, Adulto - iStock">
            <a:extLst>
              <a:ext uri="{FF2B5EF4-FFF2-40B4-BE49-F238E27FC236}">
                <a16:creationId xmlns:a16="http://schemas.microsoft.com/office/drawing/2014/main" id="{24BDEFD5-4B8F-620A-F60C-B9679A29A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916832"/>
            <a:ext cx="187220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12AC23-F046-4DC5-9B92-07CA6CC7C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5AAFE7-143D-45AC-B616-09521E0F5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A5DB72-E109-4D37-B6DD-C328D5397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34EE77-74D1-42B4-801B-40B35A68C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2152B4E-1BCF-43D1-814C-F560CEB52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5486774-B7FC-480F-9AAF-9F55F4C43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8FA6A4C-BA1F-4EF8-B3BD-F28CB66DE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BF89DB3-EA73-4FD0-AACB-5FE32C149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BAB203A-25C6-422F-9DB6-C69F0EE9F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74730A1-7A3A-4ACF-965D-A6DCEC7DB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B2D1A1F-B200-4444-AE01-EFC97AF7B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0" y="1131511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E4CB9D-2256-4786-8DDF-ADFBF353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80841E3-DFCC-429A-B907-8B06EDB1E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4698A1-0C53-4620-97E1-B4689288C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DBDFF7F-BD40-4085-952D-F6EC5908D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F29CA06-4FE5-44A6-8D40-A9C36449C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68E6F37-AE05-46BF-A77F-5505926E9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D6F5ECB-975C-4A38-BD48-A3C2B38E9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BF36011-C922-4FD6-B09D-781A87054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1FD3DC2-6A33-4C9E-B0F5-5D6209717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E4F800E-82BC-4AEF-9F07-7F95C8B8C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C8D9C5DD-B8B3-46A0-8FBC-EE462F96C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40997" y="1207140"/>
            <a:ext cx="5678424" cy="425613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/>
          <p:cNvSpPr txBox="1"/>
          <p:nvPr/>
        </p:nvSpPr>
        <p:spPr>
          <a:xfrm>
            <a:off x="4531459" y="188640"/>
            <a:ext cx="3736705" cy="54786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Mulher, 35 anos, baixo risco CV, PA = 130/80 mmHg, usando anticoncepcional oral e losartana, 50 mg/dia para controle da HAS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b="1" u="sng" dirty="0">
                <a:solidFill>
                  <a:schemeClr val="bg1"/>
                </a:solidFill>
              </a:rPr>
              <a:t>Suspender ACO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Qual o anti-hipertensivo 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2. </a:t>
            </a:r>
            <a:r>
              <a:rPr lang="en-US" sz="1600" b="1" u="sng" dirty="0">
                <a:solidFill>
                  <a:schemeClr val="bg1"/>
                </a:solidFill>
              </a:rPr>
              <a:t>Hidroclorotiazida – 25 mg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Tomar 1 cp pela manhã</a:t>
            </a:r>
          </a:p>
        </p:txBody>
      </p:sp>
      <p:pic>
        <p:nvPicPr>
          <p:cNvPr id="3078" name="Picture 6" descr="Página 3 | Mulher 35 anos Imagens – Download Grátis no Freepik">
            <a:extLst>
              <a:ext uri="{FF2B5EF4-FFF2-40B4-BE49-F238E27FC236}">
                <a16:creationId xmlns:a16="http://schemas.microsoft.com/office/drawing/2014/main" id="{865BF4EE-E230-ED2E-FB26-D7A8B7E11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82232"/>
            <a:ext cx="1916832" cy="179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12AC23-F046-4DC5-9B92-07CA6CC7C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5AAFE7-143D-45AC-B616-09521E0F5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A5DB72-E109-4D37-B6DD-C328D5397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34EE77-74D1-42B4-801B-40B35A68C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2152B4E-1BCF-43D1-814C-F560CEB52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5486774-B7FC-480F-9AAF-9F55F4C43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8FA6A4C-BA1F-4EF8-B3BD-F28CB66DE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BF89DB3-EA73-4FD0-AACB-5FE32C149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BAB203A-25C6-422F-9DB6-C69F0EE9F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74730A1-7A3A-4ACF-965D-A6DCEC7DB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B2D1A1F-B200-4444-AE01-EFC97AF7B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0" y="1131511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E4CB9D-2256-4786-8DDF-ADFBF353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80841E3-DFCC-429A-B907-8B06EDB1E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4698A1-0C53-4620-97E1-B4689288C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DBDFF7F-BD40-4085-952D-F6EC5908D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F29CA06-4FE5-44A6-8D40-A9C36449C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68E6F37-AE05-46BF-A77F-5505926E9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D6F5ECB-975C-4A38-BD48-A3C2B38E9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BF36011-C922-4FD6-B09D-781A87054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1FD3DC2-6A33-4C9E-B0F5-5D6209717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E4F800E-82BC-4AEF-9F07-7F95C8B8C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C8D9C5DD-B8B3-46A0-8FBC-EE462F96C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40997" y="1207140"/>
            <a:ext cx="5678424" cy="425613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ângulo 1"/>
          <p:cNvSpPr/>
          <p:nvPr/>
        </p:nvSpPr>
        <p:spPr>
          <a:xfrm>
            <a:off x="4531459" y="630936"/>
            <a:ext cx="3736705" cy="54786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Homem, 65 anos, negro, com HAS + DM + DLP + obesidade, PA = 200/120 mmHg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1. </a:t>
            </a:r>
            <a:r>
              <a:rPr lang="en-US" sz="1600" b="1" u="sng" dirty="0">
                <a:solidFill>
                  <a:schemeClr val="bg1"/>
                </a:solidFill>
              </a:rPr>
              <a:t>Hidroclorotiazida – 25 mg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Tomar 1 cp pela manhã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2.  </a:t>
            </a:r>
            <a:r>
              <a:rPr lang="en-US" sz="1600" b="1" u="sng" dirty="0">
                <a:solidFill>
                  <a:schemeClr val="bg1"/>
                </a:solidFill>
              </a:rPr>
              <a:t>Losartana – 50 mg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Tomar 1 cp de 12/12 horas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3.  </a:t>
            </a:r>
            <a:r>
              <a:rPr lang="en-US" sz="1600" b="1" u="sng" dirty="0">
                <a:solidFill>
                  <a:schemeClr val="bg1"/>
                </a:solidFill>
              </a:rPr>
              <a:t>Amlodipina – 5 mg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T</a:t>
            </a:r>
            <a:r>
              <a:rPr lang="en-US" sz="1600" dirty="0">
                <a:solidFill>
                  <a:schemeClr val="bg1"/>
                </a:solidFill>
              </a:rPr>
              <a:t>omar 1 cp de 12/12 horas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4.   </a:t>
            </a:r>
            <a:r>
              <a:rPr lang="en-US" sz="1600" b="1" u="sng" dirty="0">
                <a:solidFill>
                  <a:schemeClr val="bg1"/>
                </a:solidFill>
              </a:rPr>
              <a:t>Espironolactona – 25 mg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Tomar 1 cp pela manhã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100" name="Picture 4" descr="10.264 Old Fat Men Stock Photos, High-Res Pictures, and Images - Getty  Images">
            <a:extLst>
              <a:ext uri="{FF2B5EF4-FFF2-40B4-BE49-F238E27FC236}">
                <a16:creationId xmlns:a16="http://schemas.microsoft.com/office/drawing/2014/main" id="{B96412DF-FCDA-C7B9-298D-C3B3F3A06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220564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12AC23-F046-4DC5-9B92-07CA6CC7C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5AAFE7-143D-45AC-B616-09521E0F5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A5DB72-E109-4D37-B6DD-C328D5397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34EE77-74D1-42B4-801B-40B35A68C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2152B4E-1BCF-43D1-814C-F560CEB52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5486774-B7FC-480F-9AAF-9F55F4C43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8FA6A4C-BA1F-4EF8-B3BD-F28CB66DE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BF89DB3-EA73-4FD0-AACB-5FE32C149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BAB203A-25C6-422F-9DB6-C69F0EE9F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74730A1-7A3A-4ACF-965D-A6DCEC7DB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B2D1A1F-B200-4444-AE01-EFC97AF7B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0" y="1131511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E4CB9D-2256-4786-8DDF-ADFBF353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80841E3-DFCC-429A-B907-8B06EDB1E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4698A1-0C53-4620-97E1-B4689288C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DBDFF7F-BD40-4085-952D-F6EC5908D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F29CA06-4FE5-44A6-8D40-A9C36449C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68E6F37-AE05-46BF-A77F-5505926E9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D6F5ECB-975C-4A38-BD48-A3C2B38E9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BF36011-C922-4FD6-B09D-781A87054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1FD3DC2-6A33-4C9E-B0F5-5D6209717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E4F800E-82BC-4AEF-9F07-7F95C8B8C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C8D9C5DD-B8B3-46A0-8FBC-EE462F96C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40997" y="1207140"/>
            <a:ext cx="5678424" cy="425613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/>
          <p:cNvSpPr txBox="1"/>
          <p:nvPr/>
        </p:nvSpPr>
        <p:spPr>
          <a:xfrm>
            <a:off x="4531459" y="630936"/>
            <a:ext cx="3736705" cy="54786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Homem, diabético, 55 anos, alto risco CV, PA = 170/110 mmHg, DRC, RFG = 20 ml/min; K = 4,7 mEq/l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Monoterapia? Terapia dupla ou tripla?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chemeClr val="bg1"/>
              </a:solidFill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1. </a:t>
            </a:r>
            <a:r>
              <a:rPr lang="en-US" sz="1600" b="1" u="sng" dirty="0">
                <a:solidFill>
                  <a:schemeClr val="bg1"/>
                </a:solidFill>
              </a:rPr>
              <a:t>Enalapril – 20 mg </a:t>
            </a:r>
            <a:r>
              <a:rPr lang="en-US" sz="1600" b="1" dirty="0">
                <a:solidFill>
                  <a:schemeClr val="bg1"/>
                </a:solidFill>
              </a:rPr>
              <a:t>(Hidralazina + dinitrato de isossorbida)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   Tomar 1 cp de 12/12 hora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   2. </a:t>
            </a:r>
            <a:r>
              <a:rPr lang="en-US" sz="1600" b="1" u="sng" dirty="0">
                <a:solidFill>
                  <a:schemeClr val="bg1"/>
                </a:solidFill>
              </a:rPr>
              <a:t>Amlodipina – 5 mg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   </a:t>
            </a:r>
            <a:r>
              <a:rPr lang="en-US" sz="1600" dirty="0">
                <a:solidFill>
                  <a:schemeClr val="bg1"/>
                </a:solidFill>
              </a:rPr>
              <a:t>Tomar 1 cp de 12/12 horas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   3. </a:t>
            </a:r>
            <a:r>
              <a:rPr lang="en-US" sz="1600" b="1" u="sng" dirty="0">
                <a:solidFill>
                  <a:schemeClr val="bg1"/>
                </a:solidFill>
              </a:rPr>
              <a:t>Furosemida – 40mg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   Tomar 1 cp pela manhã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omo tem gordo em São Paulo!” | VEJA">
            <a:extLst>
              <a:ext uri="{FF2B5EF4-FFF2-40B4-BE49-F238E27FC236}">
                <a16:creationId xmlns:a16="http://schemas.microsoft.com/office/drawing/2014/main" id="{0C17C479-264C-682A-D46E-5D0393332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37" y="1844824"/>
            <a:ext cx="245141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Rectangle 206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0" name="Rectangle 206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2" name="Freeform: Shape 207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C46A5ED-0B73-3DCB-0D1C-3FCBA38AF2A9}"/>
              </a:ext>
            </a:extLst>
          </p:cNvPr>
          <p:cNvSpPr txBox="1"/>
          <p:nvPr/>
        </p:nvSpPr>
        <p:spPr>
          <a:xfrm>
            <a:off x="195134" y="2767106"/>
            <a:ext cx="246051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PREVALÊNCIA</a:t>
            </a:r>
            <a:endParaRPr lang="en-US" sz="2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9" name="Picture 11">
            <a:extLst>
              <a:ext uri="{FF2B5EF4-FFF2-40B4-BE49-F238E27FC236}">
                <a16:creationId xmlns:a16="http://schemas.microsoft.com/office/drawing/2014/main" id="{785300FD-5835-E7F1-4773-F81599DFD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" b="62206"/>
          <a:stretch>
            <a:fillRect/>
          </a:stretch>
        </p:blipFill>
        <p:spPr bwMode="auto">
          <a:xfrm>
            <a:off x="3376821" y="1058101"/>
            <a:ext cx="5419311" cy="431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5135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12AC23-F046-4DC5-9B92-07CA6CC7C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5AAFE7-143D-45AC-B616-09521E0F5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A5DB72-E109-4D37-B6DD-C328D5397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34EE77-74D1-42B4-801B-40B35A68C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2152B4E-1BCF-43D1-814C-F560CEB52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5486774-B7FC-480F-9AAF-9F55F4C43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8FA6A4C-BA1F-4EF8-B3BD-F28CB66DE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BF89DB3-EA73-4FD0-AACB-5FE32C149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BAB203A-25C6-422F-9DB6-C69F0EE9F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74730A1-7A3A-4ACF-965D-A6DCEC7DB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B2D1A1F-B200-4444-AE01-EFC97AF7B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0" y="1131511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E4CB9D-2256-4786-8DDF-ADFBF353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80841E3-DFCC-429A-B907-8B06EDB1E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4698A1-0C53-4620-97E1-B4689288C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DBDFF7F-BD40-4085-952D-F6EC5908D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F29CA06-4FE5-44A6-8D40-A9C36449C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68E6F37-AE05-46BF-A77F-5505926E9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D6F5ECB-975C-4A38-BD48-A3C2B38E9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BF36011-C922-4FD6-B09D-781A87054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1FD3DC2-6A33-4C9E-B0F5-5D6209717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E4F800E-82BC-4AEF-9F07-7F95C8B8C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C8D9C5DD-B8B3-46A0-8FBC-EE462F96C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40997" y="1207140"/>
            <a:ext cx="5678424" cy="425613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ângulo 1"/>
          <p:cNvSpPr/>
          <p:nvPr/>
        </p:nvSpPr>
        <p:spPr>
          <a:xfrm>
            <a:off x="4531459" y="630936"/>
            <a:ext cx="3736705" cy="54786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Mulher, branca, 55 anos, menopausa há 5 anos, diabética, obesa grau 2, função renal preservada, PA = 160/100 mmHg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Monoterapia? Dupla terapia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chemeClr val="bg1"/>
              </a:solidFill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1. </a:t>
            </a:r>
            <a:r>
              <a:rPr lang="en-US" sz="1600" b="1" u="sng" dirty="0">
                <a:solidFill>
                  <a:schemeClr val="bg1"/>
                </a:solidFill>
              </a:rPr>
              <a:t>Losartana – 50 mg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Tomar 1 cp pela manhã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OU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   2. </a:t>
            </a:r>
            <a:r>
              <a:rPr lang="en-US" sz="1600" b="1" u="sng" dirty="0">
                <a:solidFill>
                  <a:schemeClr val="bg1"/>
                </a:solidFill>
              </a:rPr>
              <a:t>Hidroclorotiazida – 25 mg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Tomar 1 cp pela manhã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OU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   3. </a:t>
            </a:r>
            <a:r>
              <a:rPr lang="en-US" sz="1600" b="1" u="sng" dirty="0">
                <a:solidFill>
                  <a:schemeClr val="bg1"/>
                </a:solidFill>
              </a:rPr>
              <a:t>Amlodipina – 5 mg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Tomar 1 cp pela manhã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148" name="Picture 4" descr="512.000+ 55 59 Anos fotos de stock, imagens e fotos royalty-free - iStock">
            <a:extLst>
              <a:ext uri="{FF2B5EF4-FFF2-40B4-BE49-F238E27FC236}">
                <a16:creationId xmlns:a16="http://schemas.microsoft.com/office/drawing/2014/main" id="{BF7860A3-5397-CA84-71BC-3D6171942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2324185" cy="18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12AC23-F046-4DC5-9B92-07CA6CC7C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5AAFE7-143D-45AC-B616-09521E0F5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A5DB72-E109-4D37-B6DD-C328D5397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34EE77-74D1-42B4-801B-40B35A68C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2152B4E-1BCF-43D1-814C-F560CEB52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486774-B7FC-480F-9AAF-9F55F4C43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8FA6A4C-BA1F-4EF8-B3BD-F28CB66DE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F89DB3-EA73-4FD0-AACB-5FE32C149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BAB203A-25C6-422F-9DB6-C69F0EE9F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74730A1-7A3A-4ACF-965D-A6DCEC7DB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B2D1A1F-B200-4444-AE01-EFC97AF7B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0" y="1131511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E4CB9D-2256-4786-8DDF-ADFBF353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80841E3-DFCC-429A-B907-8B06EDB1E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54698A1-0C53-4620-97E1-B4689288C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DBDFF7F-BD40-4085-952D-F6EC5908D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F29CA06-4FE5-44A6-8D40-A9C36449C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8E6F37-AE05-46BF-A77F-5505926E9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D6F5ECB-975C-4A38-BD48-A3C2B38E9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BF36011-C922-4FD6-B09D-781A87054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FD3DC2-6A33-4C9E-B0F5-5D6209717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E4F800E-82BC-4AEF-9F07-7F95C8B8C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ixaDeTexto 1"/>
          <p:cNvSpPr txBox="1"/>
          <p:nvPr/>
        </p:nvSpPr>
        <p:spPr>
          <a:xfrm>
            <a:off x="473202" y="630936"/>
            <a:ext cx="3742438" cy="54786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CONCLUSÕES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D9C5DD-B8B3-46A0-8FBC-EE462F96C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40997" y="1207140"/>
            <a:ext cx="5678424" cy="425613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ângulo 2"/>
          <p:cNvSpPr/>
          <p:nvPr/>
        </p:nvSpPr>
        <p:spPr>
          <a:xfrm>
            <a:off x="4531459" y="630936"/>
            <a:ext cx="4076815" cy="54786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 hipertensão é a doença crônica mais prevalente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 a principal causa de morte e incapacidade no mundo (OMS)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tratamento reduz significativamente eventos CV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principal problema é a baixa adesão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 fármacos são efetivos com poucos eventos adversos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5CCF60-79A2-440A-86A2-1A64A59F7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2162BA-EECD-43E0-99D9-C00B1948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2900" y="8482"/>
            <a:ext cx="2676207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60DB805-F71F-46BB-A8CC-74F6D8306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91054C-3439-420E-88EB-F0A5637EC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4123" y="3164497"/>
            <a:ext cx="4355594" cy="3030557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0" y="2759383"/>
            <a:ext cx="3019107" cy="28342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CONSEQUÊNCIAS</a:t>
            </a:r>
          </a:p>
        </p:txBody>
      </p:sp>
      <p:pic>
        <p:nvPicPr>
          <p:cNvPr id="4" name="Picture 2" descr="FEB50266"/>
          <p:cNvPicPr>
            <a:picLocks noChangeAspect="1" noChangeArrowheads="1"/>
          </p:cNvPicPr>
          <p:nvPr/>
        </p:nvPicPr>
        <p:blipFill>
          <a:blip r:embed="rId2" cstate="print"/>
          <a:srcRect t="2110" b="4268"/>
          <a:stretch>
            <a:fillRect/>
          </a:stretch>
        </p:blipFill>
        <p:spPr bwMode="auto">
          <a:xfrm>
            <a:off x="3710017" y="1609910"/>
            <a:ext cx="2279959" cy="1744989"/>
          </a:xfrm>
          <a:prstGeom prst="rect">
            <a:avLst/>
          </a:prstGeom>
          <a:noFill/>
        </p:spPr>
      </p:pic>
      <p:pic>
        <p:nvPicPr>
          <p:cNvPr id="5" name="Picture 5" descr="DIALIS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24076" y="1642358"/>
            <a:ext cx="2283389" cy="1712541"/>
          </a:xfrm>
          <a:prstGeom prst="rect">
            <a:avLst/>
          </a:prstGeom>
          <a:noFill/>
        </p:spPr>
      </p:pic>
      <p:pic>
        <p:nvPicPr>
          <p:cNvPr id="2" name="Picture 4" descr="IAM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698926" y="3673424"/>
            <a:ext cx="2291050" cy="1677245"/>
          </a:xfrm>
          <a:prstGeom prst="rect">
            <a:avLst/>
          </a:prstGeom>
          <a:noFill/>
        </p:spPr>
      </p:pic>
      <p:pic>
        <p:nvPicPr>
          <p:cNvPr id="3" name="Picture 4" descr="http://bradesco.bibliomed.com.br/bibliomed/bmbooks/pediat/livro9/caso42-fig0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224076" y="3673425"/>
            <a:ext cx="2291047" cy="1677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03648" y="1772816"/>
            <a:ext cx="64807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Instagram: francisco.costa.cardiol</a:t>
            </a:r>
          </a:p>
          <a:p>
            <a:endParaRPr lang="pt-BR" dirty="0">
              <a:solidFill>
                <a:srgbClr val="0070C0"/>
              </a:solidFill>
            </a:endParaRPr>
          </a:p>
          <a:p>
            <a:r>
              <a:rPr lang="pt-BR" dirty="0">
                <a:solidFill>
                  <a:srgbClr val="0070C0"/>
                </a:solidFill>
              </a:rPr>
              <a:t>Facebook: Francisco Costa</a:t>
            </a:r>
          </a:p>
          <a:p>
            <a:endParaRPr lang="pt-BR" dirty="0">
              <a:solidFill>
                <a:srgbClr val="0070C0"/>
              </a:solidFill>
            </a:endParaRPr>
          </a:p>
          <a:p>
            <a:r>
              <a:rPr lang="pt-BR" dirty="0">
                <a:solidFill>
                  <a:srgbClr val="0070C0"/>
                </a:solidFill>
              </a:rPr>
              <a:t>Site: drfranciscocosta.com.br</a:t>
            </a:r>
          </a:p>
          <a:p>
            <a:endParaRPr lang="pt-BR" dirty="0">
              <a:solidFill>
                <a:srgbClr val="0070C0"/>
              </a:solidFill>
            </a:endParaRPr>
          </a:p>
          <a:p>
            <a:r>
              <a:rPr lang="pt-BR" dirty="0">
                <a:solidFill>
                  <a:srgbClr val="0070C0"/>
                </a:solidFill>
              </a:rPr>
              <a:t>E-mail: </a:t>
            </a:r>
            <a:r>
              <a:rPr lang="pt-BR" dirty="0">
                <a:solidFill>
                  <a:srgbClr val="0070C0"/>
                </a:solidFill>
                <a:hlinkClick r:id="rId2"/>
              </a:rPr>
              <a:t>fcostahemo@hotmail.com</a:t>
            </a:r>
            <a:r>
              <a:rPr lang="pt-BR" dirty="0">
                <a:solidFill>
                  <a:srgbClr val="0070C0"/>
                </a:solidFill>
              </a:rPr>
              <a:t> / </a:t>
            </a:r>
            <a:r>
              <a:rPr lang="pt-BR" dirty="0">
                <a:solidFill>
                  <a:srgbClr val="0070C0"/>
                </a:solidFill>
                <a:hlinkClick r:id="rId3"/>
              </a:rPr>
              <a:t>facosta@cardiol.br</a:t>
            </a:r>
            <a:endParaRPr lang="pt-BR" dirty="0">
              <a:solidFill>
                <a:srgbClr val="0070C0"/>
              </a:solidFill>
            </a:endParaRPr>
          </a:p>
          <a:p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2" name="Imagem 1" descr="Hipertensão Arteria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876415" y="260985"/>
            <a:ext cx="2015490" cy="20154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4123" y="3164497"/>
            <a:ext cx="4355594" cy="303055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ão segurando bola">
            <a:extLst>
              <a:ext uri="{FF2B5EF4-FFF2-40B4-BE49-F238E27FC236}">
                <a16:creationId xmlns:a16="http://schemas.microsoft.com/office/drawing/2014/main" id="{73330FBC-EB99-FF59-C07A-CA2C21DE63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281" r="18529"/>
          <a:stretch>
            <a:fillRect/>
          </a:stretch>
        </p:blipFill>
        <p:spPr>
          <a:xfrm>
            <a:off x="3028949" y="10"/>
            <a:ext cx="6120019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C416609-C3CB-91DB-2F86-645D4B082C52}"/>
              </a:ext>
            </a:extLst>
          </p:cNvPr>
          <p:cNvSpPr txBox="1"/>
          <p:nvPr/>
        </p:nvSpPr>
        <p:spPr>
          <a:xfrm>
            <a:off x="400854" y="2950387"/>
            <a:ext cx="2289220" cy="35314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CONTROLE NO BRASIL E NO MUNDO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Gráfico, Gráfico de barras&#10;&#10;O conteúdo gerado por IA pode estar incorreto.">
            <a:extLst>
              <a:ext uri="{FF2B5EF4-FFF2-40B4-BE49-F238E27FC236}">
                <a16:creationId xmlns:a16="http://schemas.microsoft.com/office/drawing/2014/main" id="{01B6E2AF-A096-A939-9F19-7D42B8128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548680"/>
            <a:ext cx="7704857" cy="482453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3597B42-2E8B-9480-AE3B-DED8EB0B646B}"/>
              </a:ext>
            </a:extLst>
          </p:cNvPr>
          <p:cNvSpPr txBox="1"/>
          <p:nvPr/>
        </p:nvSpPr>
        <p:spPr>
          <a:xfrm>
            <a:off x="1907704" y="537321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                   </a:t>
            </a:r>
            <a:r>
              <a:rPr lang="pt-BR" sz="1400" b="1" dirty="0">
                <a:solidFill>
                  <a:schemeClr val="bg1"/>
                </a:solidFill>
              </a:rPr>
              <a:t>60%-46	                 62%-57%	            33%-20%</a:t>
            </a:r>
            <a:r>
              <a:rPr lang="pt-BR" b="1" dirty="0">
                <a:solidFill>
                  <a:schemeClr val="bg1"/>
                </a:solidFill>
              </a:rPr>
              <a:t>	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ixaDeTexto 1"/>
          <p:cNvSpPr txBox="1"/>
          <p:nvPr/>
        </p:nvSpPr>
        <p:spPr>
          <a:xfrm>
            <a:off x="495031" y="891652"/>
            <a:ext cx="3309016" cy="30307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FATORES DE RISCO</a:t>
            </a:r>
          </a:p>
        </p:txBody>
      </p:sp>
      <p:pic>
        <p:nvPicPr>
          <p:cNvPr id="38" name="Picture 37" descr="Setas apontando para a direita enquanto uma aponta para a esquerda">
            <a:extLst>
              <a:ext uri="{FF2B5EF4-FFF2-40B4-BE49-F238E27FC236}">
                <a16:creationId xmlns:a16="http://schemas.microsoft.com/office/drawing/2014/main" id="{755EFFCA-1AB4-60A0-208F-D91C517714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306" r="20050" b="1"/>
          <a:stretch>
            <a:fillRect/>
          </a:stretch>
        </p:blipFill>
        <p:spPr>
          <a:xfrm>
            <a:off x="4746541" y="457199"/>
            <a:ext cx="3857158" cy="589915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95031" y="806824"/>
            <a:ext cx="2189804" cy="14941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7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14377</TotalTime>
  <Words>1119</Words>
  <Application>Microsoft Office PowerPoint</Application>
  <PresentationFormat>Apresentação na tela (4:3)</PresentationFormat>
  <Paragraphs>253</Paragraphs>
  <Slides>63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63</vt:i4>
      </vt:variant>
    </vt:vector>
  </HeadingPairs>
  <TitlesOfParts>
    <vt:vector size="66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Francisco de Assis</dc:creator>
  <cp:lastModifiedBy>Francisco Costa</cp:lastModifiedBy>
  <cp:revision>159</cp:revision>
  <dcterms:created xsi:type="dcterms:W3CDTF">2018-09-25T23:26:00Z</dcterms:created>
  <dcterms:modified xsi:type="dcterms:W3CDTF">2026-02-26T01:47:40Z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7B5026B1274C4291A9A4FE536B5C0066_12</vt:lpwstr>
  </property>
  <property fmtid="{D5CDD505-2E9C-101B-9397-08002B2CF9AE}" pid="3" name="KSOProductBuildVer">
    <vt:lpwstr>1046-12.2.0.16909</vt:lpwstr>
  </property>
</Properties>
</file>