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  <p:sldMasterId id="2147483794" r:id="rId2"/>
  </p:sldMasterIdLst>
  <p:notesMasterIdLst>
    <p:notesMasterId r:id="rId41"/>
  </p:notesMasterIdLst>
  <p:sldIdLst>
    <p:sldId id="372" r:id="rId3"/>
    <p:sldId id="256" r:id="rId4"/>
    <p:sldId id="303" r:id="rId5"/>
    <p:sldId id="837" r:id="rId6"/>
    <p:sldId id="381" r:id="rId7"/>
    <p:sldId id="855" r:id="rId8"/>
    <p:sldId id="265" r:id="rId9"/>
    <p:sldId id="856" r:id="rId10"/>
    <p:sldId id="266" r:id="rId11"/>
    <p:sldId id="267" r:id="rId12"/>
    <p:sldId id="854" r:id="rId13"/>
    <p:sldId id="838" r:id="rId14"/>
    <p:sldId id="857" r:id="rId15"/>
    <p:sldId id="268" r:id="rId16"/>
    <p:sldId id="847" r:id="rId17"/>
    <p:sldId id="332" r:id="rId18"/>
    <p:sldId id="365" r:id="rId19"/>
    <p:sldId id="329" r:id="rId20"/>
    <p:sldId id="848" r:id="rId21"/>
    <p:sldId id="867" r:id="rId22"/>
    <p:sldId id="868" r:id="rId23"/>
    <p:sldId id="387" r:id="rId24"/>
    <p:sldId id="272" r:id="rId25"/>
    <p:sldId id="860" r:id="rId26"/>
    <p:sldId id="869" r:id="rId27"/>
    <p:sldId id="379" r:id="rId28"/>
    <p:sldId id="302" r:id="rId29"/>
    <p:sldId id="863" r:id="rId30"/>
    <p:sldId id="862" r:id="rId31"/>
    <p:sldId id="861" r:id="rId32"/>
    <p:sldId id="864" r:id="rId33"/>
    <p:sldId id="865" r:id="rId34"/>
    <p:sldId id="380" r:id="rId35"/>
    <p:sldId id="258" r:id="rId36"/>
    <p:sldId id="327" r:id="rId37"/>
    <p:sldId id="870" r:id="rId38"/>
    <p:sldId id="354" r:id="rId39"/>
    <p:sldId id="296" r:id="rId4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618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BD4EB-820E-49B9-A5F3-BF4A6D2264EF}" type="datetimeFigureOut">
              <a:rPr lang="pt-BR" smtClean="0"/>
              <a:pPr/>
              <a:t>18/02/2026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D1151-FF9F-427D-8199-EA82FA7CEA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28281-9D1C-417A-BE8C-767EF37DB7E0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2444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AB6308-B828-408D-B341-8F4081F50864}" type="slidenum">
              <a:rPr lang="pt-BR" smtClean="0"/>
              <a:pPr>
                <a:defRPr/>
              </a:pPr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0530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956167" y="717133"/>
            <a:ext cx="10279600" cy="7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 dirty="0"/>
              <a:t>Clique para editar o título Mestre</a:t>
            </a:r>
            <a:endParaRPr dirty="0"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956167" y="1793343"/>
            <a:ext cx="10279600" cy="43474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800"/>
              <a:buChar char="●"/>
              <a:defRPr sz="2400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34" name="Google Shape;34;p4"/>
          <p:cNvSpPr/>
          <p:nvPr/>
        </p:nvSpPr>
        <p:spPr>
          <a:xfrm rot="-9882236">
            <a:off x="10151098" y="-668636"/>
            <a:ext cx="2764093" cy="2135205"/>
          </a:xfrm>
          <a:custGeom>
            <a:avLst/>
            <a:gdLst/>
            <a:ahLst/>
            <a:cxnLst/>
            <a:rect l="l" t="t" r="r" b="b"/>
            <a:pathLst>
              <a:path w="65594" h="50670" extrusionOk="0">
                <a:moveTo>
                  <a:pt x="18544" y="2296"/>
                </a:moveTo>
                <a:cubicBezTo>
                  <a:pt x="22696" y="258"/>
                  <a:pt x="27690" y="1"/>
                  <a:pt x="32022" y="1608"/>
                </a:cubicBezTo>
                <a:cubicBezTo>
                  <a:pt x="36361" y="3215"/>
                  <a:pt x="39986" y="6653"/>
                  <a:pt x="41818" y="10909"/>
                </a:cubicBezTo>
                <a:cubicBezTo>
                  <a:pt x="43225" y="14174"/>
                  <a:pt x="43894" y="18223"/>
                  <a:pt x="46992" y="19959"/>
                </a:cubicBezTo>
                <a:cubicBezTo>
                  <a:pt x="50964" y="22182"/>
                  <a:pt x="56550" y="19084"/>
                  <a:pt x="60278" y="21694"/>
                </a:cubicBezTo>
                <a:cubicBezTo>
                  <a:pt x="61428" y="22497"/>
                  <a:pt x="62193" y="23731"/>
                  <a:pt x="62817" y="24985"/>
                </a:cubicBezTo>
                <a:cubicBezTo>
                  <a:pt x="64790" y="28983"/>
                  <a:pt x="65593" y="33456"/>
                  <a:pt x="65131" y="37885"/>
                </a:cubicBezTo>
                <a:cubicBezTo>
                  <a:pt x="64886" y="40199"/>
                  <a:pt x="64256" y="42545"/>
                  <a:pt x="62797" y="44357"/>
                </a:cubicBezTo>
                <a:cubicBezTo>
                  <a:pt x="60927" y="46671"/>
                  <a:pt x="57957" y="47783"/>
                  <a:pt x="55071" y="48535"/>
                </a:cubicBezTo>
                <a:cubicBezTo>
                  <a:pt x="47301" y="50560"/>
                  <a:pt x="38938" y="50669"/>
                  <a:pt x="31315" y="48150"/>
                </a:cubicBezTo>
                <a:cubicBezTo>
                  <a:pt x="26848" y="46671"/>
                  <a:pt x="22709" y="44338"/>
                  <a:pt x="18749" y="41793"/>
                </a:cubicBezTo>
                <a:cubicBezTo>
                  <a:pt x="15555" y="39743"/>
                  <a:pt x="12437" y="37525"/>
                  <a:pt x="9847" y="34761"/>
                </a:cubicBezTo>
                <a:cubicBezTo>
                  <a:pt x="5907" y="30558"/>
                  <a:pt x="0" y="20608"/>
                  <a:pt x="2642" y="14547"/>
                </a:cubicBezTo>
                <a:cubicBezTo>
                  <a:pt x="3670" y="12188"/>
                  <a:pt x="6550" y="11108"/>
                  <a:pt x="8517" y="9681"/>
                </a:cubicBezTo>
                <a:cubicBezTo>
                  <a:pt x="11878" y="7245"/>
                  <a:pt x="14777" y="4140"/>
                  <a:pt x="18544" y="22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4"/>
          <p:cNvSpPr/>
          <p:nvPr/>
        </p:nvSpPr>
        <p:spPr>
          <a:xfrm>
            <a:off x="-794246" y="5619712"/>
            <a:ext cx="2764131" cy="2135233"/>
          </a:xfrm>
          <a:custGeom>
            <a:avLst/>
            <a:gdLst/>
            <a:ahLst/>
            <a:cxnLst/>
            <a:rect l="l" t="t" r="r" b="b"/>
            <a:pathLst>
              <a:path w="65594" h="50670" extrusionOk="0">
                <a:moveTo>
                  <a:pt x="18544" y="2296"/>
                </a:moveTo>
                <a:cubicBezTo>
                  <a:pt x="22696" y="258"/>
                  <a:pt x="27690" y="1"/>
                  <a:pt x="32022" y="1608"/>
                </a:cubicBezTo>
                <a:cubicBezTo>
                  <a:pt x="36361" y="3215"/>
                  <a:pt x="39986" y="6653"/>
                  <a:pt x="41818" y="10909"/>
                </a:cubicBezTo>
                <a:cubicBezTo>
                  <a:pt x="43225" y="14174"/>
                  <a:pt x="43894" y="18223"/>
                  <a:pt x="46992" y="19959"/>
                </a:cubicBezTo>
                <a:cubicBezTo>
                  <a:pt x="50964" y="22182"/>
                  <a:pt x="56550" y="19084"/>
                  <a:pt x="60278" y="21694"/>
                </a:cubicBezTo>
                <a:cubicBezTo>
                  <a:pt x="61428" y="22497"/>
                  <a:pt x="62193" y="23731"/>
                  <a:pt x="62817" y="24985"/>
                </a:cubicBezTo>
                <a:cubicBezTo>
                  <a:pt x="64790" y="28983"/>
                  <a:pt x="65593" y="33456"/>
                  <a:pt x="65131" y="37885"/>
                </a:cubicBezTo>
                <a:cubicBezTo>
                  <a:pt x="64886" y="40199"/>
                  <a:pt x="64256" y="42545"/>
                  <a:pt x="62797" y="44357"/>
                </a:cubicBezTo>
                <a:cubicBezTo>
                  <a:pt x="60927" y="46671"/>
                  <a:pt x="57957" y="47783"/>
                  <a:pt x="55071" y="48535"/>
                </a:cubicBezTo>
                <a:cubicBezTo>
                  <a:pt x="47301" y="50560"/>
                  <a:pt x="38938" y="50669"/>
                  <a:pt x="31315" y="48150"/>
                </a:cubicBezTo>
                <a:cubicBezTo>
                  <a:pt x="26848" y="46671"/>
                  <a:pt x="22709" y="44338"/>
                  <a:pt x="18749" y="41793"/>
                </a:cubicBezTo>
                <a:cubicBezTo>
                  <a:pt x="15555" y="39743"/>
                  <a:pt x="12437" y="37525"/>
                  <a:pt x="9847" y="34761"/>
                </a:cubicBezTo>
                <a:cubicBezTo>
                  <a:pt x="5907" y="30558"/>
                  <a:pt x="0" y="20608"/>
                  <a:pt x="2642" y="14547"/>
                </a:cubicBezTo>
                <a:cubicBezTo>
                  <a:pt x="3670" y="12188"/>
                  <a:pt x="6550" y="11108"/>
                  <a:pt x="8517" y="9681"/>
                </a:cubicBezTo>
                <a:cubicBezTo>
                  <a:pt x="11878" y="7245"/>
                  <a:pt x="14777" y="4140"/>
                  <a:pt x="18544" y="229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4"/>
          <p:cNvSpPr/>
          <p:nvPr/>
        </p:nvSpPr>
        <p:spPr>
          <a:xfrm rot="943997">
            <a:off x="-1658434" y="6117772"/>
            <a:ext cx="3987089" cy="2269449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4"/>
          <p:cNvSpPr/>
          <p:nvPr/>
        </p:nvSpPr>
        <p:spPr>
          <a:xfrm rot="-8292774">
            <a:off x="9494568" y="-1251063"/>
            <a:ext cx="5184920" cy="2951253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2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57891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 userDrawn="1">
  <p:cSld name="Title only 5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1"/>
          <p:cNvSpPr txBox="1">
            <a:spLocks noGrp="1"/>
          </p:cNvSpPr>
          <p:nvPr>
            <p:ph type="title"/>
          </p:nvPr>
        </p:nvSpPr>
        <p:spPr>
          <a:xfrm>
            <a:off x="956167" y="717133"/>
            <a:ext cx="1027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 dirty="0"/>
              <a:t>Clique para editar o título Mestre</a:t>
            </a:r>
            <a:endParaRPr dirty="0"/>
          </a:p>
        </p:txBody>
      </p:sp>
      <p:sp>
        <p:nvSpPr>
          <p:cNvPr id="184" name="Google Shape;184;p21"/>
          <p:cNvSpPr/>
          <p:nvPr/>
        </p:nvSpPr>
        <p:spPr>
          <a:xfrm>
            <a:off x="-834616" y="5260959"/>
            <a:ext cx="2498975" cy="2277861"/>
          </a:xfrm>
          <a:custGeom>
            <a:avLst/>
            <a:gdLst/>
            <a:ahLst/>
            <a:cxnLst/>
            <a:rect l="l" t="t" r="r" b="b"/>
            <a:pathLst>
              <a:path w="26354" h="24023" extrusionOk="0">
                <a:moveTo>
                  <a:pt x="11235" y="0"/>
                </a:moveTo>
                <a:cubicBezTo>
                  <a:pt x="9867" y="0"/>
                  <a:pt x="8467" y="285"/>
                  <a:pt x="7041" y="949"/>
                </a:cubicBezTo>
                <a:cubicBezTo>
                  <a:pt x="2047" y="3384"/>
                  <a:pt x="0" y="9525"/>
                  <a:pt x="1279" y="14898"/>
                </a:cubicBezTo>
                <a:cubicBezTo>
                  <a:pt x="2794" y="20655"/>
                  <a:pt x="8677" y="24022"/>
                  <a:pt x="14288" y="24022"/>
                </a:cubicBezTo>
                <a:cubicBezTo>
                  <a:pt x="18650" y="24022"/>
                  <a:pt x="22847" y="21987"/>
                  <a:pt x="24695" y="17456"/>
                </a:cubicBezTo>
                <a:cubicBezTo>
                  <a:pt x="25719" y="14898"/>
                  <a:pt x="26353" y="11572"/>
                  <a:pt x="25330" y="8880"/>
                </a:cubicBezTo>
                <a:cubicBezTo>
                  <a:pt x="24440" y="6322"/>
                  <a:pt x="22393" y="4786"/>
                  <a:pt x="20213" y="3384"/>
                </a:cubicBezTo>
                <a:lnTo>
                  <a:pt x="20213" y="3384"/>
                </a:lnTo>
                <a:lnTo>
                  <a:pt x="22004" y="4786"/>
                </a:lnTo>
                <a:cubicBezTo>
                  <a:pt x="18782" y="2323"/>
                  <a:pt x="15140" y="0"/>
                  <a:pt x="112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21"/>
          <p:cNvSpPr/>
          <p:nvPr/>
        </p:nvSpPr>
        <p:spPr>
          <a:xfrm rot="1823921">
            <a:off x="-2670112" y="4924261"/>
            <a:ext cx="5185011" cy="2951305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2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21"/>
          <p:cNvSpPr/>
          <p:nvPr/>
        </p:nvSpPr>
        <p:spPr>
          <a:xfrm rot="2385560">
            <a:off x="10444582" y="-757291"/>
            <a:ext cx="2455041" cy="2315947"/>
          </a:xfrm>
          <a:custGeom>
            <a:avLst/>
            <a:gdLst/>
            <a:ahLst/>
            <a:cxnLst/>
            <a:rect l="l" t="t" r="r" b="b"/>
            <a:pathLst>
              <a:path w="10624" h="9344" extrusionOk="0">
                <a:moveTo>
                  <a:pt x="5610" y="1"/>
                </a:moveTo>
                <a:cubicBezTo>
                  <a:pt x="3777" y="1"/>
                  <a:pt x="2022" y="955"/>
                  <a:pt x="1280" y="2721"/>
                </a:cubicBezTo>
                <a:cubicBezTo>
                  <a:pt x="1" y="5403"/>
                  <a:pt x="1" y="7450"/>
                  <a:pt x="2948" y="8606"/>
                </a:cubicBezTo>
                <a:cubicBezTo>
                  <a:pt x="3992" y="9080"/>
                  <a:pt x="4982" y="9344"/>
                  <a:pt x="5880" y="9344"/>
                </a:cubicBezTo>
                <a:cubicBezTo>
                  <a:pt x="7404" y="9344"/>
                  <a:pt x="8662" y="8586"/>
                  <a:pt x="9467" y="6815"/>
                </a:cubicBezTo>
                <a:cubicBezTo>
                  <a:pt x="10624" y="4512"/>
                  <a:pt x="10235" y="1442"/>
                  <a:pt x="7676" y="419"/>
                </a:cubicBezTo>
                <a:cubicBezTo>
                  <a:pt x="7010" y="138"/>
                  <a:pt x="6305" y="1"/>
                  <a:pt x="56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" name="Google Shape;187;p21"/>
          <p:cNvSpPr/>
          <p:nvPr/>
        </p:nvSpPr>
        <p:spPr>
          <a:xfrm>
            <a:off x="11086620" y="1049276"/>
            <a:ext cx="1007904" cy="717517"/>
          </a:xfrm>
          <a:custGeom>
            <a:avLst/>
            <a:gdLst/>
            <a:ahLst/>
            <a:cxnLst/>
            <a:rect l="l" t="t" r="r" b="b"/>
            <a:pathLst>
              <a:path w="23918" h="17027" extrusionOk="0">
                <a:moveTo>
                  <a:pt x="4687" y="2944"/>
                </a:moveTo>
                <a:cubicBezTo>
                  <a:pt x="1627" y="4634"/>
                  <a:pt x="1" y="8838"/>
                  <a:pt x="1743" y="11859"/>
                </a:cubicBezTo>
                <a:cubicBezTo>
                  <a:pt x="2418" y="13035"/>
                  <a:pt x="3497" y="13929"/>
                  <a:pt x="4654" y="14636"/>
                </a:cubicBezTo>
                <a:cubicBezTo>
                  <a:pt x="6891" y="16011"/>
                  <a:pt x="9449" y="16782"/>
                  <a:pt x="12072" y="16866"/>
                </a:cubicBezTo>
                <a:cubicBezTo>
                  <a:pt x="17072" y="17027"/>
                  <a:pt x="23918" y="12482"/>
                  <a:pt x="19174" y="7501"/>
                </a:cubicBezTo>
                <a:cubicBezTo>
                  <a:pt x="15549" y="3696"/>
                  <a:pt x="10009" y="0"/>
                  <a:pt x="4687" y="2944"/>
                </a:cubicBezTo>
                <a:close/>
              </a:path>
            </a:pathLst>
          </a:custGeom>
          <a:noFill/>
          <a:ln w="12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" name="Google Shape;33;p4">
            <a:extLst>
              <a:ext uri="{FF2B5EF4-FFF2-40B4-BE49-F238E27FC236}">
                <a16:creationId xmlns:a16="http://schemas.microsoft.com/office/drawing/2014/main" id="{3F9A9EA2-9778-20D3-84FC-0E568668AB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56167" y="1793343"/>
            <a:ext cx="10279600" cy="43474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800"/>
              <a:buChar char="●"/>
              <a:defRPr sz="2400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431354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 userDrawn="1">
  <p:cSld name="Title and two columns 1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4"/>
          <p:cNvSpPr txBox="1">
            <a:spLocks noGrp="1"/>
          </p:cNvSpPr>
          <p:nvPr>
            <p:ph type="title"/>
          </p:nvPr>
        </p:nvSpPr>
        <p:spPr>
          <a:xfrm>
            <a:off x="956167" y="717133"/>
            <a:ext cx="1027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 dirty="0"/>
              <a:t>Clique para editar o título Mestre</a:t>
            </a:r>
            <a:endParaRPr dirty="0"/>
          </a:p>
        </p:txBody>
      </p:sp>
      <p:sp>
        <p:nvSpPr>
          <p:cNvPr id="215" name="Google Shape;215;p24"/>
          <p:cNvSpPr/>
          <p:nvPr/>
        </p:nvSpPr>
        <p:spPr>
          <a:xfrm>
            <a:off x="-909833" y="5405839"/>
            <a:ext cx="4940033" cy="3175117"/>
          </a:xfrm>
          <a:custGeom>
            <a:avLst/>
            <a:gdLst/>
            <a:ahLst/>
            <a:cxnLst/>
            <a:rect l="l" t="t" r="r" b="b"/>
            <a:pathLst>
              <a:path w="93644" h="60188" extrusionOk="0">
                <a:moveTo>
                  <a:pt x="70897" y="1"/>
                </a:moveTo>
                <a:cubicBezTo>
                  <a:pt x="66659" y="1"/>
                  <a:pt x="62112" y="1497"/>
                  <a:pt x="59103" y="3329"/>
                </a:cubicBezTo>
                <a:cubicBezTo>
                  <a:pt x="52963" y="7422"/>
                  <a:pt x="48869" y="15610"/>
                  <a:pt x="40937" y="16889"/>
                </a:cubicBezTo>
                <a:cubicBezTo>
                  <a:pt x="40231" y="16999"/>
                  <a:pt x="39543" y="17051"/>
                  <a:pt x="38873" y="17051"/>
                </a:cubicBezTo>
                <a:cubicBezTo>
                  <a:pt x="31769" y="17051"/>
                  <a:pt x="26525" y="11295"/>
                  <a:pt x="20213" y="8958"/>
                </a:cubicBezTo>
                <a:cubicBezTo>
                  <a:pt x="18829" y="8482"/>
                  <a:pt x="17562" y="8269"/>
                  <a:pt x="16388" y="8269"/>
                </a:cubicBezTo>
                <a:cubicBezTo>
                  <a:pt x="10620" y="8269"/>
                  <a:pt x="7110" y="13405"/>
                  <a:pt x="3071" y="17657"/>
                </a:cubicBezTo>
                <a:cubicBezTo>
                  <a:pt x="2815" y="19192"/>
                  <a:pt x="2303" y="20471"/>
                  <a:pt x="1791" y="22006"/>
                </a:cubicBezTo>
                <a:cubicBezTo>
                  <a:pt x="0" y="30193"/>
                  <a:pt x="4350" y="39404"/>
                  <a:pt x="8699" y="46056"/>
                </a:cubicBezTo>
                <a:cubicBezTo>
                  <a:pt x="11770" y="50662"/>
                  <a:pt x="15352" y="54755"/>
                  <a:pt x="20213" y="57314"/>
                </a:cubicBezTo>
                <a:cubicBezTo>
                  <a:pt x="24789" y="59493"/>
                  <a:pt x="29922" y="60187"/>
                  <a:pt x="34979" y="60187"/>
                </a:cubicBezTo>
                <a:cubicBezTo>
                  <a:pt x="35860" y="60187"/>
                  <a:pt x="36738" y="60166"/>
                  <a:pt x="37611" y="60128"/>
                </a:cubicBezTo>
                <a:cubicBezTo>
                  <a:pt x="44519" y="59617"/>
                  <a:pt x="51172" y="58593"/>
                  <a:pt x="57824" y="57570"/>
                </a:cubicBezTo>
                <a:cubicBezTo>
                  <a:pt x="63708" y="56802"/>
                  <a:pt x="69849" y="55779"/>
                  <a:pt x="75478" y="53988"/>
                </a:cubicBezTo>
                <a:cubicBezTo>
                  <a:pt x="80339" y="52453"/>
                  <a:pt x="85200" y="50150"/>
                  <a:pt x="88782" y="46568"/>
                </a:cubicBezTo>
                <a:cubicBezTo>
                  <a:pt x="91085" y="44010"/>
                  <a:pt x="93644" y="40172"/>
                  <a:pt x="92620" y="36590"/>
                </a:cubicBezTo>
                <a:cubicBezTo>
                  <a:pt x="91597" y="33264"/>
                  <a:pt x="88015" y="31984"/>
                  <a:pt x="85200" y="30961"/>
                </a:cubicBezTo>
                <a:cubicBezTo>
                  <a:pt x="82898" y="29938"/>
                  <a:pt x="79060" y="29426"/>
                  <a:pt x="78036" y="26612"/>
                </a:cubicBezTo>
                <a:cubicBezTo>
                  <a:pt x="77013" y="23541"/>
                  <a:pt x="79060" y="19703"/>
                  <a:pt x="80083" y="16889"/>
                </a:cubicBezTo>
                <a:cubicBezTo>
                  <a:pt x="81107" y="13307"/>
                  <a:pt x="82386" y="8958"/>
                  <a:pt x="80595" y="5120"/>
                </a:cubicBezTo>
                <a:cubicBezTo>
                  <a:pt x="78719" y="1368"/>
                  <a:pt x="74949" y="1"/>
                  <a:pt x="708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24"/>
          <p:cNvSpPr/>
          <p:nvPr/>
        </p:nvSpPr>
        <p:spPr>
          <a:xfrm>
            <a:off x="-2194233" y="4679152"/>
            <a:ext cx="5185032" cy="2951317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2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24"/>
          <p:cNvSpPr/>
          <p:nvPr/>
        </p:nvSpPr>
        <p:spPr>
          <a:xfrm>
            <a:off x="7197773" y="-2064433"/>
            <a:ext cx="6333088" cy="3302156"/>
          </a:xfrm>
          <a:custGeom>
            <a:avLst/>
            <a:gdLst/>
            <a:ahLst/>
            <a:cxnLst/>
            <a:rect l="l" t="t" r="r" b="b"/>
            <a:pathLst>
              <a:path w="66135" h="51739" extrusionOk="0">
                <a:moveTo>
                  <a:pt x="42970" y="0"/>
                </a:moveTo>
                <a:cubicBezTo>
                  <a:pt x="39952" y="0"/>
                  <a:pt x="36976" y="176"/>
                  <a:pt x="34285" y="300"/>
                </a:cubicBezTo>
                <a:lnTo>
                  <a:pt x="6776" y="7085"/>
                </a:lnTo>
                <a:cubicBezTo>
                  <a:pt x="3450" y="10278"/>
                  <a:pt x="1" y="13737"/>
                  <a:pt x="1024" y="18722"/>
                </a:cubicBezTo>
                <a:cubicBezTo>
                  <a:pt x="2048" y="23716"/>
                  <a:pt x="6008" y="27932"/>
                  <a:pt x="8956" y="32159"/>
                </a:cubicBezTo>
                <a:cubicBezTo>
                  <a:pt x="13940" y="39579"/>
                  <a:pt x="15864" y="51471"/>
                  <a:pt x="27121" y="51727"/>
                </a:cubicBezTo>
                <a:cubicBezTo>
                  <a:pt x="27302" y="51735"/>
                  <a:pt x="27482" y="51738"/>
                  <a:pt x="27660" y="51738"/>
                </a:cubicBezTo>
                <a:cubicBezTo>
                  <a:pt x="33264" y="51738"/>
                  <a:pt x="37309" y="47884"/>
                  <a:pt x="40037" y="43539"/>
                </a:cubicBezTo>
                <a:cubicBezTo>
                  <a:pt x="42729" y="39323"/>
                  <a:pt x="44520" y="35352"/>
                  <a:pt x="48992" y="33305"/>
                </a:cubicBezTo>
                <a:cubicBezTo>
                  <a:pt x="53475" y="31391"/>
                  <a:pt x="58592" y="30624"/>
                  <a:pt x="61918" y="26909"/>
                </a:cubicBezTo>
                <a:cubicBezTo>
                  <a:pt x="65623" y="23204"/>
                  <a:pt x="66134" y="17186"/>
                  <a:pt x="65111" y="12202"/>
                </a:cubicBezTo>
                <a:cubicBezTo>
                  <a:pt x="62302" y="1728"/>
                  <a:pt x="52429" y="0"/>
                  <a:pt x="4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8" name="Google Shape;218;p24"/>
          <p:cNvSpPr/>
          <p:nvPr/>
        </p:nvSpPr>
        <p:spPr>
          <a:xfrm>
            <a:off x="7482540" y="-2811717"/>
            <a:ext cx="4683440" cy="3569132"/>
          </a:xfrm>
          <a:custGeom>
            <a:avLst/>
            <a:gdLst/>
            <a:ahLst/>
            <a:cxnLst/>
            <a:rect l="l" t="t" r="r" b="b"/>
            <a:pathLst>
              <a:path w="111140" h="84697" extrusionOk="0">
                <a:moveTo>
                  <a:pt x="46761" y="1119"/>
                </a:moveTo>
                <a:cubicBezTo>
                  <a:pt x="46003" y="1048"/>
                  <a:pt x="45238" y="990"/>
                  <a:pt x="44480" y="952"/>
                </a:cubicBezTo>
                <a:cubicBezTo>
                  <a:pt x="28179" y="0"/>
                  <a:pt x="5452" y="3786"/>
                  <a:pt x="1158" y="22150"/>
                </a:cubicBezTo>
                <a:cubicBezTo>
                  <a:pt x="1" y="27112"/>
                  <a:pt x="1331" y="33301"/>
                  <a:pt x="5606" y="36785"/>
                </a:cubicBezTo>
                <a:cubicBezTo>
                  <a:pt x="11911" y="41934"/>
                  <a:pt x="19791" y="41034"/>
                  <a:pt x="27029" y="43155"/>
                </a:cubicBezTo>
                <a:cubicBezTo>
                  <a:pt x="41504" y="47391"/>
                  <a:pt x="42378" y="64391"/>
                  <a:pt x="53491" y="72677"/>
                </a:cubicBezTo>
                <a:cubicBezTo>
                  <a:pt x="62438" y="79348"/>
                  <a:pt x="68686" y="69868"/>
                  <a:pt x="76945" y="69971"/>
                </a:cubicBezTo>
                <a:cubicBezTo>
                  <a:pt x="86561" y="70093"/>
                  <a:pt x="90649" y="83963"/>
                  <a:pt x="100065" y="84490"/>
                </a:cubicBezTo>
                <a:cubicBezTo>
                  <a:pt x="103697" y="84696"/>
                  <a:pt x="105689" y="80840"/>
                  <a:pt x="106557" y="77362"/>
                </a:cubicBezTo>
                <a:cubicBezTo>
                  <a:pt x="111140" y="59037"/>
                  <a:pt x="103716" y="37421"/>
                  <a:pt x="90064" y="22432"/>
                </a:cubicBezTo>
                <a:cubicBezTo>
                  <a:pt x="78604" y="9854"/>
                  <a:pt x="62560" y="2597"/>
                  <a:pt x="46761" y="1119"/>
                </a:cubicBezTo>
                <a:close/>
              </a:path>
            </a:pathLst>
          </a:custGeom>
          <a:noFill/>
          <a:ln w="12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24"/>
          <p:cNvSpPr/>
          <p:nvPr/>
        </p:nvSpPr>
        <p:spPr>
          <a:xfrm>
            <a:off x="11002590" y="-130764"/>
            <a:ext cx="970503" cy="888171"/>
          </a:xfrm>
          <a:custGeom>
            <a:avLst/>
            <a:gdLst/>
            <a:ahLst/>
            <a:cxnLst/>
            <a:rect l="l" t="t" r="r" b="b"/>
            <a:pathLst>
              <a:path w="7676" h="7025" extrusionOk="0">
                <a:moveTo>
                  <a:pt x="3600" y="1"/>
                </a:moveTo>
                <a:cubicBezTo>
                  <a:pt x="2024" y="1"/>
                  <a:pt x="914" y="764"/>
                  <a:pt x="512" y="2470"/>
                </a:cubicBezTo>
                <a:cubicBezTo>
                  <a:pt x="0" y="4394"/>
                  <a:pt x="768" y="6696"/>
                  <a:pt x="2814" y="6952"/>
                </a:cubicBezTo>
                <a:cubicBezTo>
                  <a:pt x="3060" y="7001"/>
                  <a:pt x="3309" y="7024"/>
                  <a:pt x="3559" y="7024"/>
                </a:cubicBezTo>
                <a:cubicBezTo>
                  <a:pt x="5256" y="7024"/>
                  <a:pt x="6941" y="5938"/>
                  <a:pt x="7164" y="4261"/>
                </a:cubicBezTo>
                <a:cubicBezTo>
                  <a:pt x="7676" y="1958"/>
                  <a:pt x="7420" y="423"/>
                  <a:pt x="4984" y="167"/>
                </a:cubicBezTo>
                <a:cubicBezTo>
                  <a:pt x="4491" y="57"/>
                  <a:pt x="4028" y="1"/>
                  <a:pt x="36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24"/>
          <p:cNvSpPr/>
          <p:nvPr/>
        </p:nvSpPr>
        <p:spPr>
          <a:xfrm rot="6448395">
            <a:off x="-3112083" y="490737"/>
            <a:ext cx="5185177" cy="2951400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2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24"/>
          <p:cNvSpPr/>
          <p:nvPr/>
        </p:nvSpPr>
        <p:spPr>
          <a:xfrm rot="-7043858">
            <a:off x="8383084" y="5470211"/>
            <a:ext cx="2401097" cy="3448555"/>
          </a:xfrm>
          <a:custGeom>
            <a:avLst/>
            <a:gdLst/>
            <a:ahLst/>
            <a:cxnLst/>
            <a:rect l="l" t="t" r="r" b="b"/>
            <a:pathLst>
              <a:path w="10624" h="9344" extrusionOk="0">
                <a:moveTo>
                  <a:pt x="5610" y="1"/>
                </a:moveTo>
                <a:cubicBezTo>
                  <a:pt x="3777" y="1"/>
                  <a:pt x="2022" y="955"/>
                  <a:pt x="1280" y="2721"/>
                </a:cubicBezTo>
                <a:cubicBezTo>
                  <a:pt x="1" y="5403"/>
                  <a:pt x="1" y="7450"/>
                  <a:pt x="2948" y="8606"/>
                </a:cubicBezTo>
                <a:cubicBezTo>
                  <a:pt x="3992" y="9080"/>
                  <a:pt x="4982" y="9344"/>
                  <a:pt x="5880" y="9344"/>
                </a:cubicBezTo>
                <a:cubicBezTo>
                  <a:pt x="7404" y="9344"/>
                  <a:pt x="8662" y="8586"/>
                  <a:pt x="9467" y="6815"/>
                </a:cubicBezTo>
                <a:cubicBezTo>
                  <a:pt x="10624" y="4512"/>
                  <a:pt x="10235" y="1442"/>
                  <a:pt x="7676" y="419"/>
                </a:cubicBezTo>
                <a:cubicBezTo>
                  <a:pt x="7010" y="138"/>
                  <a:pt x="6305" y="1"/>
                  <a:pt x="56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" name="Google Shape;33;p4">
            <a:extLst>
              <a:ext uri="{FF2B5EF4-FFF2-40B4-BE49-F238E27FC236}">
                <a16:creationId xmlns:a16="http://schemas.microsoft.com/office/drawing/2014/main" id="{08513C6A-F0C4-AE6F-45D6-C8FECE1CC9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56167" y="1793343"/>
            <a:ext cx="10279600" cy="43474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800"/>
              <a:buChar char="●"/>
              <a:defRPr sz="2400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846810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211833" y="1238284"/>
            <a:ext cx="5377200" cy="344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4933" b="1"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211833" y="4649700"/>
            <a:ext cx="4523600" cy="9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622526" y="3479710"/>
            <a:ext cx="6468405" cy="5682873"/>
          </a:xfrm>
          <a:custGeom>
            <a:avLst/>
            <a:gdLst/>
            <a:ahLst/>
            <a:cxnLst/>
            <a:rect l="l" t="t" r="r" b="b"/>
            <a:pathLst>
              <a:path w="153498" h="134857" extrusionOk="0">
                <a:moveTo>
                  <a:pt x="145572" y="56653"/>
                </a:moveTo>
                <a:cubicBezTo>
                  <a:pt x="143895" y="52989"/>
                  <a:pt x="142326" y="49197"/>
                  <a:pt x="141542" y="45083"/>
                </a:cubicBezTo>
                <a:cubicBezTo>
                  <a:pt x="139029" y="31920"/>
                  <a:pt x="141909" y="15979"/>
                  <a:pt x="130133" y="6544"/>
                </a:cubicBezTo>
                <a:cubicBezTo>
                  <a:pt x="124657" y="2160"/>
                  <a:pt x="117445" y="0"/>
                  <a:pt x="110465" y="656"/>
                </a:cubicBezTo>
                <a:cubicBezTo>
                  <a:pt x="103633" y="1305"/>
                  <a:pt x="97173" y="4564"/>
                  <a:pt x="90270" y="4609"/>
                </a:cubicBezTo>
                <a:cubicBezTo>
                  <a:pt x="82563" y="4667"/>
                  <a:pt x="75248" y="900"/>
                  <a:pt x="67484" y="765"/>
                </a:cubicBezTo>
                <a:cubicBezTo>
                  <a:pt x="56300" y="579"/>
                  <a:pt x="45174" y="6499"/>
                  <a:pt x="39556" y="16256"/>
                </a:cubicBezTo>
                <a:cubicBezTo>
                  <a:pt x="36484" y="21591"/>
                  <a:pt x="35661" y="28352"/>
                  <a:pt x="31592" y="33102"/>
                </a:cubicBezTo>
                <a:cubicBezTo>
                  <a:pt x="27376" y="38026"/>
                  <a:pt x="20261" y="40288"/>
                  <a:pt x="15305" y="44691"/>
                </a:cubicBezTo>
                <a:cubicBezTo>
                  <a:pt x="4430" y="54371"/>
                  <a:pt x="1" y="70948"/>
                  <a:pt x="10073" y="82858"/>
                </a:cubicBezTo>
                <a:cubicBezTo>
                  <a:pt x="15440" y="89202"/>
                  <a:pt x="23622" y="92731"/>
                  <a:pt x="28417" y="99589"/>
                </a:cubicBezTo>
                <a:cubicBezTo>
                  <a:pt x="32242" y="105052"/>
                  <a:pt x="32312" y="112155"/>
                  <a:pt x="35005" y="118158"/>
                </a:cubicBezTo>
                <a:cubicBezTo>
                  <a:pt x="42481" y="134857"/>
                  <a:pt x="67831" y="134105"/>
                  <a:pt x="81875" y="127324"/>
                </a:cubicBezTo>
                <a:cubicBezTo>
                  <a:pt x="86426" y="125132"/>
                  <a:pt x="89704" y="122992"/>
                  <a:pt x="94955" y="123088"/>
                </a:cubicBezTo>
                <a:cubicBezTo>
                  <a:pt x="100046" y="123178"/>
                  <a:pt x="104918" y="125100"/>
                  <a:pt x="110034" y="125010"/>
                </a:cubicBezTo>
                <a:cubicBezTo>
                  <a:pt x="120556" y="124823"/>
                  <a:pt x="122986" y="116384"/>
                  <a:pt x="126855" y="108157"/>
                </a:cubicBezTo>
                <a:cubicBezTo>
                  <a:pt x="131837" y="97577"/>
                  <a:pt x="144981" y="95404"/>
                  <a:pt x="149525" y="84908"/>
                </a:cubicBezTo>
                <a:cubicBezTo>
                  <a:pt x="153498" y="75723"/>
                  <a:pt x="149461" y="65137"/>
                  <a:pt x="145572" y="5665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-794246" y="5619712"/>
            <a:ext cx="2764131" cy="2135233"/>
          </a:xfrm>
          <a:custGeom>
            <a:avLst/>
            <a:gdLst/>
            <a:ahLst/>
            <a:cxnLst/>
            <a:rect l="l" t="t" r="r" b="b"/>
            <a:pathLst>
              <a:path w="65594" h="50670" extrusionOk="0">
                <a:moveTo>
                  <a:pt x="18544" y="2296"/>
                </a:moveTo>
                <a:cubicBezTo>
                  <a:pt x="22696" y="258"/>
                  <a:pt x="27690" y="1"/>
                  <a:pt x="32022" y="1608"/>
                </a:cubicBezTo>
                <a:cubicBezTo>
                  <a:pt x="36361" y="3215"/>
                  <a:pt x="39986" y="6653"/>
                  <a:pt x="41818" y="10909"/>
                </a:cubicBezTo>
                <a:cubicBezTo>
                  <a:pt x="43225" y="14174"/>
                  <a:pt x="43894" y="18223"/>
                  <a:pt x="46992" y="19959"/>
                </a:cubicBezTo>
                <a:cubicBezTo>
                  <a:pt x="50964" y="22182"/>
                  <a:pt x="56550" y="19084"/>
                  <a:pt x="60278" y="21694"/>
                </a:cubicBezTo>
                <a:cubicBezTo>
                  <a:pt x="61428" y="22497"/>
                  <a:pt x="62193" y="23731"/>
                  <a:pt x="62817" y="24985"/>
                </a:cubicBezTo>
                <a:cubicBezTo>
                  <a:pt x="64790" y="28983"/>
                  <a:pt x="65593" y="33456"/>
                  <a:pt x="65131" y="37885"/>
                </a:cubicBezTo>
                <a:cubicBezTo>
                  <a:pt x="64886" y="40199"/>
                  <a:pt x="64256" y="42545"/>
                  <a:pt x="62797" y="44357"/>
                </a:cubicBezTo>
                <a:cubicBezTo>
                  <a:pt x="60927" y="46671"/>
                  <a:pt x="57957" y="47783"/>
                  <a:pt x="55071" y="48535"/>
                </a:cubicBezTo>
                <a:cubicBezTo>
                  <a:pt x="47301" y="50560"/>
                  <a:pt x="38938" y="50669"/>
                  <a:pt x="31315" y="48150"/>
                </a:cubicBezTo>
                <a:cubicBezTo>
                  <a:pt x="26848" y="46671"/>
                  <a:pt x="22709" y="44338"/>
                  <a:pt x="18749" y="41793"/>
                </a:cubicBezTo>
                <a:cubicBezTo>
                  <a:pt x="15555" y="39743"/>
                  <a:pt x="12437" y="37525"/>
                  <a:pt x="9847" y="34761"/>
                </a:cubicBezTo>
                <a:cubicBezTo>
                  <a:pt x="5907" y="30558"/>
                  <a:pt x="0" y="20608"/>
                  <a:pt x="2642" y="14547"/>
                </a:cubicBezTo>
                <a:cubicBezTo>
                  <a:pt x="3670" y="12188"/>
                  <a:pt x="6550" y="11108"/>
                  <a:pt x="8517" y="9681"/>
                </a:cubicBezTo>
                <a:cubicBezTo>
                  <a:pt x="11878" y="7245"/>
                  <a:pt x="14777" y="4140"/>
                  <a:pt x="18544" y="229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 rot="10800000" flipH="1">
            <a:off x="6643614" y="-3203133"/>
            <a:ext cx="8385228" cy="5609508"/>
          </a:xfrm>
          <a:custGeom>
            <a:avLst/>
            <a:gdLst/>
            <a:ahLst/>
            <a:cxnLst/>
            <a:rect l="l" t="t" r="r" b="b"/>
            <a:pathLst>
              <a:path w="198985" h="133116" extrusionOk="0">
                <a:moveTo>
                  <a:pt x="7508" y="44717"/>
                </a:moveTo>
                <a:cubicBezTo>
                  <a:pt x="1684" y="54358"/>
                  <a:pt x="0" y="67515"/>
                  <a:pt x="6723" y="76546"/>
                </a:cubicBezTo>
                <a:cubicBezTo>
                  <a:pt x="16937" y="90269"/>
                  <a:pt x="39298" y="87319"/>
                  <a:pt x="52140" y="98618"/>
                </a:cubicBezTo>
                <a:cubicBezTo>
                  <a:pt x="62624" y="107835"/>
                  <a:pt x="60843" y="124116"/>
                  <a:pt x="74708" y="130068"/>
                </a:cubicBezTo>
                <a:cubicBezTo>
                  <a:pt x="81810" y="133115"/>
                  <a:pt x="90455" y="132209"/>
                  <a:pt x="96773" y="127761"/>
                </a:cubicBezTo>
                <a:cubicBezTo>
                  <a:pt x="101646" y="124329"/>
                  <a:pt x="104956" y="119174"/>
                  <a:pt x="108896" y="114700"/>
                </a:cubicBezTo>
                <a:cubicBezTo>
                  <a:pt x="118197" y="104127"/>
                  <a:pt x="131521" y="97191"/>
                  <a:pt x="145507" y="95649"/>
                </a:cubicBezTo>
                <a:cubicBezTo>
                  <a:pt x="152372" y="94890"/>
                  <a:pt x="159371" y="95372"/>
                  <a:pt x="166140" y="94003"/>
                </a:cubicBezTo>
                <a:cubicBezTo>
                  <a:pt x="177144" y="91779"/>
                  <a:pt x="187004" y="84446"/>
                  <a:pt x="192300" y="74541"/>
                </a:cubicBezTo>
                <a:cubicBezTo>
                  <a:pt x="198985" y="62058"/>
                  <a:pt x="198772" y="34934"/>
                  <a:pt x="187993" y="24348"/>
                </a:cubicBezTo>
                <a:cubicBezTo>
                  <a:pt x="182427" y="18885"/>
                  <a:pt x="174785" y="16153"/>
                  <a:pt x="167322" y="13865"/>
                </a:cubicBezTo>
                <a:cubicBezTo>
                  <a:pt x="136798" y="4513"/>
                  <a:pt x="103754" y="0"/>
                  <a:pt x="72992" y="8575"/>
                </a:cubicBezTo>
                <a:cubicBezTo>
                  <a:pt x="60792" y="11975"/>
                  <a:pt x="46092" y="14540"/>
                  <a:pt x="34503" y="19129"/>
                </a:cubicBezTo>
                <a:cubicBezTo>
                  <a:pt x="24258" y="23185"/>
                  <a:pt x="13093" y="35481"/>
                  <a:pt x="7508" y="447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 rot="-6957053">
            <a:off x="349719" y="6684856"/>
            <a:ext cx="3987083" cy="2269445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 rot="3355216">
            <a:off x="7965854" y="5064921"/>
            <a:ext cx="5110393" cy="3530163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 rot="-1099303">
            <a:off x="9515033" y="-1598913"/>
            <a:ext cx="4683388" cy="3569092"/>
          </a:xfrm>
          <a:custGeom>
            <a:avLst/>
            <a:gdLst/>
            <a:ahLst/>
            <a:cxnLst/>
            <a:rect l="l" t="t" r="r" b="b"/>
            <a:pathLst>
              <a:path w="111140" h="84697" extrusionOk="0">
                <a:moveTo>
                  <a:pt x="46761" y="1119"/>
                </a:moveTo>
                <a:cubicBezTo>
                  <a:pt x="46003" y="1048"/>
                  <a:pt x="45238" y="990"/>
                  <a:pt x="44480" y="952"/>
                </a:cubicBezTo>
                <a:cubicBezTo>
                  <a:pt x="28179" y="0"/>
                  <a:pt x="5452" y="3786"/>
                  <a:pt x="1158" y="22150"/>
                </a:cubicBezTo>
                <a:cubicBezTo>
                  <a:pt x="1" y="27112"/>
                  <a:pt x="1331" y="33301"/>
                  <a:pt x="5606" y="36785"/>
                </a:cubicBezTo>
                <a:cubicBezTo>
                  <a:pt x="11911" y="41934"/>
                  <a:pt x="19791" y="41034"/>
                  <a:pt x="27029" y="43155"/>
                </a:cubicBezTo>
                <a:cubicBezTo>
                  <a:pt x="41504" y="47391"/>
                  <a:pt x="42378" y="64391"/>
                  <a:pt x="53491" y="72677"/>
                </a:cubicBezTo>
                <a:cubicBezTo>
                  <a:pt x="62438" y="79348"/>
                  <a:pt x="68686" y="69868"/>
                  <a:pt x="76945" y="69971"/>
                </a:cubicBezTo>
                <a:cubicBezTo>
                  <a:pt x="86561" y="70093"/>
                  <a:pt x="90649" y="83963"/>
                  <a:pt x="100065" y="84490"/>
                </a:cubicBezTo>
                <a:cubicBezTo>
                  <a:pt x="103697" y="84696"/>
                  <a:pt x="105689" y="80840"/>
                  <a:pt x="106557" y="77362"/>
                </a:cubicBezTo>
                <a:cubicBezTo>
                  <a:pt x="111140" y="59037"/>
                  <a:pt x="103716" y="37421"/>
                  <a:pt x="90064" y="22432"/>
                </a:cubicBezTo>
                <a:cubicBezTo>
                  <a:pt x="78604" y="9854"/>
                  <a:pt x="62560" y="2597"/>
                  <a:pt x="46761" y="1119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 rot="7721202">
            <a:off x="-2355424" y="-1480664"/>
            <a:ext cx="5185013" cy="2951307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81183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984351" y="1716000"/>
            <a:ext cx="225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12000" b="1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/>
          </p:nvPr>
        </p:nvSpPr>
        <p:spPr>
          <a:xfrm>
            <a:off x="1838867" y="2940533"/>
            <a:ext cx="8550400" cy="11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7200"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2024553" y="4061733"/>
            <a:ext cx="8171600" cy="8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Karla"/>
                <a:ea typeface="Karla"/>
                <a:cs typeface="Karla"/>
                <a:sym typeface="Karl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 rot="-3197129">
            <a:off x="-179735" y="3889974"/>
            <a:ext cx="3458248" cy="6060271"/>
          </a:xfrm>
          <a:custGeom>
            <a:avLst/>
            <a:gdLst/>
            <a:ahLst/>
            <a:cxnLst/>
            <a:rect l="l" t="t" r="r" b="b"/>
            <a:pathLst>
              <a:path w="70337" h="65180" extrusionOk="0">
                <a:moveTo>
                  <a:pt x="35808" y="1"/>
                </a:moveTo>
                <a:cubicBezTo>
                  <a:pt x="32964" y="1"/>
                  <a:pt x="30129" y="285"/>
                  <a:pt x="27352" y="892"/>
                </a:cubicBezTo>
                <a:cubicBezTo>
                  <a:pt x="21724" y="1915"/>
                  <a:pt x="16095" y="4474"/>
                  <a:pt x="11745" y="8568"/>
                </a:cubicBezTo>
                <a:cubicBezTo>
                  <a:pt x="6391" y="13435"/>
                  <a:pt x="3815" y="20617"/>
                  <a:pt x="1374" y="27472"/>
                </a:cubicBezTo>
                <a:lnTo>
                  <a:pt x="1374" y="27472"/>
                </a:lnTo>
                <a:cubicBezTo>
                  <a:pt x="1493" y="26887"/>
                  <a:pt x="1624" y="26300"/>
                  <a:pt x="1767" y="25710"/>
                </a:cubicBezTo>
                <a:lnTo>
                  <a:pt x="1767" y="25710"/>
                </a:lnTo>
                <a:lnTo>
                  <a:pt x="999" y="28524"/>
                </a:lnTo>
                <a:cubicBezTo>
                  <a:pt x="1124" y="28174"/>
                  <a:pt x="1249" y="27824"/>
                  <a:pt x="1374" y="27472"/>
                </a:cubicBezTo>
                <a:lnTo>
                  <a:pt x="1374" y="27472"/>
                </a:lnTo>
                <a:cubicBezTo>
                  <a:pt x="0" y="34229"/>
                  <a:pt x="281" y="40587"/>
                  <a:pt x="3814" y="46946"/>
                </a:cubicBezTo>
                <a:cubicBezTo>
                  <a:pt x="7140" y="53086"/>
                  <a:pt x="12257" y="59482"/>
                  <a:pt x="18397" y="63064"/>
                </a:cubicBezTo>
                <a:cubicBezTo>
                  <a:pt x="21085" y="64530"/>
                  <a:pt x="24064" y="65180"/>
                  <a:pt x="27083" y="65180"/>
                </a:cubicBezTo>
                <a:cubicBezTo>
                  <a:pt x="30389" y="65180"/>
                  <a:pt x="33744" y="64401"/>
                  <a:pt x="36819" y="63064"/>
                </a:cubicBezTo>
                <a:cubicBezTo>
                  <a:pt x="43471" y="60250"/>
                  <a:pt x="47565" y="54621"/>
                  <a:pt x="49356" y="47713"/>
                </a:cubicBezTo>
                <a:cubicBezTo>
                  <a:pt x="50124" y="44643"/>
                  <a:pt x="50379" y="41829"/>
                  <a:pt x="51659" y="39014"/>
                </a:cubicBezTo>
                <a:cubicBezTo>
                  <a:pt x="52682" y="36200"/>
                  <a:pt x="54473" y="34153"/>
                  <a:pt x="56776" y="32362"/>
                </a:cubicBezTo>
                <a:cubicBezTo>
                  <a:pt x="61381" y="29036"/>
                  <a:pt x="69824" y="25710"/>
                  <a:pt x="70080" y="18802"/>
                </a:cubicBezTo>
                <a:cubicBezTo>
                  <a:pt x="70336" y="10358"/>
                  <a:pt x="58567" y="5241"/>
                  <a:pt x="52170" y="2939"/>
                </a:cubicBezTo>
                <a:cubicBezTo>
                  <a:pt x="46928" y="1079"/>
                  <a:pt x="41351" y="1"/>
                  <a:pt x="358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3"/>
          <p:cNvSpPr/>
          <p:nvPr/>
        </p:nvSpPr>
        <p:spPr>
          <a:xfrm rot="3362079">
            <a:off x="-2254003" y="4534325"/>
            <a:ext cx="5185049" cy="2951327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2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3"/>
          <p:cNvSpPr/>
          <p:nvPr/>
        </p:nvSpPr>
        <p:spPr>
          <a:xfrm rot="-9529335">
            <a:off x="8643437" y="-1540032"/>
            <a:ext cx="5184939" cy="2951264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2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3"/>
          <p:cNvSpPr/>
          <p:nvPr/>
        </p:nvSpPr>
        <p:spPr>
          <a:xfrm rot="7954202">
            <a:off x="11129027" y="364487"/>
            <a:ext cx="1310440" cy="1671487"/>
          </a:xfrm>
          <a:custGeom>
            <a:avLst/>
            <a:gdLst/>
            <a:ahLst/>
            <a:cxnLst/>
            <a:rect l="l" t="t" r="r" b="b"/>
            <a:pathLst>
              <a:path w="31098" h="39666" extrusionOk="0">
                <a:moveTo>
                  <a:pt x="3433" y="29947"/>
                </a:moveTo>
                <a:cubicBezTo>
                  <a:pt x="5406" y="35654"/>
                  <a:pt x="12097" y="39665"/>
                  <a:pt x="17747" y="37602"/>
                </a:cubicBezTo>
                <a:cubicBezTo>
                  <a:pt x="19952" y="36792"/>
                  <a:pt x="21797" y="35217"/>
                  <a:pt x="23346" y="33463"/>
                </a:cubicBezTo>
                <a:cubicBezTo>
                  <a:pt x="26354" y="30056"/>
                  <a:pt x="28417" y="25929"/>
                  <a:pt x="29349" y="21482"/>
                </a:cubicBezTo>
                <a:cubicBezTo>
                  <a:pt x="31097" y="13017"/>
                  <a:pt x="25383" y="1"/>
                  <a:pt x="15491" y="6608"/>
                </a:cubicBezTo>
                <a:cubicBezTo>
                  <a:pt x="7932" y="11660"/>
                  <a:pt x="1" y="20003"/>
                  <a:pt x="3433" y="299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3"/>
          <p:cNvSpPr/>
          <p:nvPr/>
        </p:nvSpPr>
        <p:spPr>
          <a:xfrm rot="-2122426">
            <a:off x="513844" y="5940231"/>
            <a:ext cx="884651" cy="934160"/>
          </a:xfrm>
          <a:custGeom>
            <a:avLst/>
            <a:gdLst/>
            <a:ahLst/>
            <a:cxnLst/>
            <a:rect l="l" t="t" r="r" b="b"/>
            <a:pathLst>
              <a:path w="17463" h="16296" extrusionOk="0">
                <a:moveTo>
                  <a:pt x="9140" y="0"/>
                </a:moveTo>
                <a:cubicBezTo>
                  <a:pt x="6482" y="0"/>
                  <a:pt x="3830" y="1758"/>
                  <a:pt x="2303" y="4303"/>
                </a:cubicBezTo>
                <a:cubicBezTo>
                  <a:pt x="0" y="8396"/>
                  <a:pt x="3326" y="12746"/>
                  <a:pt x="6908" y="15048"/>
                </a:cubicBezTo>
                <a:cubicBezTo>
                  <a:pt x="8069" y="15919"/>
                  <a:pt x="9229" y="16296"/>
                  <a:pt x="10337" y="16296"/>
                </a:cubicBezTo>
                <a:cubicBezTo>
                  <a:pt x="13138" y="16296"/>
                  <a:pt x="15603" y="13888"/>
                  <a:pt x="16887" y="10955"/>
                </a:cubicBezTo>
                <a:lnTo>
                  <a:pt x="16887" y="10955"/>
                </a:lnTo>
                <a:lnTo>
                  <a:pt x="16379" y="11519"/>
                </a:lnTo>
                <a:lnTo>
                  <a:pt x="16379" y="11519"/>
                </a:lnTo>
                <a:cubicBezTo>
                  <a:pt x="17083" y="10270"/>
                  <a:pt x="17462" y="8971"/>
                  <a:pt x="17142" y="7373"/>
                </a:cubicBezTo>
                <a:cubicBezTo>
                  <a:pt x="16631" y="5070"/>
                  <a:pt x="14840" y="2767"/>
                  <a:pt x="13049" y="1488"/>
                </a:cubicBezTo>
                <a:cubicBezTo>
                  <a:pt x="11842" y="454"/>
                  <a:pt x="10490" y="0"/>
                  <a:pt x="914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3"/>
          <p:cNvSpPr/>
          <p:nvPr/>
        </p:nvSpPr>
        <p:spPr>
          <a:xfrm rot="9447125">
            <a:off x="-3018576" y="-2219148"/>
            <a:ext cx="8868032" cy="4564573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3"/>
          <p:cNvSpPr/>
          <p:nvPr/>
        </p:nvSpPr>
        <p:spPr>
          <a:xfrm>
            <a:off x="-1955800" y="-1883833"/>
            <a:ext cx="11303000" cy="4494600"/>
          </a:xfrm>
          <a:custGeom>
            <a:avLst/>
            <a:gdLst/>
            <a:ahLst/>
            <a:cxnLst/>
            <a:rect l="l" t="t" r="r" b="b"/>
            <a:pathLst>
              <a:path w="339090" h="134838" extrusionOk="0">
                <a:moveTo>
                  <a:pt x="0" y="130429"/>
                </a:moveTo>
                <a:cubicBezTo>
                  <a:pt x="11684" y="130556"/>
                  <a:pt x="48260" y="139319"/>
                  <a:pt x="70104" y="131191"/>
                </a:cubicBezTo>
                <a:cubicBezTo>
                  <a:pt x="91948" y="123063"/>
                  <a:pt x="104775" y="88265"/>
                  <a:pt x="131064" y="81661"/>
                </a:cubicBezTo>
                <a:cubicBezTo>
                  <a:pt x="157353" y="75057"/>
                  <a:pt x="205613" y="101600"/>
                  <a:pt x="227838" y="91567"/>
                </a:cubicBezTo>
                <a:cubicBezTo>
                  <a:pt x="250063" y="81534"/>
                  <a:pt x="248539" y="36322"/>
                  <a:pt x="264414" y="21463"/>
                </a:cubicBezTo>
                <a:cubicBezTo>
                  <a:pt x="280289" y="6604"/>
                  <a:pt x="310642" y="5969"/>
                  <a:pt x="323088" y="2413"/>
                </a:cubicBezTo>
                <a:cubicBezTo>
                  <a:pt x="335534" y="-1143"/>
                  <a:pt x="336423" y="508"/>
                  <a:pt x="339090" y="127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" name="Google Shape;29;p3"/>
          <p:cNvSpPr/>
          <p:nvPr/>
        </p:nvSpPr>
        <p:spPr>
          <a:xfrm rot="-2921861">
            <a:off x="10037386" y="5219505"/>
            <a:ext cx="2764089" cy="2135201"/>
          </a:xfrm>
          <a:custGeom>
            <a:avLst/>
            <a:gdLst/>
            <a:ahLst/>
            <a:cxnLst/>
            <a:rect l="l" t="t" r="r" b="b"/>
            <a:pathLst>
              <a:path w="65594" h="50670" extrusionOk="0">
                <a:moveTo>
                  <a:pt x="18544" y="2296"/>
                </a:moveTo>
                <a:cubicBezTo>
                  <a:pt x="22696" y="258"/>
                  <a:pt x="27690" y="1"/>
                  <a:pt x="32022" y="1608"/>
                </a:cubicBezTo>
                <a:cubicBezTo>
                  <a:pt x="36361" y="3215"/>
                  <a:pt x="39986" y="6653"/>
                  <a:pt x="41818" y="10909"/>
                </a:cubicBezTo>
                <a:cubicBezTo>
                  <a:pt x="43225" y="14174"/>
                  <a:pt x="43894" y="18223"/>
                  <a:pt x="46992" y="19959"/>
                </a:cubicBezTo>
                <a:cubicBezTo>
                  <a:pt x="50964" y="22182"/>
                  <a:pt x="56550" y="19084"/>
                  <a:pt x="60278" y="21694"/>
                </a:cubicBezTo>
                <a:cubicBezTo>
                  <a:pt x="61428" y="22497"/>
                  <a:pt x="62193" y="23731"/>
                  <a:pt x="62817" y="24985"/>
                </a:cubicBezTo>
                <a:cubicBezTo>
                  <a:pt x="64790" y="28983"/>
                  <a:pt x="65593" y="33456"/>
                  <a:pt x="65131" y="37885"/>
                </a:cubicBezTo>
                <a:cubicBezTo>
                  <a:pt x="64886" y="40199"/>
                  <a:pt x="64256" y="42545"/>
                  <a:pt x="62797" y="44357"/>
                </a:cubicBezTo>
                <a:cubicBezTo>
                  <a:pt x="60927" y="46671"/>
                  <a:pt x="57957" y="47783"/>
                  <a:pt x="55071" y="48535"/>
                </a:cubicBezTo>
                <a:cubicBezTo>
                  <a:pt x="47301" y="50560"/>
                  <a:pt x="38938" y="50669"/>
                  <a:pt x="31315" y="48150"/>
                </a:cubicBezTo>
                <a:cubicBezTo>
                  <a:pt x="26848" y="46671"/>
                  <a:pt x="22709" y="44338"/>
                  <a:pt x="18749" y="41793"/>
                </a:cubicBezTo>
                <a:cubicBezTo>
                  <a:pt x="15555" y="39743"/>
                  <a:pt x="12437" y="37525"/>
                  <a:pt x="9847" y="34761"/>
                </a:cubicBezTo>
                <a:cubicBezTo>
                  <a:pt x="5907" y="30558"/>
                  <a:pt x="0" y="20608"/>
                  <a:pt x="2642" y="14547"/>
                </a:cubicBezTo>
                <a:cubicBezTo>
                  <a:pt x="3670" y="12188"/>
                  <a:pt x="6550" y="11108"/>
                  <a:pt x="8517" y="9681"/>
                </a:cubicBezTo>
                <a:cubicBezTo>
                  <a:pt x="11878" y="7245"/>
                  <a:pt x="14777" y="4140"/>
                  <a:pt x="18544" y="22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3"/>
          <p:cNvSpPr/>
          <p:nvPr/>
        </p:nvSpPr>
        <p:spPr>
          <a:xfrm rot="-2921861">
            <a:off x="8566382" y="5417980"/>
            <a:ext cx="5184953" cy="2951272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2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06825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>
            <a:spLocks noGrp="1"/>
          </p:cNvSpPr>
          <p:nvPr>
            <p:ph type="title"/>
          </p:nvPr>
        </p:nvSpPr>
        <p:spPr>
          <a:xfrm>
            <a:off x="6137767" y="1779317"/>
            <a:ext cx="5140000" cy="13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ubTitle" idx="1"/>
          </p:nvPr>
        </p:nvSpPr>
        <p:spPr>
          <a:xfrm>
            <a:off x="6137767" y="3143617"/>
            <a:ext cx="5140000" cy="20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74" name="Google Shape;74;p9"/>
          <p:cNvSpPr/>
          <p:nvPr/>
        </p:nvSpPr>
        <p:spPr>
          <a:xfrm>
            <a:off x="-3436519" y="3728658"/>
            <a:ext cx="8385228" cy="5609508"/>
          </a:xfrm>
          <a:custGeom>
            <a:avLst/>
            <a:gdLst/>
            <a:ahLst/>
            <a:cxnLst/>
            <a:rect l="l" t="t" r="r" b="b"/>
            <a:pathLst>
              <a:path w="198985" h="133116" extrusionOk="0">
                <a:moveTo>
                  <a:pt x="7508" y="44717"/>
                </a:moveTo>
                <a:cubicBezTo>
                  <a:pt x="1684" y="54358"/>
                  <a:pt x="0" y="67515"/>
                  <a:pt x="6723" y="76546"/>
                </a:cubicBezTo>
                <a:cubicBezTo>
                  <a:pt x="16937" y="90269"/>
                  <a:pt x="39298" y="87319"/>
                  <a:pt x="52140" y="98618"/>
                </a:cubicBezTo>
                <a:cubicBezTo>
                  <a:pt x="62624" y="107835"/>
                  <a:pt x="60843" y="124116"/>
                  <a:pt x="74708" y="130068"/>
                </a:cubicBezTo>
                <a:cubicBezTo>
                  <a:pt x="81810" y="133115"/>
                  <a:pt x="90455" y="132209"/>
                  <a:pt x="96773" y="127761"/>
                </a:cubicBezTo>
                <a:cubicBezTo>
                  <a:pt x="101646" y="124329"/>
                  <a:pt x="104956" y="119174"/>
                  <a:pt x="108896" y="114700"/>
                </a:cubicBezTo>
                <a:cubicBezTo>
                  <a:pt x="118197" y="104127"/>
                  <a:pt x="131521" y="97191"/>
                  <a:pt x="145507" y="95649"/>
                </a:cubicBezTo>
                <a:cubicBezTo>
                  <a:pt x="152372" y="94890"/>
                  <a:pt x="159371" y="95372"/>
                  <a:pt x="166140" y="94003"/>
                </a:cubicBezTo>
                <a:cubicBezTo>
                  <a:pt x="177144" y="91779"/>
                  <a:pt x="187004" y="84446"/>
                  <a:pt x="192300" y="74541"/>
                </a:cubicBezTo>
                <a:cubicBezTo>
                  <a:pt x="198985" y="62058"/>
                  <a:pt x="198772" y="34934"/>
                  <a:pt x="187993" y="24348"/>
                </a:cubicBezTo>
                <a:cubicBezTo>
                  <a:pt x="182427" y="18885"/>
                  <a:pt x="174785" y="16153"/>
                  <a:pt x="167322" y="13865"/>
                </a:cubicBezTo>
                <a:cubicBezTo>
                  <a:pt x="136798" y="4513"/>
                  <a:pt x="103754" y="0"/>
                  <a:pt x="72992" y="8575"/>
                </a:cubicBezTo>
                <a:cubicBezTo>
                  <a:pt x="60792" y="11975"/>
                  <a:pt x="46092" y="14540"/>
                  <a:pt x="34503" y="19129"/>
                </a:cubicBezTo>
                <a:cubicBezTo>
                  <a:pt x="24258" y="23185"/>
                  <a:pt x="13093" y="35481"/>
                  <a:pt x="7508" y="447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9"/>
          <p:cNvSpPr/>
          <p:nvPr/>
        </p:nvSpPr>
        <p:spPr>
          <a:xfrm rot="1826970">
            <a:off x="-318710" y="-2249281"/>
            <a:ext cx="4582924" cy="4246911"/>
          </a:xfrm>
          <a:custGeom>
            <a:avLst/>
            <a:gdLst/>
            <a:ahLst/>
            <a:cxnLst/>
            <a:rect l="l" t="t" r="r" b="b"/>
            <a:pathLst>
              <a:path w="70337" h="65180" extrusionOk="0">
                <a:moveTo>
                  <a:pt x="35808" y="1"/>
                </a:moveTo>
                <a:cubicBezTo>
                  <a:pt x="32964" y="1"/>
                  <a:pt x="30129" y="285"/>
                  <a:pt x="27352" y="892"/>
                </a:cubicBezTo>
                <a:cubicBezTo>
                  <a:pt x="21724" y="1915"/>
                  <a:pt x="16095" y="4474"/>
                  <a:pt x="11745" y="8568"/>
                </a:cubicBezTo>
                <a:cubicBezTo>
                  <a:pt x="6391" y="13435"/>
                  <a:pt x="3815" y="20617"/>
                  <a:pt x="1374" y="27472"/>
                </a:cubicBezTo>
                <a:lnTo>
                  <a:pt x="1374" y="27472"/>
                </a:lnTo>
                <a:cubicBezTo>
                  <a:pt x="1493" y="26887"/>
                  <a:pt x="1624" y="26300"/>
                  <a:pt x="1767" y="25710"/>
                </a:cubicBezTo>
                <a:lnTo>
                  <a:pt x="1767" y="25710"/>
                </a:lnTo>
                <a:lnTo>
                  <a:pt x="999" y="28524"/>
                </a:lnTo>
                <a:cubicBezTo>
                  <a:pt x="1124" y="28174"/>
                  <a:pt x="1249" y="27824"/>
                  <a:pt x="1374" y="27472"/>
                </a:cubicBezTo>
                <a:lnTo>
                  <a:pt x="1374" y="27472"/>
                </a:lnTo>
                <a:cubicBezTo>
                  <a:pt x="0" y="34229"/>
                  <a:pt x="281" y="40587"/>
                  <a:pt x="3814" y="46946"/>
                </a:cubicBezTo>
                <a:cubicBezTo>
                  <a:pt x="7140" y="53086"/>
                  <a:pt x="12257" y="59482"/>
                  <a:pt x="18397" y="63064"/>
                </a:cubicBezTo>
                <a:cubicBezTo>
                  <a:pt x="21085" y="64530"/>
                  <a:pt x="24064" y="65180"/>
                  <a:pt x="27083" y="65180"/>
                </a:cubicBezTo>
                <a:cubicBezTo>
                  <a:pt x="30389" y="65180"/>
                  <a:pt x="33744" y="64401"/>
                  <a:pt x="36819" y="63064"/>
                </a:cubicBezTo>
                <a:cubicBezTo>
                  <a:pt x="43471" y="60250"/>
                  <a:pt x="47565" y="54621"/>
                  <a:pt x="49356" y="47713"/>
                </a:cubicBezTo>
                <a:cubicBezTo>
                  <a:pt x="50124" y="44643"/>
                  <a:pt x="50379" y="41829"/>
                  <a:pt x="51659" y="39014"/>
                </a:cubicBezTo>
                <a:cubicBezTo>
                  <a:pt x="52682" y="36200"/>
                  <a:pt x="54473" y="34153"/>
                  <a:pt x="56776" y="32362"/>
                </a:cubicBezTo>
                <a:cubicBezTo>
                  <a:pt x="61381" y="29036"/>
                  <a:pt x="69824" y="25710"/>
                  <a:pt x="70080" y="18802"/>
                </a:cubicBezTo>
                <a:cubicBezTo>
                  <a:pt x="70336" y="10358"/>
                  <a:pt x="58567" y="5241"/>
                  <a:pt x="52170" y="2939"/>
                </a:cubicBezTo>
                <a:cubicBezTo>
                  <a:pt x="46928" y="1079"/>
                  <a:pt x="41351" y="1"/>
                  <a:pt x="3580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9"/>
          <p:cNvSpPr/>
          <p:nvPr/>
        </p:nvSpPr>
        <p:spPr>
          <a:xfrm rot="-10535973">
            <a:off x="-660039" y="-2271889"/>
            <a:ext cx="5110425" cy="3530184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2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9"/>
          <p:cNvSpPr/>
          <p:nvPr/>
        </p:nvSpPr>
        <p:spPr>
          <a:xfrm>
            <a:off x="7482540" y="-2811717"/>
            <a:ext cx="4683440" cy="3569132"/>
          </a:xfrm>
          <a:custGeom>
            <a:avLst/>
            <a:gdLst/>
            <a:ahLst/>
            <a:cxnLst/>
            <a:rect l="l" t="t" r="r" b="b"/>
            <a:pathLst>
              <a:path w="111140" h="84697" extrusionOk="0">
                <a:moveTo>
                  <a:pt x="46761" y="1119"/>
                </a:moveTo>
                <a:cubicBezTo>
                  <a:pt x="46003" y="1048"/>
                  <a:pt x="45238" y="990"/>
                  <a:pt x="44480" y="952"/>
                </a:cubicBezTo>
                <a:cubicBezTo>
                  <a:pt x="28179" y="0"/>
                  <a:pt x="5452" y="3786"/>
                  <a:pt x="1158" y="22150"/>
                </a:cubicBezTo>
                <a:cubicBezTo>
                  <a:pt x="1" y="27112"/>
                  <a:pt x="1331" y="33301"/>
                  <a:pt x="5606" y="36785"/>
                </a:cubicBezTo>
                <a:cubicBezTo>
                  <a:pt x="11911" y="41934"/>
                  <a:pt x="19791" y="41034"/>
                  <a:pt x="27029" y="43155"/>
                </a:cubicBezTo>
                <a:cubicBezTo>
                  <a:pt x="41504" y="47391"/>
                  <a:pt x="42378" y="64391"/>
                  <a:pt x="53491" y="72677"/>
                </a:cubicBezTo>
                <a:cubicBezTo>
                  <a:pt x="62438" y="79348"/>
                  <a:pt x="68686" y="69868"/>
                  <a:pt x="76945" y="69971"/>
                </a:cubicBezTo>
                <a:cubicBezTo>
                  <a:pt x="86561" y="70093"/>
                  <a:pt x="90649" y="83963"/>
                  <a:pt x="100065" y="84490"/>
                </a:cubicBezTo>
                <a:cubicBezTo>
                  <a:pt x="103697" y="84696"/>
                  <a:pt x="105689" y="80840"/>
                  <a:pt x="106557" y="77362"/>
                </a:cubicBezTo>
                <a:cubicBezTo>
                  <a:pt x="111140" y="59037"/>
                  <a:pt x="103716" y="37421"/>
                  <a:pt x="90064" y="22432"/>
                </a:cubicBezTo>
                <a:cubicBezTo>
                  <a:pt x="78604" y="9854"/>
                  <a:pt x="62560" y="2597"/>
                  <a:pt x="46761" y="1119"/>
                </a:cubicBezTo>
                <a:close/>
              </a:path>
            </a:pathLst>
          </a:custGeom>
          <a:noFill/>
          <a:ln w="12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9"/>
          <p:cNvSpPr/>
          <p:nvPr/>
        </p:nvSpPr>
        <p:spPr>
          <a:xfrm>
            <a:off x="11002590" y="-130764"/>
            <a:ext cx="970503" cy="888171"/>
          </a:xfrm>
          <a:custGeom>
            <a:avLst/>
            <a:gdLst/>
            <a:ahLst/>
            <a:cxnLst/>
            <a:rect l="l" t="t" r="r" b="b"/>
            <a:pathLst>
              <a:path w="7676" h="7025" extrusionOk="0">
                <a:moveTo>
                  <a:pt x="3600" y="1"/>
                </a:moveTo>
                <a:cubicBezTo>
                  <a:pt x="2024" y="1"/>
                  <a:pt x="914" y="764"/>
                  <a:pt x="512" y="2470"/>
                </a:cubicBezTo>
                <a:cubicBezTo>
                  <a:pt x="0" y="4394"/>
                  <a:pt x="768" y="6696"/>
                  <a:pt x="2814" y="6952"/>
                </a:cubicBezTo>
                <a:cubicBezTo>
                  <a:pt x="3060" y="7001"/>
                  <a:pt x="3309" y="7024"/>
                  <a:pt x="3559" y="7024"/>
                </a:cubicBezTo>
                <a:cubicBezTo>
                  <a:pt x="5256" y="7024"/>
                  <a:pt x="6941" y="5938"/>
                  <a:pt x="7164" y="4261"/>
                </a:cubicBezTo>
                <a:cubicBezTo>
                  <a:pt x="7676" y="1958"/>
                  <a:pt x="7420" y="423"/>
                  <a:pt x="4984" y="167"/>
                </a:cubicBezTo>
                <a:cubicBezTo>
                  <a:pt x="4491" y="57"/>
                  <a:pt x="4028" y="1"/>
                  <a:pt x="36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9"/>
          <p:cNvSpPr/>
          <p:nvPr/>
        </p:nvSpPr>
        <p:spPr>
          <a:xfrm rot="-5378246">
            <a:off x="10583225" y="5690502"/>
            <a:ext cx="2764187" cy="2135276"/>
          </a:xfrm>
          <a:custGeom>
            <a:avLst/>
            <a:gdLst/>
            <a:ahLst/>
            <a:cxnLst/>
            <a:rect l="l" t="t" r="r" b="b"/>
            <a:pathLst>
              <a:path w="65594" h="50670" extrusionOk="0">
                <a:moveTo>
                  <a:pt x="18544" y="2296"/>
                </a:moveTo>
                <a:cubicBezTo>
                  <a:pt x="22696" y="258"/>
                  <a:pt x="27690" y="1"/>
                  <a:pt x="32022" y="1608"/>
                </a:cubicBezTo>
                <a:cubicBezTo>
                  <a:pt x="36361" y="3215"/>
                  <a:pt x="39986" y="6653"/>
                  <a:pt x="41818" y="10909"/>
                </a:cubicBezTo>
                <a:cubicBezTo>
                  <a:pt x="43225" y="14174"/>
                  <a:pt x="43894" y="18223"/>
                  <a:pt x="46992" y="19959"/>
                </a:cubicBezTo>
                <a:cubicBezTo>
                  <a:pt x="50964" y="22182"/>
                  <a:pt x="56550" y="19084"/>
                  <a:pt x="60278" y="21694"/>
                </a:cubicBezTo>
                <a:cubicBezTo>
                  <a:pt x="61428" y="22497"/>
                  <a:pt x="62193" y="23731"/>
                  <a:pt x="62817" y="24985"/>
                </a:cubicBezTo>
                <a:cubicBezTo>
                  <a:pt x="64790" y="28983"/>
                  <a:pt x="65593" y="33456"/>
                  <a:pt x="65131" y="37885"/>
                </a:cubicBezTo>
                <a:cubicBezTo>
                  <a:pt x="64886" y="40199"/>
                  <a:pt x="64256" y="42545"/>
                  <a:pt x="62797" y="44357"/>
                </a:cubicBezTo>
                <a:cubicBezTo>
                  <a:pt x="60927" y="46671"/>
                  <a:pt x="57957" y="47783"/>
                  <a:pt x="55071" y="48535"/>
                </a:cubicBezTo>
                <a:cubicBezTo>
                  <a:pt x="47301" y="50560"/>
                  <a:pt x="38938" y="50669"/>
                  <a:pt x="31315" y="48150"/>
                </a:cubicBezTo>
                <a:cubicBezTo>
                  <a:pt x="26848" y="46671"/>
                  <a:pt x="22709" y="44338"/>
                  <a:pt x="18749" y="41793"/>
                </a:cubicBezTo>
                <a:cubicBezTo>
                  <a:pt x="15555" y="39743"/>
                  <a:pt x="12437" y="37525"/>
                  <a:pt x="9847" y="34761"/>
                </a:cubicBezTo>
                <a:cubicBezTo>
                  <a:pt x="5907" y="30558"/>
                  <a:pt x="0" y="20608"/>
                  <a:pt x="2642" y="14547"/>
                </a:cubicBezTo>
                <a:cubicBezTo>
                  <a:pt x="3670" y="12188"/>
                  <a:pt x="6550" y="11108"/>
                  <a:pt x="8517" y="9681"/>
                </a:cubicBezTo>
                <a:cubicBezTo>
                  <a:pt x="11878" y="7245"/>
                  <a:pt x="14777" y="4140"/>
                  <a:pt x="18544" y="22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9"/>
          <p:cNvSpPr/>
          <p:nvPr/>
        </p:nvSpPr>
        <p:spPr>
          <a:xfrm rot="-3788950">
            <a:off x="9684018" y="5772649"/>
            <a:ext cx="5185028" cy="2951315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2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9"/>
          <p:cNvSpPr/>
          <p:nvPr/>
        </p:nvSpPr>
        <p:spPr>
          <a:xfrm rot="-9700697" flipH="1">
            <a:off x="-565101" y="4164853"/>
            <a:ext cx="4683388" cy="3569092"/>
          </a:xfrm>
          <a:custGeom>
            <a:avLst/>
            <a:gdLst/>
            <a:ahLst/>
            <a:cxnLst/>
            <a:rect l="l" t="t" r="r" b="b"/>
            <a:pathLst>
              <a:path w="111140" h="84697" extrusionOk="0">
                <a:moveTo>
                  <a:pt x="46761" y="1119"/>
                </a:moveTo>
                <a:cubicBezTo>
                  <a:pt x="46003" y="1048"/>
                  <a:pt x="45238" y="990"/>
                  <a:pt x="44480" y="952"/>
                </a:cubicBezTo>
                <a:cubicBezTo>
                  <a:pt x="28179" y="0"/>
                  <a:pt x="5452" y="3786"/>
                  <a:pt x="1158" y="22150"/>
                </a:cubicBezTo>
                <a:cubicBezTo>
                  <a:pt x="1" y="27112"/>
                  <a:pt x="1331" y="33301"/>
                  <a:pt x="5606" y="36785"/>
                </a:cubicBezTo>
                <a:cubicBezTo>
                  <a:pt x="11911" y="41934"/>
                  <a:pt x="19791" y="41034"/>
                  <a:pt x="27029" y="43155"/>
                </a:cubicBezTo>
                <a:cubicBezTo>
                  <a:pt x="41504" y="47391"/>
                  <a:pt x="42378" y="64391"/>
                  <a:pt x="53491" y="72677"/>
                </a:cubicBezTo>
                <a:cubicBezTo>
                  <a:pt x="62438" y="79348"/>
                  <a:pt x="68686" y="69868"/>
                  <a:pt x="76945" y="69971"/>
                </a:cubicBezTo>
                <a:cubicBezTo>
                  <a:pt x="86561" y="70093"/>
                  <a:pt x="90649" y="83963"/>
                  <a:pt x="100065" y="84490"/>
                </a:cubicBezTo>
                <a:cubicBezTo>
                  <a:pt x="103697" y="84696"/>
                  <a:pt x="105689" y="80840"/>
                  <a:pt x="106557" y="77362"/>
                </a:cubicBezTo>
                <a:cubicBezTo>
                  <a:pt x="111140" y="59037"/>
                  <a:pt x="103716" y="37421"/>
                  <a:pt x="90064" y="22432"/>
                </a:cubicBezTo>
                <a:cubicBezTo>
                  <a:pt x="78604" y="9854"/>
                  <a:pt x="62560" y="2597"/>
                  <a:pt x="46761" y="1119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48415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>
            <a:spLocks noGrp="1"/>
          </p:cNvSpPr>
          <p:nvPr>
            <p:ph type="title" hasCustomPrompt="1"/>
          </p:nvPr>
        </p:nvSpPr>
        <p:spPr>
          <a:xfrm>
            <a:off x="956217" y="1727600"/>
            <a:ext cx="10279600" cy="26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4666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0" name="Google Shape;90;p11"/>
          <p:cNvSpPr txBox="1">
            <a:spLocks noGrp="1"/>
          </p:cNvSpPr>
          <p:nvPr>
            <p:ph type="body" idx="1"/>
          </p:nvPr>
        </p:nvSpPr>
        <p:spPr>
          <a:xfrm>
            <a:off x="956184" y="4040800"/>
            <a:ext cx="10279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1" name="Google Shape;91;p11"/>
          <p:cNvSpPr/>
          <p:nvPr/>
        </p:nvSpPr>
        <p:spPr>
          <a:xfrm rot="-7336926">
            <a:off x="-26387" y="-2001204"/>
            <a:ext cx="3640125" cy="5436696"/>
          </a:xfrm>
          <a:custGeom>
            <a:avLst/>
            <a:gdLst/>
            <a:ahLst/>
            <a:cxnLst/>
            <a:rect l="l" t="t" r="r" b="b"/>
            <a:pathLst>
              <a:path w="86381" h="129014" extrusionOk="0">
                <a:moveTo>
                  <a:pt x="9095" y="105033"/>
                </a:moveTo>
                <a:cubicBezTo>
                  <a:pt x="3143" y="98547"/>
                  <a:pt x="0" y="89581"/>
                  <a:pt x="598" y="80807"/>
                </a:cubicBezTo>
                <a:cubicBezTo>
                  <a:pt x="1196" y="72027"/>
                  <a:pt x="5528" y="63569"/>
                  <a:pt x="12303" y="57944"/>
                </a:cubicBezTo>
                <a:cubicBezTo>
                  <a:pt x="17503" y="53625"/>
                  <a:pt x="24534" y="50225"/>
                  <a:pt x="26032" y="43637"/>
                </a:cubicBezTo>
                <a:cubicBezTo>
                  <a:pt x="27947" y="35197"/>
                  <a:pt x="19302" y="26674"/>
                  <a:pt x="22053" y="18466"/>
                </a:cubicBezTo>
                <a:cubicBezTo>
                  <a:pt x="22902" y="15940"/>
                  <a:pt x="24740" y="13877"/>
                  <a:pt x="26694" y="12071"/>
                </a:cubicBezTo>
                <a:cubicBezTo>
                  <a:pt x="32922" y="6325"/>
                  <a:pt x="40655" y="2455"/>
                  <a:pt x="48991" y="913"/>
                </a:cubicBezTo>
                <a:cubicBezTo>
                  <a:pt x="53336" y="116"/>
                  <a:pt x="57958" y="0"/>
                  <a:pt x="62039" y="1691"/>
                </a:cubicBezTo>
                <a:cubicBezTo>
                  <a:pt x="67278" y="3863"/>
                  <a:pt x="70903" y="8684"/>
                  <a:pt x="73821" y="13537"/>
                </a:cubicBezTo>
                <a:cubicBezTo>
                  <a:pt x="81695" y="26629"/>
                  <a:pt x="86380" y="41824"/>
                  <a:pt x="85885" y="57090"/>
                </a:cubicBezTo>
                <a:cubicBezTo>
                  <a:pt x="85596" y="66037"/>
                  <a:pt x="83565" y="74836"/>
                  <a:pt x="81052" y="83430"/>
                </a:cubicBezTo>
                <a:cubicBezTo>
                  <a:pt x="79021" y="90352"/>
                  <a:pt x="76655" y="97236"/>
                  <a:pt x="72998" y="103452"/>
                </a:cubicBezTo>
                <a:cubicBezTo>
                  <a:pt x="67445" y="112894"/>
                  <a:pt x="52475" y="129014"/>
                  <a:pt x="39999" y="127458"/>
                </a:cubicBezTo>
                <a:cubicBezTo>
                  <a:pt x="35140" y="126854"/>
                  <a:pt x="31624" y="122181"/>
                  <a:pt x="27967" y="119360"/>
                </a:cubicBezTo>
                <a:cubicBezTo>
                  <a:pt x="21713" y="114533"/>
                  <a:pt x="14488" y="110914"/>
                  <a:pt x="9095" y="1050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11"/>
          <p:cNvSpPr/>
          <p:nvPr/>
        </p:nvSpPr>
        <p:spPr>
          <a:xfrm rot="-10529111">
            <a:off x="-1082206" y="-1446508"/>
            <a:ext cx="5155825" cy="4494021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2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11"/>
          <p:cNvSpPr/>
          <p:nvPr/>
        </p:nvSpPr>
        <p:spPr>
          <a:xfrm rot="9614350" flipH="1">
            <a:off x="8127285" y="3196109"/>
            <a:ext cx="8384848" cy="5609255"/>
          </a:xfrm>
          <a:custGeom>
            <a:avLst/>
            <a:gdLst/>
            <a:ahLst/>
            <a:cxnLst/>
            <a:rect l="l" t="t" r="r" b="b"/>
            <a:pathLst>
              <a:path w="198985" h="133116" extrusionOk="0">
                <a:moveTo>
                  <a:pt x="7508" y="44717"/>
                </a:moveTo>
                <a:cubicBezTo>
                  <a:pt x="1684" y="54358"/>
                  <a:pt x="0" y="67515"/>
                  <a:pt x="6723" y="76546"/>
                </a:cubicBezTo>
                <a:cubicBezTo>
                  <a:pt x="16937" y="90269"/>
                  <a:pt x="39298" y="87319"/>
                  <a:pt x="52140" y="98618"/>
                </a:cubicBezTo>
                <a:cubicBezTo>
                  <a:pt x="62624" y="107835"/>
                  <a:pt x="60843" y="124116"/>
                  <a:pt x="74708" y="130068"/>
                </a:cubicBezTo>
                <a:cubicBezTo>
                  <a:pt x="81810" y="133115"/>
                  <a:pt x="90455" y="132209"/>
                  <a:pt x="96773" y="127761"/>
                </a:cubicBezTo>
                <a:cubicBezTo>
                  <a:pt x="101646" y="124329"/>
                  <a:pt x="104956" y="119174"/>
                  <a:pt x="108896" y="114700"/>
                </a:cubicBezTo>
                <a:cubicBezTo>
                  <a:pt x="118197" y="104127"/>
                  <a:pt x="131521" y="97191"/>
                  <a:pt x="145507" y="95649"/>
                </a:cubicBezTo>
                <a:cubicBezTo>
                  <a:pt x="152372" y="94890"/>
                  <a:pt x="159371" y="95372"/>
                  <a:pt x="166140" y="94003"/>
                </a:cubicBezTo>
                <a:cubicBezTo>
                  <a:pt x="177144" y="91779"/>
                  <a:pt x="187004" y="84446"/>
                  <a:pt x="192300" y="74541"/>
                </a:cubicBezTo>
                <a:cubicBezTo>
                  <a:pt x="198985" y="62058"/>
                  <a:pt x="198772" y="34934"/>
                  <a:pt x="187993" y="24348"/>
                </a:cubicBezTo>
                <a:cubicBezTo>
                  <a:pt x="182427" y="18885"/>
                  <a:pt x="174785" y="16153"/>
                  <a:pt x="167322" y="13865"/>
                </a:cubicBezTo>
                <a:cubicBezTo>
                  <a:pt x="136798" y="4513"/>
                  <a:pt x="103754" y="0"/>
                  <a:pt x="72992" y="8575"/>
                </a:cubicBezTo>
                <a:cubicBezTo>
                  <a:pt x="60792" y="11975"/>
                  <a:pt x="46092" y="14540"/>
                  <a:pt x="34503" y="19129"/>
                </a:cubicBezTo>
                <a:cubicBezTo>
                  <a:pt x="24258" y="23185"/>
                  <a:pt x="13093" y="35481"/>
                  <a:pt x="7508" y="447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11"/>
          <p:cNvSpPr/>
          <p:nvPr/>
        </p:nvSpPr>
        <p:spPr>
          <a:xfrm>
            <a:off x="-514299" y="5098324"/>
            <a:ext cx="1470465" cy="1340403"/>
          </a:xfrm>
          <a:custGeom>
            <a:avLst/>
            <a:gdLst/>
            <a:ahLst/>
            <a:cxnLst/>
            <a:rect l="l" t="t" r="r" b="b"/>
            <a:pathLst>
              <a:path w="26354" h="24023" extrusionOk="0">
                <a:moveTo>
                  <a:pt x="11235" y="0"/>
                </a:moveTo>
                <a:cubicBezTo>
                  <a:pt x="9867" y="0"/>
                  <a:pt x="8467" y="285"/>
                  <a:pt x="7041" y="949"/>
                </a:cubicBezTo>
                <a:cubicBezTo>
                  <a:pt x="2047" y="3384"/>
                  <a:pt x="0" y="9525"/>
                  <a:pt x="1279" y="14898"/>
                </a:cubicBezTo>
                <a:cubicBezTo>
                  <a:pt x="2794" y="20655"/>
                  <a:pt x="8677" y="24022"/>
                  <a:pt x="14288" y="24022"/>
                </a:cubicBezTo>
                <a:cubicBezTo>
                  <a:pt x="18650" y="24022"/>
                  <a:pt x="22847" y="21987"/>
                  <a:pt x="24695" y="17456"/>
                </a:cubicBezTo>
                <a:cubicBezTo>
                  <a:pt x="25719" y="14898"/>
                  <a:pt x="26353" y="11572"/>
                  <a:pt x="25330" y="8880"/>
                </a:cubicBezTo>
                <a:cubicBezTo>
                  <a:pt x="24440" y="6322"/>
                  <a:pt x="22393" y="4786"/>
                  <a:pt x="20213" y="3384"/>
                </a:cubicBezTo>
                <a:lnTo>
                  <a:pt x="20213" y="3384"/>
                </a:lnTo>
                <a:lnTo>
                  <a:pt x="22004" y="4786"/>
                </a:lnTo>
                <a:cubicBezTo>
                  <a:pt x="18782" y="2323"/>
                  <a:pt x="15140" y="0"/>
                  <a:pt x="1123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11"/>
          <p:cNvSpPr/>
          <p:nvPr/>
        </p:nvSpPr>
        <p:spPr>
          <a:xfrm>
            <a:off x="-304800" y="2178533"/>
            <a:ext cx="13258419" cy="4494600"/>
          </a:xfrm>
          <a:custGeom>
            <a:avLst/>
            <a:gdLst/>
            <a:ahLst/>
            <a:cxnLst/>
            <a:rect l="l" t="t" r="r" b="b"/>
            <a:pathLst>
              <a:path w="339090" h="134838" extrusionOk="0">
                <a:moveTo>
                  <a:pt x="0" y="130429"/>
                </a:moveTo>
                <a:cubicBezTo>
                  <a:pt x="11684" y="130556"/>
                  <a:pt x="48260" y="139319"/>
                  <a:pt x="70104" y="131191"/>
                </a:cubicBezTo>
                <a:cubicBezTo>
                  <a:pt x="91948" y="123063"/>
                  <a:pt x="104775" y="88265"/>
                  <a:pt x="131064" y="81661"/>
                </a:cubicBezTo>
                <a:cubicBezTo>
                  <a:pt x="157353" y="75057"/>
                  <a:pt x="205613" y="101600"/>
                  <a:pt x="227838" y="91567"/>
                </a:cubicBezTo>
                <a:cubicBezTo>
                  <a:pt x="250063" y="81534"/>
                  <a:pt x="248539" y="36322"/>
                  <a:pt x="264414" y="21463"/>
                </a:cubicBezTo>
                <a:cubicBezTo>
                  <a:pt x="280289" y="6604"/>
                  <a:pt x="310642" y="5969"/>
                  <a:pt x="323088" y="2413"/>
                </a:cubicBezTo>
                <a:cubicBezTo>
                  <a:pt x="335534" y="-1143"/>
                  <a:pt x="336423" y="508"/>
                  <a:pt x="339090" y="127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95768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045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4"/>
          <p:cNvSpPr txBox="1">
            <a:spLocks noGrp="1"/>
          </p:cNvSpPr>
          <p:nvPr>
            <p:ph type="title"/>
          </p:nvPr>
        </p:nvSpPr>
        <p:spPr>
          <a:xfrm>
            <a:off x="964200" y="1801867"/>
            <a:ext cx="2844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120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title" idx="2"/>
          </p:nvPr>
        </p:nvSpPr>
        <p:spPr>
          <a:xfrm>
            <a:off x="964200" y="3009733"/>
            <a:ext cx="10271600" cy="11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7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subTitle" idx="1"/>
          </p:nvPr>
        </p:nvSpPr>
        <p:spPr>
          <a:xfrm>
            <a:off x="956167" y="4130933"/>
            <a:ext cx="8245200" cy="8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Karla"/>
                <a:ea typeface="Karla"/>
                <a:cs typeface="Karla"/>
                <a:sym typeface="Kar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23" name="Google Shape;123;p14"/>
          <p:cNvSpPr/>
          <p:nvPr/>
        </p:nvSpPr>
        <p:spPr>
          <a:xfrm rot="-1270665" flipH="1">
            <a:off x="8062937" y="5231439"/>
            <a:ext cx="5184939" cy="2951264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2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14"/>
          <p:cNvSpPr/>
          <p:nvPr/>
        </p:nvSpPr>
        <p:spPr>
          <a:xfrm rot="7878139">
            <a:off x="-932414" y="-525489"/>
            <a:ext cx="2764089" cy="2135201"/>
          </a:xfrm>
          <a:custGeom>
            <a:avLst/>
            <a:gdLst/>
            <a:ahLst/>
            <a:cxnLst/>
            <a:rect l="l" t="t" r="r" b="b"/>
            <a:pathLst>
              <a:path w="65594" h="50670" extrusionOk="0">
                <a:moveTo>
                  <a:pt x="18544" y="2296"/>
                </a:moveTo>
                <a:cubicBezTo>
                  <a:pt x="22696" y="258"/>
                  <a:pt x="27690" y="1"/>
                  <a:pt x="32022" y="1608"/>
                </a:cubicBezTo>
                <a:cubicBezTo>
                  <a:pt x="36361" y="3215"/>
                  <a:pt x="39986" y="6653"/>
                  <a:pt x="41818" y="10909"/>
                </a:cubicBezTo>
                <a:cubicBezTo>
                  <a:pt x="43225" y="14174"/>
                  <a:pt x="43894" y="18223"/>
                  <a:pt x="46992" y="19959"/>
                </a:cubicBezTo>
                <a:cubicBezTo>
                  <a:pt x="50964" y="22182"/>
                  <a:pt x="56550" y="19084"/>
                  <a:pt x="60278" y="21694"/>
                </a:cubicBezTo>
                <a:cubicBezTo>
                  <a:pt x="61428" y="22497"/>
                  <a:pt x="62193" y="23731"/>
                  <a:pt x="62817" y="24985"/>
                </a:cubicBezTo>
                <a:cubicBezTo>
                  <a:pt x="64790" y="28983"/>
                  <a:pt x="65593" y="33456"/>
                  <a:pt x="65131" y="37885"/>
                </a:cubicBezTo>
                <a:cubicBezTo>
                  <a:pt x="64886" y="40199"/>
                  <a:pt x="64256" y="42545"/>
                  <a:pt x="62797" y="44357"/>
                </a:cubicBezTo>
                <a:cubicBezTo>
                  <a:pt x="60927" y="46671"/>
                  <a:pt x="57957" y="47783"/>
                  <a:pt x="55071" y="48535"/>
                </a:cubicBezTo>
                <a:cubicBezTo>
                  <a:pt x="47301" y="50560"/>
                  <a:pt x="38938" y="50669"/>
                  <a:pt x="31315" y="48150"/>
                </a:cubicBezTo>
                <a:cubicBezTo>
                  <a:pt x="26848" y="46671"/>
                  <a:pt x="22709" y="44338"/>
                  <a:pt x="18749" y="41793"/>
                </a:cubicBezTo>
                <a:cubicBezTo>
                  <a:pt x="15555" y="39743"/>
                  <a:pt x="12437" y="37525"/>
                  <a:pt x="9847" y="34761"/>
                </a:cubicBezTo>
                <a:cubicBezTo>
                  <a:pt x="5907" y="30558"/>
                  <a:pt x="0" y="20608"/>
                  <a:pt x="2642" y="14547"/>
                </a:cubicBezTo>
                <a:cubicBezTo>
                  <a:pt x="3670" y="12188"/>
                  <a:pt x="6550" y="11108"/>
                  <a:pt x="8517" y="9681"/>
                </a:cubicBezTo>
                <a:cubicBezTo>
                  <a:pt x="11878" y="7245"/>
                  <a:pt x="14777" y="4140"/>
                  <a:pt x="18544" y="22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14"/>
          <p:cNvSpPr/>
          <p:nvPr/>
        </p:nvSpPr>
        <p:spPr>
          <a:xfrm rot="7878139">
            <a:off x="-2373751" y="-1599403"/>
            <a:ext cx="5184953" cy="2951272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2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14"/>
          <p:cNvSpPr/>
          <p:nvPr/>
        </p:nvSpPr>
        <p:spPr>
          <a:xfrm rot="2845798" flipH="1">
            <a:off x="10548527" y="4606698"/>
            <a:ext cx="1310440" cy="1671487"/>
          </a:xfrm>
          <a:custGeom>
            <a:avLst/>
            <a:gdLst/>
            <a:ahLst/>
            <a:cxnLst/>
            <a:rect l="l" t="t" r="r" b="b"/>
            <a:pathLst>
              <a:path w="31098" h="39666" extrusionOk="0">
                <a:moveTo>
                  <a:pt x="3433" y="29947"/>
                </a:moveTo>
                <a:cubicBezTo>
                  <a:pt x="5406" y="35654"/>
                  <a:pt x="12097" y="39665"/>
                  <a:pt x="17747" y="37602"/>
                </a:cubicBezTo>
                <a:cubicBezTo>
                  <a:pt x="19952" y="36792"/>
                  <a:pt x="21797" y="35217"/>
                  <a:pt x="23346" y="33463"/>
                </a:cubicBezTo>
                <a:cubicBezTo>
                  <a:pt x="26354" y="30056"/>
                  <a:pt x="28417" y="25929"/>
                  <a:pt x="29349" y="21482"/>
                </a:cubicBezTo>
                <a:cubicBezTo>
                  <a:pt x="31097" y="13017"/>
                  <a:pt x="25383" y="1"/>
                  <a:pt x="15491" y="6608"/>
                </a:cubicBezTo>
                <a:cubicBezTo>
                  <a:pt x="7932" y="11660"/>
                  <a:pt x="1" y="20003"/>
                  <a:pt x="3433" y="299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14"/>
          <p:cNvSpPr/>
          <p:nvPr/>
        </p:nvSpPr>
        <p:spPr>
          <a:xfrm rot="10800000" flipH="1">
            <a:off x="6643614" y="-3203133"/>
            <a:ext cx="8385228" cy="5609508"/>
          </a:xfrm>
          <a:custGeom>
            <a:avLst/>
            <a:gdLst/>
            <a:ahLst/>
            <a:cxnLst/>
            <a:rect l="l" t="t" r="r" b="b"/>
            <a:pathLst>
              <a:path w="198985" h="133116" extrusionOk="0">
                <a:moveTo>
                  <a:pt x="7508" y="44717"/>
                </a:moveTo>
                <a:cubicBezTo>
                  <a:pt x="1684" y="54358"/>
                  <a:pt x="0" y="67515"/>
                  <a:pt x="6723" y="76546"/>
                </a:cubicBezTo>
                <a:cubicBezTo>
                  <a:pt x="16937" y="90269"/>
                  <a:pt x="39298" y="87319"/>
                  <a:pt x="52140" y="98618"/>
                </a:cubicBezTo>
                <a:cubicBezTo>
                  <a:pt x="62624" y="107835"/>
                  <a:pt x="60843" y="124116"/>
                  <a:pt x="74708" y="130068"/>
                </a:cubicBezTo>
                <a:cubicBezTo>
                  <a:pt x="81810" y="133115"/>
                  <a:pt x="90455" y="132209"/>
                  <a:pt x="96773" y="127761"/>
                </a:cubicBezTo>
                <a:cubicBezTo>
                  <a:pt x="101646" y="124329"/>
                  <a:pt x="104956" y="119174"/>
                  <a:pt x="108896" y="114700"/>
                </a:cubicBezTo>
                <a:cubicBezTo>
                  <a:pt x="118197" y="104127"/>
                  <a:pt x="131521" y="97191"/>
                  <a:pt x="145507" y="95649"/>
                </a:cubicBezTo>
                <a:cubicBezTo>
                  <a:pt x="152372" y="94890"/>
                  <a:pt x="159371" y="95372"/>
                  <a:pt x="166140" y="94003"/>
                </a:cubicBezTo>
                <a:cubicBezTo>
                  <a:pt x="177144" y="91779"/>
                  <a:pt x="187004" y="84446"/>
                  <a:pt x="192300" y="74541"/>
                </a:cubicBezTo>
                <a:cubicBezTo>
                  <a:pt x="198985" y="62058"/>
                  <a:pt x="198772" y="34934"/>
                  <a:pt x="187993" y="24348"/>
                </a:cubicBezTo>
                <a:cubicBezTo>
                  <a:pt x="182427" y="18885"/>
                  <a:pt x="174785" y="16153"/>
                  <a:pt x="167322" y="13865"/>
                </a:cubicBezTo>
                <a:cubicBezTo>
                  <a:pt x="136798" y="4513"/>
                  <a:pt x="103754" y="0"/>
                  <a:pt x="72992" y="8575"/>
                </a:cubicBezTo>
                <a:cubicBezTo>
                  <a:pt x="60792" y="11975"/>
                  <a:pt x="46092" y="14540"/>
                  <a:pt x="34503" y="19129"/>
                </a:cubicBezTo>
                <a:cubicBezTo>
                  <a:pt x="24258" y="23185"/>
                  <a:pt x="13093" y="35481"/>
                  <a:pt x="7508" y="447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14"/>
          <p:cNvSpPr/>
          <p:nvPr/>
        </p:nvSpPr>
        <p:spPr>
          <a:xfrm rot="-1099303">
            <a:off x="9515033" y="-1598913"/>
            <a:ext cx="4683388" cy="3569092"/>
          </a:xfrm>
          <a:custGeom>
            <a:avLst/>
            <a:gdLst/>
            <a:ahLst/>
            <a:cxnLst/>
            <a:rect l="l" t="t" r="r" b="b"/>
            <a:pathLst>
              <a:path w="111140" h="84697" extrusionOk="0">
                <a:moveTo>
                  <a:pt x="46761" y="1119"/>
                </a:moveTo>
                <a:cubicBezTo>
                  <a:pt x="46003" y="1048"/>
                  <a:pt x="45238" y="990"/>
                  <a:pt x="44480" y="952"/>
                </a:cubicBezTo>
                <a:cubicBezTo>
                  <a:pt x="28179" y="0"/>
                  <a:pt x="5452" y="3786"/>
                  <a:pt x="1158" y="22150"/>
                </a:cubicBezTo>
                <a:cubicBezTo>
                  <a:pt x="1" y="27112"/>
                  <a:pt x="1331" y="33301"/>
                  <a:pt x="5606" y="36785"/>
                </a:cubicBezTo>
                <a:cubicBezTo>
                  <a:pt x="11911" y="41934"/>
                  <a:pt x="19791" y="41034"/>
                  <a:pt x="27029" y="43155"/>
                </a:cubicBezTo>
                <a:cubicBezTo>
                  <a:pt x="41504" y="47391"/>
                  <a:pt x="42378" y="64391"/>
                  <a:pt x="53491" y="72677"/>
                </a:cubicBezTo>
                <a:cubicBezTo>
                  <a:pt x="62438" y="79348"/>
                  <a:pt x="68686" y="69868"/>
                  <a:pt x="76945" y="69971"/>
                </a:cubicBezTo>
                <a:cubicBezTo>
                  <a:pt x="86561" y="70093"/>
                  <a:pt x="90649" y="83963"/>
                  <a:pt x="100065" y="84490"/>
                </a:cubicBezTo>
                <a:cubicBezTo>
                  <a:pt x="103697" y="84696"/>
                  <a:pt x="105689" y="80840"/>
                  <a:pt x="106557" y="77362"/>
                </a:cubicBezTo>
                <a:cubicBezTo>
                  <a:pt x="111140" y="59037"/>
                  <a:pt x="103716" y="37421"/>
                  <a:pt x="90064" y="22432"/>
                </a:cubicBezTo>
                <a:cubicBezTo>
                  <a:pt x="78604" y="9854"/>
                  <a:pt x="62560" y="2597"/>
                  <a:pt x="46761" y="1119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14"/>
          <p:cNvSpPr/>
          <p:nvPr/>
        </p:nvSpPr>
        <p:spPr>
          <a:xfrm>
            <a:off x="-794246" y="5619712"/>
            <a:ext cx="2764131" cy="2135233"/>
          </a:xfrm>
          <a:custGeom>
            <a:avLst/>
            <a:gdLst/>
            <a:ahLst/>
            <a:cxnLst/>
            <a:rect l="l" t="t" r="r" b="b"/>
            <a:pathLst>
              <a:path w="65594" h="50670" extrusionOk="0">
                <a:moveTo>
                  <a:pt x="18544" y="2296"/>
                </a:moveTo>
                <a:cubicBezTo>
                  <a:pt x="22696" y="258"/>
                  <a:pt x="27690" y="1"/>
                  <a:pt x="32022" y="1608"/>
                </a:cubicBezTo>
                <a:cubicBezTo>
                  <a:pt x="36361" y="3215"/>
                  <a:pt x="39986" y="6653"/>
                  <a:pt x="41818" y="10909"/>
                </a:cubicBezTo>
                <a:cubicBezTo>
                  <a:pt x="43225" y="14174"/>
                  <a:pt x="43894" y="18223"/>
                  <a:pt x="46992" y="19959"/>
                </a:cubicBezTo>
                <a:cubicBezTo>
                  <a:pt x="50964" y="22182"/>
                  <a:pt x="56550" y="19084"/>
                  <a:pt x="60278" y="21694"/>
                </a:cubicBezTo>
                <a:cubicBezTo>
                  <a:pt x="61428" y="22497"/>
                  <a:pt x="62193" y="23731"/>
                  <a:pt x="62817" y="24985"/>
                </a:cubicBezTo>
                <a:cubicBezTo>
                  <a:pt x="64790" y="28983"/>
                  <a:pt x="65593" y="33456"/>
                  <a:pt x="65131" y="37885"/>
                </a:cubicBezTo>
                <a:cubicBezTo>
                  <a:pt x="64886" y="40199"/>
                  <a:pt x="64256" y="42545"/>
                  <a:pt x="62797" y="44357"/>
                </a:cubicBezTo>
                <a:cubicBezTo>
                  <a:pt x="60927" y="46671"/>
                  <a:pt x="57957" y="47783"/>
                  <a:pt x="55071" y="48535"/>
                </a:cubicBezTo>
                <a:cubicBezTo>
                  <a:pt x="47301" y="50560"/>
                  <a:pt x="38938" y="50669"/>
                  <a:pt x="31315" y="48150"/>
                </a:cubicBezTo>
                <a:cubicBezTo>
                  <a:pt x="26848" y="46671"/>
                  <a:pt x="22709" y="44338"/>
                  <a:pt x="18749" y="41793"/>
                </a:cubicBezTo>
                <a:cubicBezTo>
                  <a:pt x="15555" y="39743"/>
                  <a:pt x="12437" y="37525"/>
                  <a:pt x="9847" y="34761"/>
                </a:cubicBezTo>
                <a:cubicBezTo>
                  <a:pt x="5907" y="30558"/>
                  <a:pt x="0" y="20608"/>
                  <a:pt x="2642" y="14547"/>
                </a:cubicBezTo>
                <a:cubicBezTo>
                  <a:pt x="3670" y="12188"/>
                  <a:pt x="6550" y="11108"/>
                  <a:pt x="8517" y="9681"/>
                </a:cubicBezTo>
                <a:cubicBezTo>
                  <a:pt x="11878" y="7245"/>
                  <a:pt x="14777" y="4140"/>
                  <a:pt x="18544" y="229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14"/>
          <p:cNvSpPr/>
          <p:nvPr/>
        </p:nvSpPr>
        <p:spPr>
          <a:xfrm rot="-6957053">
            <a:off x="349719" y="6684856"/>
            <a:ext cx="3987083" cy="2269445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433838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5"/>
          <p:cNvSpPr txBox="1">
            <a:spLocks noGrp="1"/>
          </p:cNvSpPr>
          <p:nvPr>
            <p:ph type="title"/>
          </p:nvPr>
        </p:nvSpPr>
        <p:spPr>
          <a:xfrm>
            <a:off x="4984351" y="1716000"/>
            <a:ext cx="225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0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33" name="Google Shape;133;p15"/>
          <p:cNvSpPr txBox="1">
            <a:spLocks noGrp="1"/>
          </p:cNvSpPr>
          <p:nvPr>
            <p:ph type="title" idx="2"/>
          </p:nvPr>
        </p:nvSpPr>
        <p:spPr>
          <a:xfrm>
            <a:off x="1838867" y="2940533"/>
            <a:ext cx="8550400" cy="11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7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34" name="Google Shape;134;p15"/>
          <p:cNvSpPr txBox="1">
            <a:spLocks noGrp="1"/>
          </p:cNvSpPr>
          <p:nvPr>
            <p:ph type="subTitle" idx="1"/>
          </p:nvPr>
        </p:nvSpPr>
        <p:spPr>
          <a:xfrm>
            <a:off x="2024553" y="4061733"/>
            <a:ext cx="8171600" cy="8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Karla"/>
                <a:ea typeface="Karla"/>
                <a:cs typeface="Karla"/>
                <a:sym typeface="Kar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35" name="Google Shape;135;p15"/>
          <p:cNvSpPr/>
          <p:nvPr/>
        </p:nvSpPr>
        <p:spPr>
          <a:xfrm rot="10800000">
            <a:off x="-1129785" y="-3203117"/>
            <a:ext cx="6468405" cy="5682873"/>
          </a:xfrm>
          <a:custGeom>
            <a:avLst/>
            <a:gdLst/>
            <a:ahLst/>
            <a:cxnLst/>
            <a:rect l="l" t="t" r="r" b="b"/>
            <a:pathLst>
              <a:path w="153498" h="134857" extrusionOk="0">
                <a:moveTo>
                  <a:pt x="145572" y="56653"/>
                </a:moveTo>
                <a:cubicBezTo>
                  <a:pt x="143895" y="52989"/>
                  <a:pt x="142326" y="49197"/>
                  <a:pt x="141542" y="45083"/>
                </a:cubicBezTo>
                <a:cubicBezTo>
                  <a:pt x="139029" y="31920"/>
                  <a:pt x="141909" y="15979"/>
                  <a:pt x="130133" y="6544"/>
                </a:cubicBezTo>
                <a:cubicBezTo>
                  <a:pt x="124657" y="2160"/>
                  <a:pt x="117445" y="0"/>
                  <a:pt x="110465" y="656"/>
                </a:cubicBezTo>
                <a:cubicBezTo>
                  <a:pt x="103633" y="1305"/>
                  <a:pt x="97173" y="4564"/>
                  <a:pt x="90270" y="4609"/>
                </a:cubicBezTo>
                <a:cubicBezTo>
                  <a:pt x="82563" y="4667"/>
                  <a:pt x="75248" y="900"/>
                  <a:pt x="67484" y="765"/>
                </a:cubicBezTo>
                <a:cubicBezTo>
                  <a:pt x="56300" y="579"/>
                  <a:pt x="45174" y="6499"/>
                  <a:pt x="39556" y="16256"/>
                </a:cubicBezTo>
                <a:cubicBezTo>
                  <a:pt x="36484" y="21591"/>
                  <a:pt x="35661" y="28352"/>
                  <a:pt x="31592" y="33102"/>
                </a:cubicBezTo>
                <a:cubicBezTo>
                  <a:pt x="27376" y="38026"/>
                  <a:pt x="20261" y="40288"/>
                  <a:pt x="15305" y="44691"/>
                </a:cubicBezTo>
                <a:cubicBezTo>
                  <a:pt x="4430" y="54371"/>
                  <a:pt x="1" y="70948"/>
                  <a:pt x="10073" y="82858"/>
                </a:cubicBezTo>
                <a:cubicBezTo>
                  <a:pt x="15440" y="89202"/>
                  <a:pt x="23622" y="92731"/>
                  <a:pt x="28417" y="99589"/>
                </a:cubicBezTo>
                <a:cubicBezTo>
                  <a:pt x="32242" y="105052"/>
                  <a:pt x="32312" y="112155"/>
                  <a:pt x="35005" y="118158"/>
                </a:cubicBezTo>
                <a:cubicBezTo>
                  <a:pt x="42481" y="134857"/>
                  <a:pt x="67831" y="134105"/>
                  <a:pt x="81875" y="127324"/>
                </a:cubicBezTo>
                <a:cubicBezTo>
                  <a:pt x="86426" y="125132"/>
                  <a:pt x="89704" y="122992"/>
                  <a:pt x="94955" y="123088"/>
                </a:cubicBezTo>
                <a:cubicBezTo>
                  <a:pt x="100046" y="123178"/>
                  <a:pt x="104918" y="125100"/>
                  <a:pt x="110034" y="125010"/>
                </a:cubicBezTo>
                <a:cubicBezTo>
                  <a:pt x="120556" y="124823"/>
                  <a:pt x="122986" y="116384"/>
                  <a:pt x="126855" y="108157"/>
                </a:cubicBezTo>
                <a:cubicBezTo>
                  <a:pt x="131837" y="97577"/>
                  <a:pt x="144981" y="95404"/>
                  <a:pt x="149525" y="84908"/>
                </a:cubicBezTo>
                <a:cubicBezTo>
                  <a:pt x="153498" y="75723"/>
                  <a:pt x="149461" y="65137"/>
                  <a:pt x="145572" y="5665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5"/>
          <p:cNvSpPr/>
          <p:nvPr/>
        </p:nvSpPr>
        <p:spPr>
          <a:xfrm rot="10800000">
            <a:off x="9228769" y="-1264545"/>
            <a:ext cx="4631592" cy="4034008"/>
          </a:xfrm>
          <a:custGeom>
            <a:avLst/>
            <a:gdLst/>
            <a:ahLst/>
            <a:cxnLst/>
            <a:rect l="l" t="t" r="r" b="b"/>
            <a:pathLst>
              <a:path w="65594" h="50670" extrusionOk="0">
                <a:moveTo>
                  <a:pt x="18544" y="2296"/>
                </a:moveTo>
                <a:cubicBezTo>
                  <a:pt x="22696" y="258"/>
                  <a:pt x="27690" y="1"/>
                  <a:pt x="32022" y="1608"/>
                </a:cubicBezTo>
                <a:cubicBezTo>
                  <a:pt x="36361" y="3215"/>
                  <a:pt x="39986" y="6653"/>
                  <a:pt x="41818" y="10909"/>
                </a:cubicBezTo>
                <a:cubicBezTo>
                  <a:pt x="43225" y="14174"/>
                  <a:pt x="43894" y="18223"/>
                  <a:pt x="46992" y="19959"/>
                </a:cubicBezTo>
                <a:cubicBezTo>
                  <a:pt x="50964" y="22182"/>
                  <a:pt x="56550" y="19084"/>
                  <a:pt x="60278" y="21694"/>
                </a:cubicBezTo>
                <a:cubicBezTo>
                  <a:pt x="61428" y="22497"/>
                  <a:pt x="62193" y="23731"/>
                  <a:pt x="62817" y="24985"/>
                </a:cubicBezTo>
                <a:cubicBezTo>
                  <a:pt x="64790" y="28983"/>
                  <a:pt x="65593" y="33456"/>
                  <a:pt x="65131" y="37885"/>
                </a:cubicBezTo>
                <a:cubicBezTo>
                  <a:pt x="64886" y="40199"/>
                  <a:pt x="64256" y="42545"/>
                  <a:pt x="62797" y="44357"/>
                </a:cubicBezTo>
                <a:cubicBezTo>
                  <a:pt x="60927" y="46671"/>
                  <a:pt x="57957" y="47783"/>
                  <a:pt x="55071" y="48535"/>
                </a:cubicBezTo>
                <a:cubicBezTo>
                  <a:pt x="47301" y="50560"/>
                  <a:pt x="38938" y="50669"/>
                  <a:pt x="31315" y="48150"/>
                </a:cubicBezTo>
                <a:cubicBezTo>
                  <a:pt x="26848" y="46671"/>
                  <a:pt x="22709" y="44338"/>
                  <a:pt x="18749" y="41793"/>
                </a:cubicBezTo>
                <a:cubicBezTo>
                  <a:pt x="15555" y="39743"/>
                  <a:pt x="12437" y="37525"/>
                  <a:pt x="9847" y="34761"/>
                </a:cubicBezTo>
                <a:cubicBezTo>
                  <a:pt x="5907" y="30558"/>
                  <a:pt x="0" y="20608"/>
                  <a:pt x="2642" y="14547"/>
                </a:cubicBezTo>
                <a:cubicBezTo>
                  <a:pt x="3670" y="12188"/>
                  <a:pt x="6550" y="11108"/>
                  <a:pt x="8517" y="9681"/>
                </a:cubicBezTo>
                <a:cubicBezTo>
                  <a:pt x="11878" y="7245"/>
                  <a:pt x="14777" y="4140"/>
                  <a:pt x="18544" y="229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15"/>
          <p:cNvSpPr/>
          <p:nvPr/>
        </p:nvSpPr>
        <p:spPr>
          <a:xfrm flipH="1">
            <a:off x="-2473162" y="5413558"/>
            <a:ext cx="8385228" cy="5609508"/>
          </a:xfrm>
          <a:custGeom>
            <a:avLst/>
            <a:gdLst/>
            <a:ahLst/>
            <a:cxnLst/>
            <a:rect l="l" t="t" r="r" b="b"/>
            <a:pathLst>
              <a:path w="198985" h="133116" extrusionOk="0">
                <a:moveTo>
                  <a:pt x="7508" y="44717"/>
                </a:moveTo>
                <a:cubicBezTo>
                  <a:pt x="1684" y="54358"/>
                  <a:pt x="0" y="67515"/>
                  <a:pt x="6723" y="76546"/>
                </a:cubicBezTo>
                <a:cubicBezTo>
                  <a:pt x="16937" y="90269"/>
                  <a:pt x="39298" y="87319"/>
                  <a:pt x="52140" y="98618"/>
                </a:cubicBezTo>
                <a:cubicBezTo>
                  <a:pt x="62624" y="107835"/>
                  <a:pt x="60843" y="124116"/>
                  <a:pt x="74708" y="130068"/>
                </a:cubicBezTo>
                <a:cubicBezTo>
                  <a:pt x="81810" y="133115"/>
                  <a:pt x="90455" y="132209"/>
                  <a:pt x="96773" y="127761"/>
                </a:cubicBezTo>
                <a:cubicBezTo>
                  <a:pt x="101646" y="124329"/>
                  <a:pt x="104956" y="119174"/>
                  <a:pt x="108896" y="114700"/>
                </a:cubicBezTo>
                <a:cubicBezTo>
                  <a:pt x="118197" y="104127"/>
                  <a:pt x="131521" y="97191"/>
                  <a:pt x="145507" y="95649"/>
                </a:cubicBezTo>
                <a:cubicBezTo>
                  <a:pt x="152372" y="94890"/>
                  <a:pt x="159371" y="95372"/>
                  <a:pt x="166140" y="94003"/>
                </a:cubicBezTo>
                <a:cubicBezTo>
                  <a:pt x="177144" y="91779"/>
                  <a:pt x="187004" y="84446"/>
                  <a:pt x="192300" y="74541"/>
                </a:cubicBezTo>
                <a:cubicBezTo>
                  <a:pt x="198985" y="62058"/>
                  <a:pt x="198772" y="34934"/>
                  <a:pt x="187993" y="24348"/>
                </a:cubicBezTo>
                <a:cubicBezTo>
                  <a:pt x="182427" y="18885"/>
                  <a:pt x="174785" y="16153"/>
                  <a:pt x="167322" y="13865"/>
                </a:cubicBezTo>
                <a:cubicBezTo>
                  <a:pt x="136798" y="4513"/>
                  <a:pt x="103754" y="0"/>
                  <a:pt x="72992" y="8575"/>
                </a:cubicBezTo>
                <a:cubicBezTo>
                  <a:pt x="60792" y="11975"/>
                  <a:pt x="46092" y="14540"/>
                  <a:pt x="34503" y="19129"/>
                </a:cubicBezTo>
                <a:cubicBezTo>
                  <a:pt x="24258" y="23185"/>
                  <a:pt x="13093" y="35481"/>
                  <a:pt x="7508" y="447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15"/>
          <p:cNvSpPr/>
          <p:nvPr/>
        </p:nvSpPr>
        <p:spPr>
          <a:xfrm rot="3842947">
            <a:off x="9551027" y="999231"/>
            <a:ext cx="3987083" cy="2269445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15"/>
          <p:cNvSpPr/>
          <p:nvPr/>
        </p:nvSpPr>
        <p:spPr>
          <a:xfrm rot="-10278083">
            <a:off x="-723787" y="-1546896"/>
            <a:ext cx="5110487" cy="3530227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15"/>
          <p:cNvSpPr/>
          <p:nvPr/>
        </p:nvSpPr>
        <p:spPr>
          <a:xfrm rot="9700697">
            <a:off x="-1642742" y="4935353"/>
            <a:ext cx="4683388" cy="3569092"/>
          </a:xfrm>
          <a:custGeom>
            <a:avLst/>
            <a:gdLst/>
            <a:ahLst/>
            <a:cxnLst/>
            <a:rect l="l" t="t" r="r" b="b"/>
            <a:pathLst>
              <a:path w="111140" h="84697" extrusionOk="0">
                <a:moveTo>
                  <a:pt x="46761" y="1119"/>
                </a:moveTo>
                <a:cubicBezTo>
                  <a:pt x="46003" y="1048"/>
                  <a:pt x="45238" y="990"/>
                  <a:pt x="44480" y="952"/>
                </a:cubicBezTo>
                <a:cubicBezTo>
                  <a:pt x="28179" y="0"/>
                  <a:pt x="5452" y="3786"/>
                  <a:pt x="1158" y="22150"/>
                </a:cubicBezTo>
                <a:cubicBezTo>
                  <a:pt x="1" y="27112"/>
                  <a:pt x="1331" y="33301"/>
                  <a:pt x="5606" y="36785"/>
                </a:cubicBezTo>
                <a:cubicBezTo>
                  <a:pt x="11911" y="41934"/>
                  <a:pt x="19791" y="41034"/>
                  <a:pt x="27029" y="43155"/>
                </a:cubicBezTo>
                <a:cubicBezTo>
                  <a:pt x="41504" y="47391"/>
                  <a:pt x="42378" y="64391"/>
                  <a:pt x="53491" y="72677"/>
                </a:cubicBezTo>
                <a:cubicBezTo>
                  <a:pt x="62438" y="79348"/>
                  <a:pt x="68686" y="69868"/>
                  <a:pt x="76945" y="69971"/>
                </a:cubicBezTo>
                <a:cubicBezTo>
                  <a:pt x="86561" y="70093"/>
                  <a:pt x="90649" y="83963"/>
                  <a:pt x="100065" y="84490"/>
                </a:cubicBezTo>
                <a:cubicBezTo>
                  <a:pt x="103697" y="84696"/>
                  <a:pt x="105689" y="80840"/>
                  <a:pt x="106557" y="77362"/>
                </a:cubicBezTo>
                <a:cubicBezTo>
                  <a:pt x="111140" y="59037"/>
                  <a:pt x="103716" y="37421"/>
                  <a:pt x="90064" y="22432"/>
                </a:cubicBezTo>
                <a:cubicBezTo>
                  <a:pt x="78604" y="9854"/>
                  <a:pt x="62560" y="2597"/>
                  <a:pt x="46761" y="1119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15"/>
          <p:cNvSpPr/>
          <p:nvPr/>
        </p:nvSpPr>
        <p:spPr>
          <a:xfrm rot="-3078798">
            <a:off x="9726089" y="5434889"/>
            <a:ext cx="5185013" cy="2951307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25534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2"/>
          <p:cNvSpPr txBox="1">
            <a:spLocks noGrp="1"/>
          </p:cNvSpPr>
          <p:nvPr>
            <p:ph type="title"/>
          </p:nvPr>
        </p:nvSpPr>
        <p:spPr>
          <a:xfrm>
            <a:off x="8397000" y="1801867"/>
            <a:ext cx="2844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0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90" name="Google Shape;190;p22"/>
          <p:cNvSpPr txBox="1">
            <a:spLocks noGrp="1"/>
          </p:cNvSpPr>
          <p:nvPr>
            <p:ph type="title" idx="2"/>
          </p:nvPr>
        </p:nvSpPr>
        <p:spPr>
          <a:xfrm>
            <a:off x="956167" y="3009733"/>
            <a:ext cx="10285200" cy="11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7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91" name="Google Shape;191;p22"/>
          <p:cNvSpPr txBox="1">
            <a:spLocks noGrp="1"/>
          </p:cNvSpPr>
          <p:nvPr>
            <p:ph type="subTitle" idx="1"/>
          </p:nvPr>
        </p:nvSpPr>
        <p:spPr>
          <a:xfrm>
            <a:off x="2996200" y="4114800"/>
            <a:ext cx="8245200" cy="8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Karla"/>
                <a:ea typeface="Karla"/>
                <a:cs typeface="Karla"/>
                <a:sym typeface="Kar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92" name="Google Shape;192;p22"/>
          <p:cNvSpPr/>
          <p:nvPr/>
        </p:nvSpPr>
        <p:spPr>
          <a:xfrm rot="9889252" flipH="1">
            <a:off x="-2031169" y="-4277709"/>
            <a:ext cx="10184829" cy="5682880"/>
          </a:xfrm>
          <a:custGeom>
            <a:avLst/>
            <a:gdLst/>
            <a:ahLst/>
            <a:cxnLst/>
            <a:rect l="l" t="t" r="r" b="b"/>
            <a:pathLst>
              <a:path w="153498" h="134857" extrusionOk="0">
                <a:moveTo>
                  <a:pt x="145572" y="56653"/>
                </a:moveTo>
                <a:cubicBezTo>
                  <a:pt x="143895" y="52989"/>
                  <a:pt x="142326" y="49197"/>
                  <a:pt x="141542" y="45083"/>
                </a:cubicBezTo>
                <a:cubicBezTo>
                  <a:pt x="139029" y="31920"/>
                  <a:pt x="141909" y="15979"/>
                  <a:pt x="130133" y="6544"/>
                </a:cubicBezTo>
                <a:cubicBezTo>
                  <a:pt x="124657" y="2160"/>
                  <a:pt x="117445" y="0"/>
                  <a:pt x="110465" y="656"/>
                </a:cubicBezTo>
                <a:cubicBezTo>
                  <a:pt x="103633" y="1305"/>
                  <a:pt x="97173" y="4564"/>
                  <a:pt x="90270" y="4609"/>
                </a:cubicBezTo>
                <a:cubicBezTo>
                  <a:pt x="82563" y="4667"/>
                  <a:pt x="75248" y="900"/>
                  <a:pt x="67484" y="765"/>
                </a:cubicBezTo>
                <a:cubicBezTo>
                  <a:pt x="56300" y="579"/>
                  <a:pt x="45174" y="6499"/>
                  <a:pt x="39556" y="16256"/>
                </a:cubicBezTo>
                <a:cubicBezTo>
                  <a:pt x="36484" y="21591"/>
                  <a:pt x="35661" y="28352"/>
                  <a:pt x="31592" y="33102"/>
                </a:cubicBezTo>
                <a:cubicBezTo>
                  <a:pt x="27376" y="38026"/>
                  <a:pt x="20261" y="40288"/>
                  <a:pt x="15305" y="44691"/>
                </a:cubicBezTo>
                <a:cubicBezTo>
                  <a:pt x="4430" y="54371"/>
                  <a:pt x="1" y="70948"/>
                  <a:pt x="10073" y="82858"/>
                </a:cubicBezTo>
                <a:cubicBezTo>
                  <a:pt x="15440" y="89202"/>
                  <a:pt x="23622" y="92731"/>
                  <a:pt x="28417" y="99589"/>
                </a:cubicBezTo>
                <a:cubicBezTo>
                  <a:pt x="32242" y="105052"/>
                  <a:pt x="32312" y="112155"/>
                  <a:pt x="35005" y="118158"/>
                </a:cubicBezTo>
                <a:cubicBezTo>
                  <a:pt x="42481" y="134857"/>
                  <a:pt x="67831" y="134105"/>
                  <a:pt x="81875" y="127324"/>
                </a:cubicBezTo>
                <a:cubicBezTo>
                  <a:pt x="86426" y="125132"/>
                  <a:pt x="89704" y="122992"/>
                  <a:pt x="94955" y="123088"/>
                </a:cubicBezTo>
                <a:cubicBezTo>
                  <a:pt x="100046" y="123178"/>
                  <a:pt x="104918" y="125100"/>
                  <a:pt x="110034" y="125010"/>
                </a:cubicBezTo>
                <a:cubicBezTo>
                  <a:pt x="120556" y="124823"/>
                  <a:pt x="122986" y="116384"/>
                  <a:pt x="126855" y="108157"/>
                </a:cubicBezTo>
                <a:cubicBezTo>
                  <a:pt x="131837" y="97577"/>
                  <a:pt x="144981" y="95404"/>
                  <a:pt x="149525" y="84908"/>
                </a:cubicBezTo>
                <a:cubicBezTo>
                  <a:pt x="153498" y="75723"/>
                  <a:pt x="149461" y="65137"/>
                  <a:pt x="145572" y="5665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22"/>
          <p:cNvSpPr/>
          <p:nvPr/>
        </p:nvSpPr>
        <p:spPr>
          <a:xfrm flipH="1">
            <a:off x="10159567" y="5782978"/>
            <a:ext cx="2764131" cy="2135233"/>
          </a:xfrm>
          <a:custGeom>
            <a:avLst/>
            <a:gdLst/>
            <a:ahLst/>
            <a:cxnLst/>
            <a:rect l="l" t="t" r="r" b="b"/>
            <a:pathLst>
              <a:path w="65594" h="50670" extrusionOk="0">
                <a:moveTo>
                  <a:pt x="18544" y="2296"/>
                </a:moveTo>
                <a:cubicBezTo>
                  <a:pt x="22696" y="258"/>
                  <a:pt x="27690" y="1"/>
                  <a:pt x="32022" y="1608"/>
                </a:cubicBezTo>
                <a:cubicBezTo>
                  <a:pt x="36361" y="3215"/>
                  <a:pt x="39986" y="6653"/>
                  <a:pt x="41818" y="10909"/>
                </a:cubicBezTo>
                <a:cubicBezTo>
                  <a:pt x="43225" y="14174"/>
                  <a:pt x="43894" y="18223"/>
                  <a:pt x="46992" y="19959"/>
                </a:cubicBezTo>
                <a:cubicBezTo>
                  <a:pt x="50964" y="22182"/>
                  <a:pt x="56550" y="19084"/>
                  <a:pt x="60278" y="21694"/>
                </a:cubicBezTo>
                <a:cubicBezTo>
                  <a:pt x="61428" y="22497"/>
                  <a:pt x="62193" y="23731"/>
                  <a:pt x="62817" y="24985"/>
                </a:cubicBezTo>
                <a:cubicBezTo>
                  <a:pt x="64790" y="28983"/>
                  <a:pt x="65593" y="33456"/>
                  <a:pt x="65131" y="37885"/>
                </a:cubicBezTo>
                <a:cubicBezTo>
                  <a:pt x="64886" y="40199"/>
                  <a:pt x="64256" y="42545"/>
                  <a:pt x="62797" y="44357"/>
                </a:cubicBezTo>
                <a:cubicBezTo>
                  <a:pt x="60927" y="46671"/>
                  <a:pt x="57957" y="47783"/>
                  <a:pt x="55071" y="48535"/>
                </a:cubicBezTo>
                <a:cubicBezTo>
                  <a:pt x="47301" y="50560"/>
                  <a:pt x="38938" y="50669"/>
                  <a:pt x="31315" y="48150"/>
                </a:cubicBezTo>
                <a:cubicBezTo>
                  <a:pt x="26848" y="46671"/>
                  <a:pt x="22709" y="44338"/>
                  <a:pt x="18749" y="41793"/>
                </a:cubicBezTo>
                <a:cubicBezTo>
                  <a:pt x="15555" y="39743"/>
                  <a:pt x="12437" y="37525"/>
                  <a:pt x="9847" y="34761"/>
                </a:cubicBezTo>
                <a:cubicBezTo>
                  <a:pt x="5907" y="30558"/>
                  <a:pt x="0" y="20608"/>
                  <a:pt x="2642" y="14547"/>
                </a:cubicBezTo>
                <a:cubicBezTo>
                  <a:pt x="3670" y="12188"/>
                  <a:pt x="6550" y="11108"/>
                  <a:pt x="8517" y="9681"/>
                </a:cubicBezTo>
                <a:cubicBezTo>
                  <a:pt x="11878" y="7245"/>
                  <a:pt x="14777" y="4140"/>
                  <a:pt x="18544" y="229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22"/>
          <p:cNvSpPr/>
          <p:nvPr/>
        </p:nvSpPr>
        <p:spPr>
          <a:xfrm rot="6957053" flipH="1">
            <a:off x="7792651" y="6848123"/>
            <a:ext cx="3987083" cy="2269445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22"/>
          <p:cNvSpPr/>
          <p:nvPr/>
        </p:nvSpPr>
        <p:spPr>
          <a:xfrm rot="7852507" flipH="1">
            <a:off x="-417973" y="-2114692"/>
            <a:ext cx="5110268" cy="3530075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22"/>
          <p:cNvSpPr/>
          <p:nvPr/>
        </p:nvSpPr>
        <p:spPr>
          <a:xfrm rot="-5400214">
            <a:off x="120947" y="2992215"/>
            <a:ext cx="3762560" cy="7640400"/>
          </a:xfrm>
          <a:custGeom>
            <a:avLst/>
            <a:gdLst/>
            <a:ahLst/>
            <a:cxnLst/>
            <a:rect l="l" t="t" r="r" b="b"/>
            <a:pathLst>
              <a:path w="70337" h="65180" extrusionOk="0">
                <a:moveTo>
                  <a:pt x="35808" y="1"/>
                </a:moveTo>
                <a:cubicBezTo>
                  <a:pt x="32964" y="1"/>
                  <a:pt x="30129" y="285"/>
                  <a:pt x="27352" y="892"/>
                </a:cubicBezTo>
                <a:cubicBezTo>
                  <a:pt x="21724" y="1915"/>
                  <a:pt x="16095" y="4474"/>
                  <a:pt x="11745" y="8568"/>
                </a:cubicBezTo>
                <a:cubicBezTo>
                  <a:pt x="6391" y="13435"/>
                  <a:pt x="3815" y="20617"/>
                  <a:pt x="1374" y="27472"/>
                </a:cubicBezTo>
                <a:lnTo>
                  <a:pt x="1374" y="27472"/>
                </a:lnTo>
                <a:cubicBezTo>
                  <a:pt x="1493" y="26887"/>
                  <a:pt x="1624" y="26300"/>
                  <a:pt x="1767" y="25710"/>
                </a:cubicBezTo>
                <a:lnTo>
                  <a:pt x="1767" y="25710"/>
                </a:lnTo>
                <a:lnTo>
                  <a:pt x="999" y="28524"/>
                </a:lnTo>
                <a:cubicBezTo>
                  <a:pt x="1124" y="28174"/>
                  <a:pt x="1249" y="27824"/>
                  <a:pt x="1374" y="27472"/>
                </a:cubicBezTo>
                <a:lnTo>
                  <a:pt x="1374" y="27472"/>
                </a:lnTo>
                <a:cubicBezTo>
                  <a:pt x="0" y="34229"/>
                  <a:pt x="281" y="40587"/>
                  <a:pt x="3814" y="46946"/>
                </a:cubicBezTo>
                <a:cubicBezTo>
                  <a:pt x="7140" y="53086"/>
                  <a:pt x="12257" y="59482"/>
                  <a:pt x="18397" y="63064"/>
                </a:cubicBezTo>
                <a:cubicBezTo>
                  <a:pt x="21085" y="64530"/>
                  <a:pt x="24064" y="65180"/>
                  <a:pt x="27083" y="65180"/>
                </a:cubicBezTo>
                <a:cubicBezTo>
                  <a:pt x="30389" y="65180"/>
                  <a:pt x="33744" y="64401"/>
                  <a:pt x="36819" y="63064"/>
                </a:cubicBezTo>
                <a:cubicBezTo>
                  <a:pt x="43471" y="60250"/>
                  <a:pt x="47565" y="54621"/>
                  <a:pt x="49356" y="47713"/>
                </a:cubicBezTo>
                <a:cubicBezTo>
                  <a:pt x="50124" y="44643"/>
                  <a:pt x="50379" y="41829"/>
                  <a:pt x="51659" y="39014"/>
                </a:cubicBezTo>
                <a:cubicBezTo>
                  <a:pt x="52682" y="36200"/>
                  <a:pt x="54473" y="34153"/>
                  <a:pt x="56776" y="32362"/>
                </a:cubicBezTo>
                <a:cubicBezTo>
                  <a:pt x="61381" y="29036"/>
                  <a:pt x="69824" y="25710"/>
                  <a:pt x="70080" y="18802"/>
                </a:cubicBezTo>
                <a:cubicBezTo>
                  <a:pt x="70336" y="10358"/>
                  <a:pt x="58567" y="5241"/>
                  <a:pt x="52170" y="2939"/>
                </a:cubicBezTo>
                <a:cubicBezTo>
                  <a:pt x="46928" y="1079"/>
                  <a:pt x="41351" y="1"/>
                  <a:pt x="358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22"/>
          <p:cNvSpPr/>
          <p:nvPr/>
        </p:nvSpPr>
        <p:spPr>
          <a:xfrm rot="2504850">
            <a:off x="236484" y="4323438"/>
            <a:ext cx="5975025" cy="4647965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2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73595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userDrawn="1">
  <p:cSld name="Title and two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969567" y="717133"/>
            <a:ext cx="1027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 dirty="0"/>
              <a:t>Clique para editar o título Mestre</a:t>
            </a:r>
            <a:endParaRPr dirty="0"/>
          </a:p>
        </p:txBody>
      </p:sp>
      <p:sp>
        <p:nvSpPr>
          <p:cNvPr id="44" name="Google Shape;44;p5"/>
          <p:cNvSpPr/>
          <p:nvPr/>
        </p:nvSpPr>
        <p:spPr>
          <a:xfrm>
            <a:off x="-1925833" y="5913839"/>
            <a:ext cx="4940033" cy="3175117"/>
          </a:xfrm>
          <a:custGeom>
            <a:avLst/>
            <a:gdLst/>
            <a:ahLst/>
            <a:cxnLst/>
            <a:rect l="l" t="t" r="r" b="b"/>
            <a:pathLst>
              <a:path w="93644" h="60188" extrusionOk="0">
                <a:moveTo>
                  <a:pt x="70897" y="1"/>
                </a:moveTo>
                <a:cubicBezTo>
                  <a:pt x="66659" y="1"/>
                  <a:pt x="62112" y="1497"/>
                  <a:pt x="59103" y="3329"/>
                </a:cubicBezTo>
                <a:cubicBezTo>
                  <a:pt x="52963" y="7422"/>
                  <a:pt x="48869" y="15610"/>
                  <a:pt x="40937" y="16889"/>
                </a:cubicBezTo>
                <a:cubicBezTo>
                  <a:pt x="40231" y="16999"/>
                  <a:pt x="39543" y="17051"/>
                  <a:pt x="38873" y="17051"/>
                </a:cubicBezTo>
                <a:cubicBezTo>
                  <a:pt x="31769" y="17051"/>
                  <a:pt x="26525" y="11295"/>
                  <a:pt x="20213" y="8958"/>
                </a:cubicBezTo>
                <a:cubicBezTo>
                  <a:pt x="18829" y="8482"/>
                  <a:pt x="17562" y="8269"/>
                  <a:pt x="16388" y="8269"/>
                </a:cubicBezTo>
                <a:cubicBezTo>
                  <a:pt x="10620" y="8269"/>
                  <a:pt x="7110" y="13405"/>
                  <a:pt x="3071" y="17657"/>
                </a:cubicBezTo>
                <a:cubicBezTo>
                  <a:pt x="2815" y="19192"/>
                  <a:pt x="2303" y="20471"/>
                  <a:pt x="1791" y="22006"/>
                </a:cubicBezTo>
                <a:cubicBezTo>
                  <a:pt x="0" y="30193"/>
                  <a:pt x="4350" y="39404"/>
                  <a:pt x="8699" y="46056"/>
                </a:cubicBezTo>
                <a:cubicBezTo>
                  <a:pt x="11770" y="50662"/>
                  <a:pt x="15352" y="54755"/>
                  <a:pt x="20213" y="57314"/>
                </a:cubicBezTo>
                <a:cubicBezTo>
                  <a:pt x="24789" y="59493"/>
                  <a:pt x="29922" y="60187"/>
                  <a:pt x="34979" y="60187"/>
                </a:cubicBezTo>
                <a:cubicBezTo>
                  <a:pt x="35860" y="60187"/>
                  <a:pt x="36738" y="60166"/>
                  <a:pt x="37611" y="60128"/>
                </a:cubicBezTo>
                <a:cubicBezTo>
                  <a:pt x="44519" y="59617"/>
                  <a:pt x="51172" y="58593"/>
                  <a:pt x="57824" y="57570"/>
                </a:cubicBezTo>
                <a:cubicBezTo>
                  <a:pt x="63708" y="56802"/>
                  <a:pt x="69849" y="55779"/>
                  <a:pt x="75478" y="53988"/>
                </a:cubicBezTo>
                <a:cubicBezTo>
                  <a:pt x="80339" y="52453"/>
                  <a:pt x="85200" y="50150"/>
                  <a:pt x="88782" y="46568"/>
                </a:cubicBezTo>
                <a:cubicBezTo>
                  <a:pt x="91085" y="44010"/>
                  <a:pt x="93644" y="40172"/>
                  <a:pt x="92620" y="36590"/>
                </a:cubicBezTo>
                <a:cubicBezTo>
                  <a:pt x="91597" y="33264"/>
                  <a:pt x="88015" y="31984"/>
                  <a:pt x="85200" y="30961"/>
                </a:cubicBezTo>
                <a:cubicBezTo>
                  <a:pt x="82898" y="29938"/>
                  <a:pt x="79060" y="29426"/>
                  <a:pt x="78036" y="26612"/>
                </a:cubicBezTo>
                <a:cubicBezTo>
                  <a:pt x="77013" y="23541"/>
                  <a:pt x="79060" y="19703"/>
                  <a:pt x="80083" y="16889"/>
                </a:cubicBezTo>
                <a:cubicBezTo>
                  <a:pt x="81107" y="13307"/>
                  <a:pt x="82386" y="8958"/>
                  <a:pt x="80595" y="5120"/>
                </a:cubicBezTo>
                <a:cubicBezTo>
                  <a:pt x="78719" y="1368"/>
                  <a:pt x="74949" y="1"/>
                  <a:pt x="708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5"/>
          <p:cNvSpPr/>
          <p:nvPr/>
        </p:nvSpPr>
        <p:spPr>
          <a:xfrm rot="-7043858">
            <a:off x="8383084" y="5470211"/>
            <a:ext cx="2401097" cy="3448555"/>
          </a:xfrm>
          <a:custGeom>
            <a:avLst/>
            <a:gdLst/>
            <a:ahLst/>
            <a:cxnLst/>
            <a:rect l="l" t="t" r="r" b="b"/>
            <a:pathLst>
              <a:path w="10624" h="9344" extrusionOk="0">
                <a:moveTo>
                  <a:pt x="5610" y="1"/>
                </a:moveTo>
                <a:cubicBezTo>
                  <a:pt x="3777" y="1"/>
                  <a:pt x="2022" y="955"/>
                  <a:pt x="1280" y="2721"/>
                </a:cubicBezTo>
                <a:cubicBezTo>
                  <a:pt x="1" y="5403"/>
                  <a:pt x="1" y="7450"/>
                  <a:pt x="2948" y="8606"/>
                </a:cubicBezTo>
                <a:cubicBezTo>
                  <a:pt x="3992" y="9080"/>
                  <a:pt x="4982" y="9344"/>
                  <a:pt x="5880" y="9344"/>
                </a:cubicBezTo>
                <a:cubicBezTo>
                  <a:pt x="7404" y="9344"/>
                  <a:pt x="8662" y="8586"/>
                  <a:pt x="9467" y="6815"/>
                </a:cubicBezTo>
                <a:cubicBezTo>
                  <a:pt x="10624" y="4512"/>
                  <a:pt x="10235" y="1442"/>
                  <a:pt x="7676" y="419"/>
                </a:cubicBezTo>
                <a:cubicBezTo>
                  <a:pt x="7010" y="138"/>
                  <a:pt x="6305" y="1"/>
                  <a:pt x="56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5"/>
          <p:cNvSpPr/>
          <p:nvPr/>
        </p:nvSpPr>
        <p:spPr>
          <a:xfrm>
            <a:off x="7197773" y="-2064433"/>
            <a:ext cx="6333088" cy="3302156"/>
          </a:xfrm>
          <a:custGeom>
            <a:avLst/>
            <a:gdLst/>
            <a:ahLst/>
            <a:cxnLst/>
            <a:rect l="l" t="t" r="r" b="b"/>
            <a:pathLst>
              <a:path w="66135" h="51739" extrusionOk="0">
                <a:moveTo>
                  <a:pt x="42970" y="0"/>
                </a:moveTo>
                <a:cubicBezTo>
                  <a:pt x="39952" y="0"/>
                  <a:pt x="36976" y="176"/>
                  <a:pt x="34285" y="300"/>
                </a:cubicBezTo>
                <a:lnTo>
                  <a:pt x="6776" y="7085"/>
                </a:lnTo>
                <a:cubicBezTo>
                  <a:pt x="3450" y="10278"/>
                  <a:pt x="1" y="13737"/>
                  <a:pt x="1024" y="18722"/>
                </a:cubicBezTo>
                <a:cubicBezTo>
                  <a:pt x="2048" y="23716"/>
                  <a:pt x="6008" y="27932"/>
                  <a:pt x="8956" y="32159"/>
                </a:cubicBezTo>
                <a:cubicBezTo>
                  <a:pt x="13940" y="39579"/>
                  <a:pt x="15864" y="51471"/>
                  <a:pt x="27121" y="51727"/>
                </a:cubicBezTo>
                <a:cubicBezTo>
                  <a:pt x="27302" y="51735"/>
                  <a:pt x="27482" y="51738"/>
                  <a:pt x="27660" y="51738"/>
                </a:cubicBezTo>
                <a:cubicBezTo>
                  <a:pt x="33264" y="51738"/>
                  <a:pt x="37309" y="47884"/>
                  <a:pt x="40037" y="43539"/>
                </a:cubicBezTo>
                <a:cubicBezTo>
                  <a:pt x="42729" y="39323"/>
                  <a:pt x="44520" y="35352"/>
                  <a:pt x="48992" y="33305"/>
                </a:cubicBezTo>
                <a:cubicBezTo>
                  <a:pt x="53475" y="31391"/>
                  <a:pt x="58592" y="30624"/>
                  <a:pt x="61918" y="26909"/>
                </a:cubicBezTo>
                <a:cubicBezTo>
                  <a:pt x="65623" y="23204"/>
                  <a:pt x="66134" y="17186"/>
                  <a:pt x="65111" y="12202"/>
                </a:cubicBezTo>
                <a:cubicBezTo>
                  <a:pt x="62302" y="1728"/>
                  <a:pt x="52429" y="0"/>
                  <a:pt x="4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5"/>
          <p:cNvSpPr/>
          <p:nvPr/>
        </p:nvSpPr>
        <p:spPr>
          <a:xfrm>
            <a:off x="7482540" y="-2811717"/>
            <a:ext cx="4683440" cy="3569132"/>
          </a:xfrm>
          <a:custGeom>
            <a:avLst/>
            <a:gdLst/>
            <a:ahLst/>
            <a:cxnLst/>
            <a:rect l="l" t="t" r="r" b="b"/>
            <a:pathLst>
              <a:path w="111140" h="84697" extrusionOk="0">
                <a:moveTo>
                  <a:pt x="46761" y="1119"/>
                </a:moveTo>
                <a:cubicBezTo>
                  <a:pt x="46003" y="1048"/>
                  <a:pt x="45238" y="990"/>
                  <a:pt x="44480" y="952"/>
                </a:cubicBezTo>
                <a:cubicBezTo>
                  <a:pt x="28179" y="0"/>
                  <a:pt x="5452" y="3786"/>
                  <a:pt x="1158" y="22150"/>
                </a:cubicBezTo>
                <a:cubicBezTo>
                  <a:pt x="1" y="27112"/>
                  <a:pt x="1331" y="33301"/>
                  <a:pt x="5606" y="36785"/>
                </a:cubicBezTo>
                <a:cubicBezTo>
                  <a:pt x="11911" y="41934"/>
                  <a:pt x="19791" y="41034"/>
                  <a:pt x="27029" y="43155"/>
                </a:cubicBezTo>
                <a:cubicBezTo>
                  <a:pt x="41504" y="47391"/>
                  <a:pt x="42378" y="64391"/>
                  <a:pt x="53491" y="72677"/>
                </a:cubicBezTo>
                <a:cubicBezTo>
                  <a:pt x="62438" y="79348"/>
                  <a:pt x="68686" y="69868"/>
                  <a:pt x="76945" y="69971"/>
                </a:cubicBezTo>
                <a:cubicBezTo>
                  <a:pt x="86561" y="70093"/>
                  <a:pt x="90649" y="83963"/>
                  <a:pt x="100065" y="84490"/>
                </a:cubicBezTo>
                <a:cubicBezTo>
                  <a:pt x="103697" y="84696"/>
                  <a:pt x="105689" y="80840"/>
                  <a:pt x="106557" y="77362"/>
                </a:cubicBezTo>
                <a:cubicBezTo>
                  <a:pt x="111140" y="59037"/>
                  <a:pt x="103716" y="37421"/>
                  <a:pt x="90064" y="22432"/>
                </a:cubicBezTo>
                <a:cubicBezTo>
                  <a:pt x="78604" y="9854"/>
                  <a:pt x="62560" y="2597"/>
                  <a:pt x="46761" y="1119"/>
                </a:cubicBezTo>
                <a:close/>
              </a:path>
            </a:pathLst>
          </a:custGeom>
          <a:noFill/>
          <a:ln w="12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5"/>
          <p:cNvSpPr/>
          <p:nvPr/>
        </p:nvSpPr>
        <p:spPr>
          <a:xfrm>
            <a:off x="11002590" y="-130764"/>
            <a:ext cx="970503" cy="888171"/>
          </a:xfrm>
          <a:custGeom>
            <a:avLst/>
            <a:gdLst/>
            <a:ahLst/>
            <a:cxnLst/>
            <a:rect l="l" t="t" r="r" b="b"/>
            <a:pathLst>
              <a:path w="7676" h="7025" extrusionOk="0">
                <a:moveTo>
                  <a:pt x="3600" y="1"/>
                </a:moveTo>
                <a:cubicBezTo>
                  <a:pt x="2024" y="1"/>
                  <a:pt x="914" y="764"/>
                  <a:pt x="512" y="2470"/>
                </a:cubicBezTo>
                <a:cubicBezTo>
                  <a:pt x="0" y="4394"/>
                  <a:pt x="768" y="6696"/>
                  <a:pt x="2814" y="6952"/>
                </a:cubicBezTo>
                <a:cubicBezTo>
                  <a:pt x="3060" y="7001"/>
                  <a:pt x="3309" y="7024"/>
                  <a:pt x="3559" y="7024"/>
                </a:cubicBezTo>
                <a:cubicBezTo>
                  <a:pt x="5256" y="7024"/>
                  <a:pt x="6941" y="5938"/>
                  <a:pt x="7164" y="4261"/>
                </a:cubicBezTo>
                <a:cubicBezTo>
                  <a:pt x="7676" y="1958"/>
                  <a:pt x="7420" y="423"/>
                  <a:pt x="4984" y="167"/>
                </a:cubicBezTo>
                <a:cubicBezTo>
                  <a:pt x="4491" y="57"/>
                  <a:pt x="4028" y="1"/>
                  <a:pt x="36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5"/>
          <p:cNvSpPr/>
          <p:nvPr/>
        </p:nvSpPr>
        <p:spPr>
          <a:xfrm rot="6448395">
            <a:off x="-3112083" y="490737"/>
            <a:ext cx="5185177" cy="2951400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2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5"/>
          <p:cNvSpPr/>
          <p:nvPr/>
        </p:nvSpPr>
        <p:spPr>
          <a:xfrm>
            <a:off x="-3210233" y="5187152"/>
            <a:ext cx="5185032" cy="2951317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2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" name="Google Shape;33;p4">
            <a:extLst>
              <a:ext uri="{FF2B5EF4-FFF2-40B4-BE49-F238E27FC236}">
                <a16:creationId xmlns:a16="http://schemas.microsoft.com/office/drawing/2014/main" id="{C9FE6038-820A-C039-E218-DD948EAF7B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56167" y="1793343"/>
            <a:ext cx="10279600" cy="43474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800"/>
              <a:buChar char="●"/>
              <a:defRPr sz="2400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31373571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5"/>
          <p:cNvSpPr txBox="1">
            <a:spLocks noGrp="1"/>
          </p:cNvSpPr>
          <p:nvPr>
            <p:ph type="title"/>
          </p:nvPr>
        </p:nvSpPr>
        <p:spPr>
          <a:xfrm>
            <a:off x="1212533" y="4374100"/>
            <a:ext cx="2892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24" name="Google Shape;224;p25"/>
          <p:cNvSpPr txBox="1">
            <a:spLocks noGrp="1"/>
          </p:cNvSpPr>
          <p:nvPr>
            <p:ph type="subTitle" idx="1"/>
          </p:nvPr>
        </p:nvSpPr>
        <p:spPr>
          <a:xfrm>
            <a:off x="1212533" y="5007867"/>
            <a:ext cx="2892800" cy="9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25" name="Google Shape;225;p25"/>
          <p:cNvSpPr txBox="1">
            <a:spLocks noGrp="1"/>
          </p:cNvSpPr>
          <p:nvPr>
            <p:ph type="title" idx="2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26" name="Google Shape;226;p25"/>
          <p:cNvSpPr txBox="1">
            <a:spLocks noGrp="1"/>
          </p:cNvSpPr>
          <p:nvPr>
            <p:ph type="title" idx="3"/>
          </p:nvPr>
        </p:nvSpPr>
        <p:spPr>
          <a:xfrm>
            <a:off x="4649468" y="4374100"/>
            <a:ext cx="2892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27" name="Google Shape;227;p25"/>
          <p:cNvSpPr txBox="1">
            <a:spLocks noGrp="1"/>
          </p:cNvSpPr>
          <p:nvPr>
            <p:ph type="subTitle" idx="4"/>
          </p:nvPr>
        </p:nvSpPr>
        <p:spPr>
          <a:xfrm>
            <a:off x="4649467" y="5007867"/>
            <a:ext cx="2892800" cy="9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28" name="Google Shape;228;p25"/>
          <p:cNvSpPr txBox="1">
            <a:spLocks noGrp="1"/>
          </p:cNvSpPr>
          <p:nvPr>
            <p:ph type="title" idx="5"/>
          </p:nvPr>
        </p:nvSpPr>
        <p:spPr>
          <a:xfrm>
            <a:off x="8086403" y="4374100"/>
            <a:ext cx="2892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29" name="Google Shape;229;p25"/>
          <p:cNvSpPr txBox="1">
            <a:spLocks noGrp="1"/>
          </p:cNvSpPr>
          <p:nvPr>
            <p:ph type="subTitle" idx="6"/>
          </p:nvPr>
        </p:nvSpPr>
        <p:spPr>
          <a:xfrm>
            <a:off x="8086400" y="5007867"/>
            <a:ext cx="2892800" cy="9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30" name="Google Shape;230;p25"/>
          <p:cNvSpPr/>
          <p:nvPr/>
        </p:nvSpPr>
        <p:spPr>
          <a:xfrm rot="3078798" flipH="1">
            <a:off x="-2712891" y="5090399"/>
            <a:ext cx="5185013" cy="2951307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5"/>
          <p:cNvSpPr/>
          <p:nvPr/>
        </p:nvSpPr>
        <p:spPr>
          <a:xfrm rot="-8273152" flipH="1">
            <a:off x="10209159" y="-338341"/>
            <a:ext cx="3121423" cy="2006239"/>
          </a:xfrm>
          <a:custGeom>
            <a:avLst/>
            <a:gdLst/>
            <a:ahLst/>
            <a:cxnLst/>
            <a:rect l="l" t="t" r="r" b="b"/>
            <a:pathLst>
              <a:path w="93644" h="60188" extrusionOk="0">
                <a:moveTo>
                  <a:pt x="70897" y="1"/>
                </a:moveTo>
                <a:cubicBezTo>
                  <a:pt x="66659" y="1"/>
                  <a:pt x="62112" y="1497"/>
                  <a:pt x="59103" y="3329"/>
                </a:cubicBezTo>
                <a:cubicBezTo>
                  <a:pt x="52963" y="7422"/>
                  <a:pt x="48869" y="15610"/>
                  <a:pt x="40937" y="16889"/>
                </a:cubicBezTo>
                <a:cubicBezTo>
                  <a:pt x="40231" y="16999"/>
                  <a:pt x="39543" y="17051"/>
                  <a:pt x="38873" y="17051"/>
                </a:cubicBezTo>
                <a:cubicBezTo>
                  <a:pt x="31769" y="17051"/>
                  <a:pt x="26525" y="11295"/>
                  <a:pt x="20213" y="8958"/>
                </a:cubicBezTo>
                <a:cubicBezTo>
                  <a:pt x="18829" y="8482"/>
                  <a:pt x="17562" y="8269"/>
                  <a:pt x="16388" y="8269"/>
                </a:cubicBezTo>
                <a:cubicBezTo>
                  <a:pt x="10620" y="8269"/>
                  <a:pt x="7110" y="13405"/>
                  <a:pt x="3071" y="17657"/>
                </a:cubicBezTo>
                <a:cubicBezTo>
                  <a:pt x="2815" y="19192"/>
                  <a:pt x="2303" y="20471"/>
                  <a:pt x="1791" y="22006"/>
                </a:cubicBezTo>
                <a:cubicBezTo>
                  <a:pt x="0" y="30193"/>
                  <a:pt x="4350" y="39404"/>
                  <a:pt x="8699" y="46056"/>
                </a:cubicBezTo>
                <a:cubicBezTo>
                  <a:pt x="11770" y="50662"/>
                  <a:pt x="15352" y="54755"/>
                  <a:pt x="20213" y="57314"/>
                </a:cubicBezTo>
                <a:cubicBezTo>
                  <a:pt x="24789" y="59493"/>
                  <a:pt x="29922" y="60187"/>
                  <a:pt x="34979" y="60187"/>
                </a:cubicBezTo>
                <a:cubicBezTo>
                  <a:pt x="35860" y="60187"/>
                  <a:pt x="36738" y="60166"/>
                  <a:pt x="37611" y="60128"/>
                </a:cubicBezTo>
                <a:cubicBezTo>
                  <a:pt x="44519" y="59617"/>
                  <a:pt x="51172" y="58593"/>
                  <a:pt x="57824" y="57570"/>
                </a:cubicBezTo>
                <a:cubicBezTo>
                  <a:pt x="63708" y="56802"/>
                  <a:pt x="69849" y="55779"/>
                  <a:pt x="75478" y="53988"/>
                </a:cubicBezTo>
                <a:cubicBezTo>
                  <a:pt x="80339" y="52453"/>
                  <a:pt x="85200" y="50150"/>
                  <a:pt x="88782" y="46568"/>
                </a:cubicBezTo>
                <a:cubicBezTo>
                  <a:pt x="91085" y="44010"/>
                  <a:pt x="93644" y="40172"/>
                  <a:pt x="92620" y="36590"/>
                </a:cubicBezTo>
                <a:cubicBezTo>
                  <a:pt x="91597" y="33264"/>
                  <a:pt x="88015" y="31984"/>
                  <a:pt x="85200" y="30961"/>
                </a:cubicBezTo>
                <a:cubicBezTo>
                  <a:pt x="82898" y="29938"/>
                  <a:pt x="79060" y="29426"/>
                  <a:pt x="78036" y="26612"/>
                </a:cubicBezTo>
                <a:cubicBezTo>
                  <a:pt x="77013" y="23541"/>
                  <a:pt x="79060" y="19703"/>
                  <a:pt x="80083" y="16889"/>
                </a:cubicBezTo>
                <a:cubicBezTo>
                  <a:pt x="81107" y="13307"/>
                  <a:pt x="82386" y="8958"/>
                  <a:pt x="80595" y="5120"/>
                </a:cubicBezTo>
                <a:cubicBezTo>
                  <a:pt x="78719" y="1368"/>
                  <a:pt x="74949" y="1"/>
                  <a:pt x="708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25"/>
          <p:cNvSpPr/>
          <p:nvPr/>
        </p:nvSpPr>
        <p:spPr>
          <a:xfrm rot="-5046336" flipH="1">
            <a:off x="584017" y="-2079412"/>
            <a:ext cx="2401112" cy="3448539"/>
          </a:xfrm>
          <a:custGeom>
            <a:avLst/>
            <a:gdLst/>
            <a:ahLst/>
            <a:cxnLst/>
            <a:rect l="l" t="t" r="r" b="b"/>
            <a:pathLst>
              <a:path w="10624" h="9344" extrusionOk="0">
                <a:moveTo>
                  <a:pt x="5610" y="1"/>
                </a:moveTo>
                <a:cubicBezTo>
                  <a:pt x="3777" y="1"/>
                  <a:pt x="2022" y="955"/>
                  <a:pt x="1280" y="2721"/>
                </a:cubicBezTo>
                <a:cubicBezTo>
                  <a:pt x="1" y="5403"/>
                  <a:pt x="1" y="7450"/>
                  <a:pt x="2948" y="8606"/>
                </a:cubicBezTo>
                <a:cubicBezTo>
                  <a:pt x="3992" y="9080"/>
                  <a:pt x="4982" y="9344"/>
                  <a:pt x="5880" y="9344"/>
                </a:cubicBezTo>
                <a:cubicBezTo>
                  <a:pt x="7404" y="9344"/>
                  <a:pt x="8662" y="8586"/>
                  <a:pt x="9467" y="6815"/>
                </a:cubicBezTo>
                <a:cubicBezTo>
                  <a:pt x="10624" y="4512"/>
                  <a:pt x="10235" y="1442"/>
                  <a:pt x="7676" y="419"/>
                </a:cubicBezTo>
                <a:cubicBezTo>
                  <a:pt x="7010" y="138"/>
                  <a:pt x="6305" y="1"/>
                  <a:pt x="56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25"/>
          <p:cNvSpPr/>
          <p:nvPr/>
        </p:nvSpPr>
        <p:spPr>
          <a:xfrm rot="10800000" flipH="1">
            <a:off x="-298717" y="-267083"/>
            <a:ext cx="1009847" cy="888179"/>
          </a:xfrm>
          <a:custGeom>
            <a:avLst/>
            <a:gdLst/>
            <a:ahLst/>
            <a:cxnLst/>
            <a:rect l="l" t="t" r="r" b="b"/>
            <a:pathLst>
              <a:path w="10624" h="9344" extrusionOk="0">
                <a:moveTo>
                  <a:pt x="5610" y="1"/>
                </a:moveTo>
                <a:cubicBezTo>
                  <a:pt x="3777" y="1"/>
                  <a:pt x="2022" y="955"/>
                  <a:pt x="1280" y="2721"/>
                </a:cubicBezTo>
                <a:cubicBezTo>
                  <a:pt x="1" y="5403"/>
                  <a:pt x="1" y="7450"/>
                  <a:pt x="2948" y="8606"/>
                </a:cubicBezTo>
                <a:cubicBezTo>
                  <a:pt x="3992" y="9080"/>
                  <a:pt x="4982" y="9344"/>
                  <a:pt x="5880" y="9344"/>
                </a:cubicBezTo>
                <a:cubicBezTo>
                  <a:pt x="7404" y="9344"/>
                  <a:pt x="8662" y="8586"/>
                  <a:pt x="9467" y="6815"/>
                </a:cubicBezTo>
                <a:cubicBezTo>
                  <a:pt x="10624" y="4512"/>
                  <a:pt x="10235" y="1442"/>
                  <a:pt x="7676" y="419"/>
                </a:cubicBezTo>
                <a:cubicBezTo>
                  <a:pt x="7010" y="138"/>
                  <a:pt x="6305" y="1"/>
                  <a:pt x="561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25"/>
          <p:cNvSpPr/>
          <p:nvPr/>
        </p:nvSpPr>
        <p:spPr>
          <a:xfrm rot="1752103">
            <a:off x="7349518" y="-1716197"/>
            <a:ext cx="3987223" cy="2269525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25"/>
          <p:cNvSpPr/>
          <p:nvPr/>
        </p:nvSpPr>
        <p:spPr>
          <a:xfrm rot="-7768558" flipH="1">
            <a:off x="10558829" y="3422626"/>
            <a:ext cx="3640001" cy="5436509"/>
          </a:xfrm>
          <a:custGeom>
            <a:avLst/>
            <a:gdLst/>
            <a:ahLst/>
            <a:cxnLst/>
            <a:rect l="l" t="t" r="r" b="b"/>
            <a:pathLst>
              <a:path w="86381" h="129014" extrusionOk="0">
                <a:moveTo>
                  <a:pt x="9095" y="105033"/>
                </a:moveTo>
                <a:cubicBezTo>
                  <a:pt x="3143" y="98547"/>
                  <a:pt x="0" y="89581"/>
                  <a:pt x="598" y="80807"/>
                </a:cubicBezTo>
                <a:cubicBezTo>
                  <a:pt x="1196" y="72027"/>
                  <a:pt x="5528" y="63569"/>
                  <a:pt x="12303" y="57944"/>
                </a:cubicBezTo>
                <a:cubicBezTo>
                  <a:pt x="17503" y="53625"/>
                  <a:pt x="24534" y="50225"/>
                  <a:pt x="26032" y="43637"/>
                </a:cubicBezTo>
                <a:cubicBezTo>
                  <a:pt x="27947" y="35197"/>
                  <a:pt x="19302" y="26674"/>
                  <a:pt x="22053" y="18466"/>
                </a:cubicBezTo>
                <a:cubicBezTo>
                  <a:pt x="22902" y="15940"/>
                  <a:pt x="24740" y="13877"/>
                  <a:pt x="26694" y="12071"/>
                </a:cubicBezTo>
                <a:cubicBezTo>
                  <a:pt x="32922" y="6325"/>
                  <a:pt x="40655" y="2455"/>
                  <a:pt x="48991" y="913"/>
                </a:cubicBezTo>
                <a:cubicBezTo>
                  <a:pt x="53336" y="116"/>
                  <a:pt x="57958" y="0"/>
                  <a:pt x="62039" y="1691"/>
                </a:cubicBezTo>
                <a:cubicBezTo>
                  <a:pt x="67278" y="3863"/>
                  <a:pt x="70903" y="8684"/>
                  <a:pt x="73821" y="13537"/>
                </a:cubicBezTo>
                <a:cubicBezTo>
                  <a:pt x="81695" y="26629"/>
                  <a:pt x="86380" y="41824"/>
                  <a:pt x="85885" y="57090"/>
                </a:cubicBezTo>
                <a:cubicBezTo>
                  <a:pt x="85596" y="66037"/>
                  <a:pt x="83565" y="74836"/>
                  <a:pt x="81052" y="83430"/>
                </a:cubicBezTo>
                <a:cubicBezTo>
                  <a:pt x="79021" y="90352"/>
                  <a:pt x="76655" y="97236"/>
                  <a:pt x="72998" y="103452"/>
                </a:cubicBezTo>
                <a:cubicBezTo>
                  <a:pt x="67445" y="112894"/>
                  <a:pt x="52475" y="129014"/>
                  <a:pt x="39999" y="127458"/>
                </a:cubicBezTo>
                <a:cubicBezTo>
                  <a:pt x="35140" y="126854"/>
                  <a:pt x="31624" y="122181"/>
                  <a:pt x="27967" y="119360"/>
                </a:cubicBezTo>
                <a:cubicBezTo>
                  <a:pt x="21713" y="114533"/>
                  <a:pt x="14488" y="110914"/>
                  <a:pt x="9095" y="10503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25"/>
          <p:cNvSpPr/>
          <p:nvPr/>
        </p:nvSpPr>
        <p:spPr>
          <a:xfrm rot="-5116327" flipH="1">
            <a:off x="9457386" y="3997448"/>
            <a:ext cx="5110324" cy="3530115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2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49797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 1">
  <p:cSld name="Title and three columns  1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6"/>
          <p:cNvSpPr txBox="1">
            <a:spLocks noGrp="1"/>
          </p:cNvSpPr>
          <p:nvPr>
            <p:ph type="title"/>
          </p:nvPr>
        </p:nvSpPr>
        <p:spPr>
          <a:xfrm>
            <a:off x="1415733" y="3154900"/>
            <a:ext cx="289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39" name="Google Shape;239;p26"/>
          <p:cNvSpPr txBox="1">
            <a:spLocks noGrp="1"/>
          </p:cNvSpPr>
          <p:nvPr>
            <p:ph type="subTitle" idx="1"/>
          </p:nvPr>
        </p:nvSpPr>
        <p:spPr>
          <a:xfrm>
            <a:off x="1415733" y="3788667"/>
            <a:ext cx="2892800" cy="9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40" name="Google Shape;240;p26"/>
          <p:cNvSpPr txBox="1">
            <a:spLocks noGrp="1"/>
          </p:cNvSpPr>
          <p:nvPr>
            <p:ph type="title" idx="2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41" name="Google Shape;241;p26"/>
          <p:cNvSpPr txBox="1">
            <a:spLocks noGrp="1"/>
          </p:cNvSpPr>
          <p:nvPr>
            <p:ph type="title" idx="3"/>
          </p:nvPr>
        </p:nvSpPr>
        <p:spPr>
          <a:xfrm>
            <a:off x="4649468" y="3154900"/>
            <a:ext cx="289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42" name="Google Shape;242;p26"/>
          <p:cNvSpPr txBox="1">
            <a:spLocks noGrp="1"/>
          </p:cNvSpPr>
          <p:nvPr>
            <p:ph type="subTitle" idx="4"/>
          </p:nvPr>
        </p:nvSpPr>
        <p:spPr>
          <a:xfrm>
            <a:off x="4649467" y="3788667"/>
            <a:ext cx="2892800" cy="9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43" name="Google Shape;243;p26"/>
          <p:cNvSpPr txBox="1">
            <a:spLocks noGrp="1"/>
          </p:cNvSpPr>
          <p:nvPr>
            <p:ph type="title" idx="5"/>
          </p:nvPr>
        </p:nvSpPr>
        <p:spPr>
          <a:xfrm>
            <a:off x="7883203" y="3154900"/>
            <a:ext cx="289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44" name="Google Shape;244;p26"/>
          <p:cNvSpPr txBox="1">
            <a:spLocks noGrp="1"/>
          </p:cNvSpPr>
          <p:nvPr>
            <p:ph type="subTitle" idx="6"/>
          </p:nvPr>
        </p:nvSpPr>
        <p:spPr>
          <a:xfrm>
            <a:off x="7883200" y="3788667"/>
            <a:ext cx="2892800" cy="9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45" name="Google Shape;245;p26"/>
          <p:cNvSpPr/>
          <p:nvPr/>
        </p:nvSpPr>
        <p:spPr>
          <a:xfrm rot="7721202">
            <a:off x="-2355424" y="-1480664"/>
            <a:ext cx="5185013" cy="2951307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26"/>
          <p:cNvSpPr/>
          <p:nvPr/>
        </p:nvSpPr>
        <p:spPr>
          <a:xfrm rot="-2526848">
            <a:off x="10209159" y="5137746"/>
            <a:ext cx="3121423" cy="2006239"/>
          </a:xfrm>
          <a:custGeom>
            <a:avLst/>
            <a:gdLst/>
            <a:ahLst/>
            <a:cxnLst/>
            <a:rect l="l" t="t" r="r" b="b"/>
            <a:pathLst>
              <a:path w="93644" h="60188" extrusionOk="0">
                <a:moveTo>
                  <a:pt x="70897" y="1"/>
                </a:moveTo>
                <a:cubicBezTo>
                  <a:pt x="66659" y="1"/>
                  <a:pt x="62112" y="1497"/>
                  <a:pt x="59103" y="3329"/>
                </a:cubicBezTo>
                <a:cubicBezTo>
                  <a:pt x="52963" y="7422"/>
                  <a:pt x="48869" y="15610"/>
                  <a:pt x="40937" y="16889"/>
                </a:cubicBezTo>
                <a:cubicBezTo>
                  <a:pt x="40231" y="16999"/>
                  <a:pt x="39543" y="17051"/>
                  <a:pt x="38873" y="17051"/>
                </a:cubicBezTo>
                <a:cubicBezTo>
                  <a:pt x="31769" y="17051"/>
                  <a:pt x="26525" y="11295"/>
                  <a:pt x="20213" y="8958"/>
                </a:cubicBezTo>
                <a:cubicBezTo>
                  <a:pt x="18829" y="8482"/>
                  <a:pt x="17562" y="8269"/>
                  <a:pt x="16388" y="8269"/>
                </a:cubicBezTo>
                <a:cubicBezTo>
                  <a:pt x="10620" y="8269"/>
                  <a:pt x="7110" y="13405"/>
                  <a:pt x="3071" y="17657"/>
                </a:cubicBezTo>
                <a:cubicBezTo>
                  <a:pt x="2815" y="19192"/>
                  <a:pt x="2303" y="20471"/>
                  <a:pt x="1791" y="22006"/>
                </a:cubicBezTo>
                <a:cubicBezTo>
                  <a:pt x="0" y="30193"/>
                  <a:pt x="4350" y="39404"/>
                  <a:pt x="8699" y="46056"/>
                </a:cubicBezTo>
                <a:cubicBezTo>
                  <a:pt x="11770" y="50662"/>
                  <a:pt x="15352" y="54755"/>
                  <a:pt x="20213" y="57314"/>
                </a:cubicBezTo>
                <a:cubicBezTo>
                  <a:pt x="24789" y="59493"/>
                  <a:pt x="29922" y="60187"/>
                  <a:pt x="34979" y="60187"/>
                </a:cubicBezTo>
                <a:cubicBezTo>
                  <a:pt x="35860" y="60187"/>
                  <a:pt x="36738" y="60166"/>
                  <a:pt x="37611" y="60128"/>
                </a:cubicBezTo>
                <a:cubicBezTo>
                  <a:pt x="44519" y="59617"/>
                  <a:pt x="51172" y="58593"/>
                  <a:pt x="57824" y="57570"/>
                </a:cubicBezTo>
                <a:cubicBezTo>
                  <a:pt x="63708" y="56802"/>
                  <a:pt x="69849" y="55779"/>
                  <a:pt x="75478" y="53988"/>
                </a:cubicBezTo>
                <a:cubicBezTo>
                  <a:pt x="80339" y="52453"/>
                  <a:pt x="85200" y="50150"/>
                  <a:pt x="88782" y="46568"/>
                </a:cubicBezTo>
                <a:cubicBezTo>
                  <a:pt x="91085" y="44010"/>
                  <a:pt x="93644" y="40172"/>
                  <a:pt x="92620" y="36590"/>
                </a:cubicBezTo>
                <a:cubicBezTo>
                  <a:pt x="91597" y="33264"/>
                  <a:pt x="88015" y="31984"/>
                  <a:pt x="85200" y="30961"/>
                </a:cubicBezTo>
                <a:cubicBezTo>
                  <a:pt x="82898" y="29938"/>
                  <a:pt x="79060" y="29426"/>
                  <a:pt x="78036" y="26612"/>
                </a:cubicBezTo>
                <a:cubicBezTo>
                  <a:pt x="77013" y="23541"/>
                  <a:pt x="79060" y="19703"/>
                  <a:pt x="80083" y="16889"/>
                </a:cubicBezTo>
                <a:cubicBezTo>
                  <a:pt x="81107" y="13307"/>
                  <a:pt x="82386" y="8958"/>
                  <a:pt x="80595" y="5120"/>
                </a:cubicBezTo>
                <a:cubicBezTo>
                  <a:pt x="78719" y="1368"/>
                  <a:pt x="74949" y="1"/>
                  <a:pt x="708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26"/>
          <p:cNvSpPr/>
          <p:nvPr/>
        </p:nvSpPr>
        <p:spPr>
          <a:xfrm rot="-5753664">
            <a:off x="584017" y="4928515"/>
            <a:ext cx="2401112" cy="3448539"/>
          </a:xfrm>
          <a:custGeom>
            <a:avLst/>
            <a:gdLst/>
            <a:ahLst/>
            <a:cxnLst/>
            <a:rect l="l" t="t" r="r" b="b"/>
            <a:pathLst>
              <a:path w="10624" h="9344" extrusionOk="0">
                <a:moveTo>
                  <a:pt x="5610" y="1"/>
                </a:moveTo>
                <a:cubicBezTo>
                  <a:pt x="3777" y="1"/>
                  <a:pt x="2022" y="955"/>
                  <a:pt x="1280" y="2721"/>
                </a:cubicBezTo>
                <a:cubicBezTo>
                  <a:pt x="1" y="5403"/>
                  <a:pt x="1" y="7450"/>
                  <a:pt x="2948" y="8606"/>
                </a:cubicBezTo>
                <a:cubicBezTo>
                  <a:pt x="3992" y="9080"/>
                  <a:pt x="4982" y="9344"/>
                  <a:pt x="5880" y="9344"/>
                </a:cubicBezTo>
                <a:cubicBezTo>
                  <a:pt x="7404" y="9344"/>
                  <a:pt x="8662" y="8586"/>
                  <a:pt x="9467" y="6815"/>
                </a:cubicBezTo>
                <a:cubicBezTo>
                  <a:pt x="10624" y="4512"/>
                  <a:pt x="10235" y="1442"/>
                  <a:pt x="7676" y="419"/>
                </a:cubicBezTo>
                <a:cubicBezTo>
                  <a:pt x="7010" y="138"/>
                  <a:pt x="6305" y="1"/>
                  <a:pt x="56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26"/>
          <p:cNvSpPr/>
          <p:nvPr/>
        </p:nvSpPr>
        <p:spPr>
          <a:xfrm>
            <a:off x="-298717" y="5676547"/>
            <a:ext cx="1009847" cy="888179"/>
          </a:xfrm>
          <a:custGeom>
            <a:avLst/>
            <a:gdLst/>
            <a:ahLst/>
            <a:cxnLst/>
            <a:rect l="l" t="t" r="r" b="b"/>
            <a:pathLst>
              <a:path w="10624" h="9344" extrusionOk="0">
                <a:moveTo>
                  <a:pt x="5610" y="1"/>
                </a:moveTo>
                <a:cubicBezTo>
                  <a:pt x="3777" y="1"/>
                  <a:pt x="2022" y="955"/>
                  <a:pt x="1280" y="2721"/>
                </a:cubicBezTo>
                <a:cubicBezTo>
                  <a:pt x="1" y="5403"/>
                  <a:pt x="1" y="7450"/>
                  <a:pt x="2948" y="8606"/>
                </a:cubicBezTo>
                <a:cubicBezTo>
                  <a:pt x="3992" y="9080"/>
                  <a:pt x="4982" y="9344"/>
                  <a:pt x="5880" y="9344"/>
                </a:cubicBezTo>
                <a:cubicBezTo>
                  <a:pt x="7404" y="9344"/>
                  <a:pt x="8662" y="8586"/>
                  <a:pt x="9467" y="6815"/>
                </a:cubicBezTo>
                <a:cubicBezTo>
                  <a:pt x="10624" y="4512"/>
                  <a:pt x="10235" y="1442"/>
                  <a:pt x="7676" y="419"/>
                </a:cubicBezTo>
                <a:cubicBezTo>
                  <a:pt x="7010" y="138"/>
                  <a:pt x="6305" y="1"/>
                  <a:pt x="561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26"/>
          <p:cNvSpPr/>
          <p:nvPr/>
        </p:nvSpPr>
        <p:spPr>
          <a:xfrm rot="9047897" flipH="1">
            <a:off x="7349518" y="6150715"/>
            <a:ext cx="3987223" cy="2269525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26"/>
          <p:cNvSpPr/>
          <p:nvPr/>
        </p:nvSpPr>
        <p:spPr>
          <a:xfrm rot="-3031442">
            <a:off x="10133629" y="-1732309"/>
            <a:ext cx="3640001" cy="5436509"/>
          </a:xfrm>
          <a:custGeom>
            <a:avLst/>
            <a:gdLst/>
            <a:ahLst/>
            <a:cxnLst/>
            <a:rect l="l" t="t" r="r" b="b"/>
            <a:pathLst>
              <a:path w="86381" h="129014" extrusionOk="0">
                <a:moveTo>
                  <a:pt x="9095" y="105033"/>
                </a:moveTo>
                <a:cubicBezTo>
                  <a:pt x="3143" y="98547"/>
                  <a:pt x="0" y="89581"/>
                  <a:pt x="598" y="80807"/>
                </a:cubicBezTo>
                <a:cubicBezTo>
                  <a:pt x="1196" y="72027"/>
                  <a:pt x="5528" y="63569"/>
                  <a:pt x="12303" y="57944"/>
                </a:cubicBezTo>
                <a:cubicBezTo>
                  <a:pt x="17503" y="53625"/>
                  <a:pt x="24534" y="50225"/>
                  <a:pt x="26032" y="43637"/>
                </a:cubicBezTo>
                <a:cubicBezTo>
                  <a:pt x="27947" y="35197"/>
                  <a:pt x="19302" y="26674"/>
                  <a:pt x="22053" y="18466"/>
                </a:cubicBezTo>
                <a:cubicBezTo>
                  <a:pt x="22902" y="15940"/>
                  <a:pt x="24740" y="13877"/>
                  <a:pt x="26694" y="12071"/>
                </a:cubicBezTo>
                <a:cubicBezTo>
                  <a:pt x="32922" y="6325"/>
                  <a:pt x="40655" y="2455"/>
                  <a:pt x="48991" y="913"/>
                </a:cubicBezTo>
                <a:cubicBezTo>
                  <a:pt x="53336" y="116"/>
                  <a:pt x="57958" y="0"/>
                  <a:pt x="62039" y="1691"/>
                </a:cubicBezTo>
                <a:cubicBezTo>
                  <a:pt x="67278" y="3863"/>
                  <a:pt x="70903" y="8684"/>
                  <a:pt x="73821" y="13537"/>
                </a:cubicBezTo>
                <a:cubicBezTo>
                  <a:pt x="81695" y="26629"/>
                  <a:pt x="86380" y="41824"/>
                  <a:pt x="85885" y="57090"/>
                </a:cubicBezTo>
                <a:cubicBezTo>
                  <a:pt x="85596" y="66037"/>
                  <a:pt x="83565" y="74836"/>
                  <a:pt x="81052" y="83430"/>
                </a:cubicBezTo>
                <a:cubicBezTo>
                  <a:pt x="79021" y="90352"/>
                  <a:pt x="76655" y="97236"/>
                  <a:pt x="72998" y="103452"/>
                </a:cubicBezTo>
                <a:cubicBezTo>
                  <a:pt x="67445" y="112894"/>
                  <a:pt x="52475" y="129014"/>
                  <a:pt x="39999" y="127458"/>
                </a:cubicBezTo>
                <a:cubicBezTo>
                  <a:pt x="35140" y="126854"/>
                  <a:pt x="31624" y="122181"/>
                  <a:pt x="27967" y="119360"/>
                </a:cubicBezTo>
                <a:cubicBezTo>
                  <a:pt x="21713" y="114533"/>
                  <a:pt x="14488" y="110914"/>
                  <a:pt x="9095" y="10503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26"/>
          <p:cNvSpPr/>
          <p:nvPr/>
        </p:nvSpPr>
        <p:spPr>
          <a:xfrm rot="-5683673">
            <a:off x="8812686" y="-338087"/>
            <a:ext cx="5110324" cy="3530115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2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85059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7"/>
          <p:cNvSpPr txBox="1">
            <a:spLocks noGrp="1"/>
          </p:cNvSpPr>
          <p:nvPr>
            <p:ph type="title"/>
          </p:nvPr>
        </p:nvSpPr>
        <p:spPr>
          <a:xfrm>
            <a:off x="2165933" y="2172184"/>
            <a:ext cx="359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54" name="Google Shape;254;p27"/>
          <p:cNvSpPr txBox="1">
            <a:spLocks noGrp="1"/>
          </p:cNvSpPr>
          <p:nvPr>
            <p:ph type="subTitle" idx="1"/>
          </p:nvPr>
        </p:nvSpPr>
        <p:spPr>
          <a:xfrm>
            <a:off x="2165933" y="2907533"/>
            <a:ext cx="3592000" cy="8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55" name="Google Shape;255;p27"/>
          <p:cNvSpPr txBox="1">
            <a:spLocks noGrp="1"/>
          </p:cNvSpPr>
          <p:nvPr>
            <p:ph type="title" idx="2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56" name="Google Shape;256;p27"/>
          <p:cNvSpPr txBox="1">
            <a:spLocks noGrp="1"/>
          </p:cNvSpPr>
          <p:nvPr>
            <p:ph type="title" idx="3"/>
          </p:nvPr>
        </p:nvSpPr>
        <p:spPr>
          <a:xfrm>
            <a:off x="6433853" y="2172184"/>
            <a:ext cx="359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57" name="Google Shape;257;p27"/>
          <p:cNvSpPr txBox="1">
            <a:spLocks noGrp="1"/>
          </p:cNvSpPr>
          <p:nvPr>
            <p:ph type="subTitle" idx="4"/>
          </p:nvPr>
        </p:nvSpPr>
        <p:spPr>
          <a:xfrm>
            <a:off x="6433867" y="2907533"/>
            <a:ext cx="3592000" cy="8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58" name="Google Shape;258;p27"/>
          <p:cNvSpPr txBox="1">
            <a:spLocks noGrp="1"/>
          </p:cNvSpPr>
          <p:nvPr>
            <p:ph type="title" idx="5"/>
          </p:nvPr>
        </p:nvSpPr>
        <p:spPr>
          <a:xfrm>
            <a:off x="2165933" y="4607151"/>
            <a:ext cx="359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59" name="Google Shape;259;p27"/>
          <p:cNvSpPr txBox="1">
            <a:spLocks noGrp="1"/>
          </p:cNvSpPr>
          <p:nvPr>
            <p:ph type="subTitle" idx="6"/>
          </p:nvPr>
        </p:nvSpPr>
        <p:spPr>
          <a:xfrm>
            <a:off x="2165933" y="5342528"/>
            <a:ext cx="3592000" cy="8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60" name="Google Shape;260;p27"/>
          <p:cNvSpPr txBox="1">
            <a:spLocks noGrp="1"/>
          </p:cNvSpPr>
          <p:nvPr>
            <p:ph type="title" idx="7"/>
          </p:nvPr>
        </p:nvSpPr>
        <p:spPr>
          <a:xfrm>
            <a:off x="6433853" y="4607151"/>
            <a:ext cx="359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61" name="Google Shape;261;p27"/>
          <p:cNvSpPr txBox="1">
            <a:spLocks noGrp="1"/>
          </p:cNvSpPr>
          <p:nvPr>
            <p:ph type="subTitle" idx="8"/>
          </p:nvPr>
        </p:nvSpPr>
        <p:spPr>
          <a:xfrm>
            <a:off x="6433867" y="5342528"/>
            <a:ext cx="3592000" cy="8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62" name="Google Shape;262;p27"/>
          <p:cNvSpPr/>
          <p:nvPr/>
        </p:nvSpPr>
        <p:spPr>
          <a:xfrm>
            <a:off x="-834616" y="5260959"/>
            <a:ext cx="2498975" cy="2277861"/>
          </a:xfrm>
          <a:custGeom>
            <a:avLst/>
            <a:gdLst/>
            <a:ahLst/>
            <a:cxnLst/>
            <a:rect l="l" t="t" r="r" b="b"/>
            <a:pathLst>
              <a:path w="26354" h="24023" extrusionOk="0">
                <a:moveTo>
                  <a:pt x="11235" y="0"/>
                </a:moveTo>
                <a:cubicBezTo>
                  <a:pt x="9867" y="0"/>
                  <a:pt x="8467" y="285"/>
                  <a:pt x="7041" y="949"/>
                </a:cubicBezTo>
                <a:cubicBezTo>
                  <a:pt x="2047" y="3384"/>
                  <a:pt x="0" y="9525"/>
                  <a:pt x="1279" y="14898"/>
                </a:cubicBezTo>
                <a:cubicBezTo>
                  <a:pt x="2794" y="20655"/>
                  <a:pt x="8677" y="24022"/>
                  <a:pt x="14288" y="24022"/>
                </a:cubicBezTo>
                <a:cubicBezTo>
                  <a:pt x="18650" y="24022"/>
                  <a:pt x="22847" y="21987"/>
                  <a:pt x="24695" y="17456"/>
                </a:cubicBezTo>
                <a:cubicBezTo>
                  <a:pt x="25719" y="14898"/>
                  <a:pt x="26353" y="11572"/>
                  <a:pt x="25330" y="8880"/>
                </a:cubicBezTo>
                <a:cubicBezTo>
                  <a:pt x="24440" y="6322"/>
                  <a:pt x="22393" y="4786"/>
                  <a:pt x="20213" y="3384"/>
                </a:cubicBezTo>
                <a:lnTo>
                  <a:pt x="20213" y="3384"/>
                </a:lnTo>
                <a:lnTo>
                  <a:pt x="22004" y="4786"/>
                </a:lnTo>
                <a:cubicBezTo>
                  <a:pt x="18782" y="2323"/>
                  <a:pt x="15140" y="0"/>
                  <a:pt x="112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27"/>
          <p:cNvSpPr/>
          <p:nvPr/>
        </p:nvSpPr>
        <p:spPr>
          <a:xfrm rot="1823921">
            <a:off x="-2670112" y="4924261"/>
            <a:ext cx="5185011" cy="2951305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27"/>
          <p:cNvSpPr/>
          <p:nvPr/>
        </p:nvSpPr>
        <p:spPr>
          <a:xfrm rot="-2526848">
            <a:off x="10209159" y="5137746"/>
            <a:ext cx="3121423" cy="2006239"/>
          </a:xfrm>
          <a:custGeom>
            <a:avLst/>
            <a:gdLst/>
            <a:ahLst/>
            <a:cxnLst/>
            <a:rect l="l" t="t" r="r" b="b"/>
            <a:pathLst>
              <a:path w="93644" h="60188" extrusionOk="0">
                <a:moveTo>
                  <a:pt x="70897" y="1"/>
                </a:moveTo>
                <a:cubicBezTo>
                  <a:pt x="66659" y="1"/>
                  <a:pt x="62112" y="1497"/>
                  <a:pt x="59103" y="3329"/>
                </a:cubicBezTo>
                <a:cubicBezTo>
                  <a:pt x="52963" y="7422"/>
                  <a:pt x="48869" y="15610"/>
                  <a:pt x="40937" y="16889"/>
                </a:cubicBezTo>
                <a:cubicBezTo>
                  <a:pt x="40231" y="16999"/>
                  <a:pt x="39543" y="17051"/>
                  <a:pt x="38873" y="17051"/>
                </a:cubicBezTo>
                <a:cubicBezTo>
                  <a:pt x="31769" y="17051"/>
                  <a:pt x="26525" y="11295"/>
                  <a:pt x="20213" y="8958"/>
                </a:cubicBezTo>
                <a:cubicBezTo>
                  <a:pt x="18829" y="8482"/>
                  <a:pt x="17562" y="8269"/>
                  <a:pt x="16388" y="8269"/>
                </a:cubicBezTo>
                <a:cubicBezTo>
                  <a:pt x="10620" y="8269"/>
                  <a:pt x="7110" y="13405"/>
                  <a:pt x="3071" y="17657"/>
                </a:cubicBezTo>
                <a:cubicBezTo>
                  <a:pt x="2815" y="19192"/>
                  <a:pt x="2303" y="20471"/>
                  <a:pt x="1791" y="22006"/>
                </a:cubicBezTo>
                <a:cubicBezTo>
                  <a:pt x="0" y="30193"/>
                  <a:pt x="4350" y="39404"/>
                  <a:pt x="8699" y="46056"/>
                </a:cubicBezTo>
                <a:cubicBezTo>
                  <a:pt x="11770" y="50662"/>
                  <a:pt x="15352" y="54755"/>
                  <a:pt x="20213" y="57314"/>
                </a:cubicBezTo>
                <a:cubicBezTo>
                  <a:pt x="24789" y="59493"/>
                  <a:pt x="29922" y="60187"/>
                  <a:pt x="34979" y="60187"/>
                </a:cubicBezTo>
                <a:cubicBezTo>
                  <a:pt x="35860" y="60187"/>
                  <a:pt x="36738" y="60166"/>
                  <a:pt x="37611" y="60128"/>
                </a:cubicBezTo>
                <a:cubicBezTo>
                  <a:pt x="44519" y="59617"/>
                  <a:pt x="51172" y="58593"/>
                  <a:pt x="57824" y="57570"/>
                </a:cubicBezTo>
                <a:cubicBezTo>
                  <a:pt x="63708" y="56802"/>
                  <a:pt x="69849" y="55779"/>
                  <a:pt x="75478" y="53988"/>
                </a:cubicBezTo>
                <a:cubicBezTo>
                  <a:pt x="80339" y="52453"/>
                  <a:pt x="85200" y="50150"/>
                  <a:pt x="88782" y="46568"/>
                </a:cubicBezTo>
                <a:cubicBezTo>
                  <a:pt x="91085" y="44010"/>
                  <a:pt x="93644" y="40172"/>
                  <a:pt x="92620" y="36590"/>
                </a:cubicBezTo>
                <a:cubicBezTo>
                  <a:pt x="91597" y="33264"/>
                  <a:pt x="88015" y="31984"/>
                  <a:pt x="85200" y="30961"/>
                </a:cubicBezTo>
                <a:cubicBezTo>
                  <a:pt x="82898" y="29938"/>
                  <a:pt x="79060" y="29426"/>
                  <a:pt x="78036" y="26612"/>
                </a:cubicBezTo>
                <a:cubicBezTo>
                  <a:pt x="77013" y="23541"/>
                  <a:pt x="79060" y="19703"/>
                  <a:pt x="80083" y="16889"/>
                </a:cubicBezTo>
                <a:cubicBezTo>
                  <a:pt x="81107" y="13307"/>
                  <a:pt x="82386" y="8958"/>
                  <a:pt x="80595" y="5120"/>
                </a:cubicBezTo>
                <a:cubicBezTo>
                  <a:pt x="78719" y="1368"/>
                  <a:pt x="74949" y="1"/>
                  <a:pt x="708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27"/>
          <p:cNvSpPr/>
          <p:nvPr/>
        </p:nvSpPr>
        <p:spPr>
          <a:xfrm rot="-3031442">
            <a:off x="10133629" y="-1732309"/>
            <a:ext cx="3640001" cy="5436509"/>
          </a:xfrm>
          <a:custGeom>
            <a:avLst/>
            <a:gdLst/>
            <a:ahLst/>
            <a:cxnLst/>
            <a:rect l="l" t="t" r="r" b="b"/>
            <a:pathLst>
              <a:path w="86381" h="129014" extrusionOk="0">
                <a:moveTo>
                  <a:pt x="9095" y="105033"/>
                </a:moveTo>
                <a:cubicBezTo>
                  <a:pt x="3143" y="98547"/>
                  <a:pt x="0" y="89581"/>
                  <a:pt x="598" y="80807"/>
                </a:cubicBezTo>
                <a:cubicBezTo>
                  <a:pt x="1196" y="72027"/>
                  <a:pt x="5528" y="63569"/>
                  <a:pt x="12303" y="57944"/>
                </a:cubicBezTo>
                <a:cubicBezTo>
                  <a:pt x="17503" y="53625"/>
                  <a:pt x="24534" y="50225"/>
                  <a:pt x="26032" y="43637"/>
                </a:cubicBezTo>
                <a:cubicBezTo>
                  <a:pt x="27947" y="35197"/>
                  <a:pt x="19302" y="26674"/>
                  <a:pt x="22053" y="18466"/>
                </a:cubicBezTo>
                <a:cubicBezTo>
                  <a:pt x="22902" y="15940"/>
                  <a:pt x="24740" y="13877"/>
                  <a:pt x="26694" y="12071"/>
                </a:cubicBezTo>
                <a:cubicBezTo>
                  <a:pt x="32922" y="6325"/>
                  <a:pt x="40655" y="2455"/>
                  <a:pt x="48991" y="913"/>
                </a:cubicBezTo>
                <a:cubicBezTo>
                  <a:pt x="53336" y="116"/>
                  <a:pt x="57958" y="0"/>
                  <a:pt x="62039" y="1691"/>
                </a:cubicBezTo>
                <a:cubicBezTo>
                  <a:pt x="67278" y="3863"/>
                  <a:pt x="70903" y="8684"/>
                  <a:pt x="73821" y="13537"/>
                </a:cubicBezTo>
                <a:cubicBezTo>
                  <a:pt x="81695" y="26629"/>
                  <a:pt x="86380" y="41824"/>
                  <a:pt x="85885" y="57090"/>
                </a:cubicBezTo>
                <a:cubicBezTo>
                  <a:pt x="85596" y="66037"/>
                  <a:pt x="83565" y="74836"/>
                  <a:pt x="81052" y="83430"/>
                </a:cubicBezTo>
                <a:cubicBezTo>
                  <a:pt x="79021" y="90352"/>
                  <a:pt x="76655" y="97236"/>
                  <a:pt x="72998" y="103452"/>
                </a:cubicBezTo>
                <a:cubicBezTo>
                  <a:pt x="67445" y="112894"/>
                  <a:pt x="52475" y="129014"/>
                  <a:pt x="39999" y="127458"/>
                </a:cubicBezTo>
                <a:cubicBezTo>
                  <a:pt x="35140" y="126854"/>
                  <a:pt x="31624" y="122181"/>
                  <a:pt x="27967" y="119360"/>
                </a:cubicBezTo>
                <a:cubicBezTo>
                  <a:pt x="21713" y="114533"/>
                  <a:pt x="14488" y="110914"/>
                  <a:pt x="9095" y="10503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27"/>
          <p:cNvSpPr/>
          <p:nvPr/>
        </p:nvSpPr>
        <p:spPr>
          <a:xfrm rot="-5683673">
            <a:off x="8812686" y="-338087"/>
            <a:ext cx="5110324" cy="3530115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2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426029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8"/>
          <p:cNvSpPr txBox="1">
            <a:spLocks noGrp="1"/>
          </p:cNvSpPr>
          <p:nvPr>
            <p:ph type="title"/>
          </p:nvPr>
        </p:nvSpPr>
        <p:spPr>
          <a:xfrm>
            <a:off x="1275267" y="3585051"/>
            <a:ext cx="2892800" cy="6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69" name="Google Shape;269;p28"/>
          <p:cNvSpPr txBox="1">
            <a:spLocks noGrp="1"/>
          </p:cNvSpPr>
          <p:nvPr>
            <p:ph type="subTitle" idx="1"/>
          </p:nvPr>
        </p:nvSpPr>
        <p:spPr>
          <a:xfrm>
            <a:off x="1275300" y="4169549"/>
            <a:ext cx="2892800" cy="8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70" name="Google Shape;270;p28"/>
          <p:cNvSpPr txBox="1">
            <a:spLocks noGrp="1"/>
          </p:cNvSpPr>
          <p:nvPr>
            <p:ph type="title" idx="2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71" name="Google Shape;271;p28"/>
          <p:cNvSpPr txBox="1">
            <a:spLocks noGrp="1"/>
          </p:cNvSpPr>
          <p:nvPr>
            <p:ph type="title" idx="3"/>
          </p:nvPr>
        </p:nvSpPr>
        <p:spPr>
          <a:xfrm>
            <a:off x="4649567" y="2365851"/>
            <a:ext cx="2892800" cy="6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72" name="Google Shape;272;p28"/>
          <p:cNvSpPr txBox="1">
            <a:spLocks noGrp="1"/>
          </p:cNvSpPr>
          <p:nvPr>
            <p:ph type="subTitle" idx="4"/>
          </p:nvPr>
        </p:nvSpPr>
        <p:spPr>
          <a:xfrm>
            <a:off x="4649600" y="2950349"/>
            <a:ext cx="2892800" cy="8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73" name="Google Shape;273;p28"/>
          <p:cNvSpPr txBox="1">
            <a:spLocks noGrp="1"/>
          </p:cNvSpPr>
          <p:nvPr>
            <p:ph type="title" idx="5"/>
          </p:nvPr>
        </p:nvSpPr>
        <p:spPr>
          <a:xfrm>
            <a:off x="8023868" y="3585051"/>
            <a:ext cx="2892800" cy="6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74" name="Google Shape;274;p28"/>
          <p:cNvSpPr txBox="1">
            <a:spLocks noGrp="1"/>
          </p:cNvSpPr>
          <p:nvPr>
            <p:ph type="subTitle" idx="6"/>
          </p:nvPr>
        </p:nvSpPr>
        <p:spPr>
          <a:xfrm>
            <a:off x="8023900" y="4169549"/>
            <a:ext cx="2892800" cy="8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75" name="Google Shape;275;p28"/>
          <p:cNvSpPr txBox="1">
            <a:spLocks noGrp="1"/>
          </p:cNvSpPr>
          <p:nvPr>
            <p:ph type="title" idx="7"/>
          </p:nvPr>
        </p:nvSpPr>
        <p:spPr>
          <a:xfrm>
            <a:off x="4649584" y="4712684"/>
            <a:ext cx="2892800" cy="6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76" name="Google Shape;276;p28"/>
          <p:cNvSpPr txBox="1">
            <a:spLocks noGrp="1"/>
          </p:cNvSpPr>
          <p:nvPr>
            <p:ph type="subTitle" idx="8"/>
          </p:nvPr>
        </p:nvSpPr>
        <p:spPr>
          <a:xfrm>
            <a:off x="4649600" y="5297183"/>
            <a:ext cx="2892800" cy="8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77" name="Google Shape;277;p28"/>
          <p:cNvSpPr/>
          <p:nvPr/>
        </p:nvSpPr>
        <p:spPr>
          <a:xfrm>
            <a:off x="-834616" y="5260959"/>
            <a:ext cx="2498975" cy="2277861"/>
          </a:xfrm>
          <a:custGeom>
            <a:avLst/>
            <a:gdLst/>
            <a:ahLst/>
            <a:cxnLst/>
            <a:rect l="l" t="t" r="r" b="b"/>
            <a:pathLst>
              <a:path w="26354" h="24023" extrusionOk="0">
                <a:moveTo>
                  <a:pt x="11235" y="0"/>
                </a:moveTo>
                <a:cubicBezTo>
                  <a:pt x="9867" y="0"/>
                  <a:pt x="8467" y="285"/>
                  <a:pt x="7041" y="949"/>
                </a:cubicBezTo>
                <a:cubicBezTo>
                  <a:pt x="2047" y="3384"/>
                  <a:pt x="0" y="9525"/>
                  <a:pt x="1279" y="14898"/>
                </a:cubicBezTo>
                <a:cubicBezTo>
                  <a:pt x="2794" y="20655"/>
                  <a:pt x="8677" y="24022"/>
                  <a:pt x="14288" y="24022"/>
                </a:cubicBezTo>
                <a:cubicBezTo>
                  <a:pt x="18650" y="24022"/>
                  <a:pt x="22847" y="21987"/>
                  <a:pt x="24695" y="17456"/>
                </a:cubicBezTo>
                <a:cubicBezTo>
                  <a:pt x="25719" y="14898"/>
                  <a:pt x="26353" y="11572"/>
                  <a:pt x="25330" y="8880"/>
                </a:cubicBezTo>
                <a:cubicBezTo>
                  <a:pt x="24440" y="6322"/>
                  <a:pt x="22393" y="4786"/>
                  <a:pt x="20213" y="3384"/>
                </a:cubicBezTo>
                <a:lnTo>
                  <a:pt x="20213" y="3384"/>
                </a:lnTo>
                <a:lnTo>
                  <a:pt x="22004" y="4786"/>
                </a:lnTo>
                <a:cubicBezTo>
                  <a:pt x="18782" y="2323"/>
                  <a:pt x="15140" y="0"/>
                  <a:pt x="1123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8" name="Google Shape;278;p28"/>
          <p:cNvSpPr/>
          <p:nvPr/>
        </p:nvSpPr>
        <p:spPr>
          <a:xfrm rot="1823921">
            <a:off x="-2670112" y="4924261"/>
            <a:ext cx="5185011" cy="2951305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2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9" name="Google Shape;279;p28"/>
          <p:cNvSpPr/>
          <p:nvPr/>
        </p:nvSpPr>
        <p:spPr>
          <a:xfrm rot="-5683673">
            <a:off x="8812686" y="-338087"/>
            <a:ext cx="5110324" cy="3530115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2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0" name="Google Shape;280;p28"/>
          <p:cNvSpPr/>
          <p:nvPr/>
        </p:nvSpPr>
        <p:spPr>
          <a:xfrm rot="-3031442">
            <a:off x="10133629" y="-1732309"/>
            <a:ext cx="3640001" cy="5436509"/>
          </a:xfrm>
          <a:custGeom>
            <a:avLst/>
            <a:gdLst/>
            <a:ahLst/>
            <a:cxnLst/>
            <a:rect l="l" t="t" r="r" b="b"/>
            <a:pathLst>
              <a:path w="86381" h="129014" extrusionOk="0">
                <a:moveTo>
                  <a:pt x="9095" y="105033"/>
                </a:moveTo>
                <a:cubicBezTo>
                  <a:pt x="3143" y="98547"/>
                  <a:pt x="0" y="89581"/>
                  <a:pt x="598" y="80807"/>
                </a:cubicBezTo>
                <a:cubicBezTo>
                  <a:pt x="1196" y="72027"/>
                  <a:pt x="5528" y="63569"/>
                  <a:pt x="12303" y="57944"/>
                </a:cubicBezTo>
                <a:cubicBezTo>
                  <a:pt x="17503" y="53625"/>
                  <a:pt x="24534" y="50225"/>
                  <a:pt x="26032" y="43637"/>
                </a:cubicBezTo>
                <a:cubicBezTo>
                  <a:pt x="27947" y="35197"/>
                  <a:pt x="19302" y="26674"/>
                  <a:pt x="22053" y="18466"/>
                </a:cubicBezTo>
                <a:cubicBezTo>
                  <a:pt x="22902" y="15940"/>
                  <a:pt x="24740" y="13877"/>
                  <a:pt x="26694" y="12071"/>
                </a:cubicBezTo>
                <a:cubicBezTo>
                  <a:pt x="32922" y="6325"/>
                  <a:pt x="40655" y="2455"/>
                  <a:pt x="48991" y="913"/>
                </a:cubicBezTo>
                <a:cubicBezTo>
                  <a:pt x="53336" y="116"/>
                  <a:pt x="57958" y="0"/>
                  <a:pt x="62039" y="1691"/>
                </a:cubicBezTo>
                <a:cubicBezTo>
                  <a:pt x="67278" y="3863"/>
                  <a:pt x="70903" y="8684"/>
                  <a:pt x="73821" y="13537"/>
                </a:cubicBezTo>
                <a:cubicBezTo>
                  <a:pt x="81695" y="26629"/>
                  <a:pt x="86380" y="41824"/>
                  <a:pt x="85885" y="57090"/>
                </a:cubicBezTo>
                <a:cubicBezTo>
                  <a:pt x="85596" y="66037"/>
                  <a:pt x="83565" y="74836"/>
                  <a:pt x="81052" y="83430"/>
                </a:cubicBezTo>
                <a:cubicBezTo>
                  <a:pt x="79021" y="90352"/>
                  <a:pt x="76655" y="97236"/>
                  <a:pt x="72998" y="103452"/>
                </a:cubicBezTo>
                <a:cubicBezTo>
                  <a:pt x="67445" y="112894"/>
                  <a:pt x="52475" y="129014"/>
                  <a:pt x="39999" y="127458"/>
                </a:cubicBezTo>
                <a:cubicBezTo>
                  <a:pt x="35140" y="126854"/>
                  <a:pt x="31624" y="122181"/>
                  <a:pt x="27967" y="119360"/>
                </a:cubicBezTo>
                <a:cubicBezTo>
                  <a:pt x="21713" y="114533"/>
                  <a:pt x="14488" y="110914"/>
                  <a:pt x="9095" y="1050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255615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9"/>
          <p:cNvSpPr txBox="1">
            <a:spLocks noGrp="1"/>
          </p:cNvSpPr>
          <p:nvPr>
            <p:ph type="title"/>
          </p:nvPr>
        </p:nvSpPr>
        <p:spPr>
          <a:xfrm>
            <a:off x="1212633" y="2392633"/>
            <a:ext cx="2892800" cy="6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83" name="Google Shape;283;p29"/>
          <p:cNvSpPr txBox="1">
            <a:spLocks noGrp="1"/>
          </p:cNvSpPr>
          <p:nvPr>
            <p:ph type="subTitle" idx="1"/>
          </p:nvPr>
        </p:nvSpPr>
        <p:spPr>
          <a:xfrm>
            <a:off x="1212633" y="2924800"/>
            <a:ext cx="2892800" cy="8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84" name="Google Shape;284;p29"/>
          <p:cNvSpPr txBox="1">
            <a:spLocks noGrp="1"/>
          </p:cNvSpPr>
          <p:nvPr>
            <p:ph type="title" idx="2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85" name="Google Shape;285;p29"/>
          <p:cNvSpPr txBox="1">
            <a:spLocks noGrp="1"/>
          </p:cNvSpPr>
          <p:nvPr>
            <p:ph type="title" idx="3"/>
          </p:nvPr>
        </p:nvSpPr>
        <p:spPr>
          <a:xfrm>
            <a:off x="4649567" y="2392633"/>
            <a:ext cx="2892800" cy="6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86" name="Google Shape;286;p29"/>
          <p:cNvSpPr txBox="1">
            <a:spLocks noGrp="1"/>
          </p:cNvSpPr>
          <p:nvPr>
            <p:ph type="subTitle" idx="4"/>
          </p:nvPr>
        </p:nvSpPr>
        <p:spPr>
          <a:xfrm>
            <a:off x="4649567" y="2924800"/>
            <a:ext cx="2892800" cy="8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87" name="Google Shape;287;p29"/>
          <p:cNvSpPr txBox="1">
            <a:spLocks noGrp="1"/>
          </p:cNvSpPr>
          <p:nvPr>
            <p:ph type="title" idx="5"/>
          </p:nvPr>
        </p:nvSpPr>
        <p:spPr>
          <a:xfrm>
            <a:off x="1212633" y="4589300"/>
            <a:ext cx="2892800" cy="6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88" name="Google Shape;288;p29"/>
          <p:cNvSpPr txBox="1">
            <a:spLocks noGrp="1"/>
          </p:cNvSpPr>
          <p:nvPr>
            <p:ph type="subTitle" idx="6"/>
          </p:nvPr>
        </p:nvSpPr>
        <p:spPr>
          <a:xfrm>
            <a:off x="1212633" y="5121467"/>
            <a:ext cx="2892800" cy="8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89" name="Google Shape;289;p29"/>
          <p:cNvSpPr txBox="1">
            <a:spLocks noGrp="1"/>
          </p:cNvSpPr>
          <p:nvPr>
            <p:ph type="title" idx="7"/>
          </p:nvPr>
        </p:nvSpPr>
        <p:spPr>
          <a:xfrm>
            <a:off x="4649568" y="4589300"/>
            <a:ext cx="2892800" cy="6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90" name="Google Shape;290;p29"/>
          <p:cNvSpPr txBox="1">
            <a:spLocks noGrp="1"/>
          </p:cNvSpPr>
          <p:nvPr>
            <p:ph type="subTitle" idx="8"/>
          </p:nvPr>
        </p:nvSpPr>
        <p:spPr>
          <a:xfrm>
            <a:off x="4649567" y="5121467"/>
            <a:ext cx="2892800" cy="8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91" name="Google Shape;291;p29"/>
          <p:cNvSpPr txBox="1">
            <a:spLocks noGrp="1"/>
          </p:cNvSpPr>
          <p:nvPr>
            <p:ph type="title" idx="9"/>
          </p:nvPr>
        </p:nvSpPr>
        <p:spPr>
          <a:xfrm>
            <a:off x="8086500" y="2392633"/>
            <a:ext cx="2892800" cy="6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92" name="Google Shape;292;p29"/>
          <p:cNvSpPr txBox="1">
            <a:spLocks noGrp="1"/>
          </p:cNvSpPr>
          <p:nvPr>
            <p:ph type="subTitle" idx="13"/>
          </p:nvPr>
        </p:nvSpPr>
        <p:spPr>
          <a:xfrm>
            <a:off x="8086500" y="2924800"/>
            <a:ext cx="2892800" cy="8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93" name="Google Shape;293;p29"/>
          <p:cNvSpPr txBox="1">
            <a:spLocks noGrp="1"/>
          </p:cNvSpPr>
          <p:nvPr>
            <p:ph type="title" idx="14"/>
          </p:nvPr>
        </p:nvSpPr>
        <p:spPr>
          <a:xfrm>
            <a:off x="8086500" y="4589300"/>
            <a:ext cx="2892800" cy="6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94" name="Google Shape;294;p29"/>
          <p:cNvSpPr txBox="1">
            <a:spLocks noGrp="1"/>
          </p:cNvSpPr>
          <p:nvPr>
            <p:ph type="subTitle" idx="15"/>
          </p:nvPr>
        </p:nvSpPr>
        <p:spPr>
          <a:xfrm>
            <a:off x="8086500" y="5121467"/>
            <a:ext cx="2892800" cy="8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95" name="Google Shape;295;p29"/>
          <p:cNvSpPr/>
          <p:nvPr/>
        </p:nvSpPr>
        <p:spPr>
          <a:xfrm rot="-3031442">
            <a:off x="10133629" y="-1732309"/>
            <a:ext cx="3640001" cy="5436509"/>
          </a:xfrm>
          <a:custGeom>
            <a:avLst/>
            <a:gdLst/>
            <a:ahLst/>
            <a:cxnLst/>
            <a:rect l="l" t="t" r="r" b="b"/>
            <a:pathLst>
              <a:path w="86381" h="129014" extrusionOk="0">
                <a:moveTo>
                  <a:pt x="9095" y="105033"/>
                </a:moveTo>
                <a:cubicBezTo>
                  <a:pt x="3143" y="98547"/>
                  <a:pt x="0" y="89581"/>
                  <a:pt x="598" y="80807"/>
                </a:cubicBezTo>
                <a:cubicBezTo>
                  <a:pt x="1196" y="72027"/>
                  <a:pt x="5528" y="63569"/>
                  <a:pt x="12303" y="57944"/>
                </a:cubicBezTo>
                <a:cubicBezTo>
                  <a:pt x="17503" y="53625"/>
                  <a:pt x="24534" y="50225"/>
                  <a:pt x="26032" y="43637"/>
                </a:cubicBezTo>
                <a:cubicBezTo>
                  <a:pt x="27947" y="35197"/>
                  <a:pt x="19302" y="26674"/>
                  <a:pt x="22053" y="18466"/>
                </a:cubicBezTo>
                <a:cubicBezTo>
                  <a:pt x="22902" y="15940"/>
                  <a:pt x="24740" y="13877"/>
                  <a:pt x="26694" y="12071"/>
                </a:cubicBezTo>
                <a:cubicBezTo>
                  <a:pt x="32922" y="6325"/>
                  <a:pt x="40655" y="2455"/>
                  <a:pt x="48991" y="913"/>
                </a:cubicBezTo>
                <a:cubicBezTo>
                  <a:pt x="53336" y="116"/>
                  <a:pt x="57958" y="0"/>
                  <a:pt x="62039" y="1691"/>
                </a:cubicBezTo>
                <a:cubicBezTo>
                  <a:pt x="67278" y="3863"/>
                  <a:pt x="70903" y="8684"/>
                  <a:pt x="73821" y="13537"/>
                </a:cubicBezTo>
                <a:cubicBezTo>
                  <a:pt x="81695" y="26629"/>
                  <a:pt x="86380" y="41824"/>
                  <a:pt x="85885" y="57090"/>
                </a:cubicBezTo>
                <a:cubicBezTo>
                  <a:pt x="85596" y="66037"/>
                  <a:pt x="83565" y="74836"/>
                  <a:pt x="81052" y="83430"/>
                </a:cubicBezTo>
                <a:cubicBezTo>
                  <a:pt x="79021" y="90352"/>
                  <a:pt x="76655" y="97236"/>
                  <a:pt x="72998" y="103452"/>
                </a:cubicBezTo>
                <a:cubicBezTo>
                  <a:pt x="67445" y="112894"/>
                  <a:pt x="52475" y="129014"/>
                  <a:pt x="39999" y="127458"/>
                </a:cubicBezTo>
                <a:cubicBezTo>
                  <a:pt x="35140" y="126854"/>
                  <a:pt x="31624" y="122181"/>
                  <a:pt x="27967" y="119360"/>
                </a:cubicBezTo>
                <a:cubicBezTo>
                  <a:pt x="21713" y="114533"/>
                  <a:pt x="14488" y="110914"/>
                  <a:pt x="9095" y="1050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29"/>
          <p:cNvSpPr/>
          <p:nvPr/>
        </p:nvSpPr>
        <p:spPr>
          <a:xfrm rot="-5683673">
            <a:off x="8812686" y="-338087"/>
            <a:ext cx="5110324" cy="3530115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2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29"/>
          <p:cNvSpPr/>
          <p:nvPr/>
        </p:nvSpPr>
        <p:spPr>
          <a:xfrm>
            <a:off x="-834616" y="5260959"/>
            <a:ext cx="2498975" cy="2277861"/>
          </a:xfrm>
          <a:custGeom>
            <a:avLst/>
            <a:gdLst/>
            <a:ahLst/>
            <a:cxnLst/>
            <a:rect l="l" t="t" r="r" b="b"/>
            <a:pathLst>
              <a:path w="26354" h="24023" extrusionOk="0">
                <a:moveTo>
                  <a:pt x="11235" y="0"/>
                </a:moveTo>
                <a:cubicBezTo>
                  <a:pt x="9867" y="0"/>
                  <a:pt x="8467" y="285"/>
                  <a:pt x="7041" y="949"/>
                </a:cubicBezTo>
                <a:cubicBezTo>
                  <a:pt x="2047" y="3384"/>
                  <a:pt x="0" y="9525"/>
                  <a:pt x="1279" y="14898"/>
                </a:cubicBezTo>
                <a:cubicBezTo>
                  <a:pt x="2794" y="20655"/>
                  <a:pt x="8677" y="24022"/>
                  <a:pt x="14288" y="24022"/>
                </a:cubicBezTo>
                <a:cubicBezTo>
                  <a:pt x="18650" y="24022"/>
                  <a:pt x="22847" y="21987"/>
                  <a:pt x="24695" y="17456"/>
                </a:cubicBezTo>
                <a:cubicBezTo>
                  <a:pt x="25719" y="14898"/>
                  <a:pt x="26353" y="11572"/>
                  <a:pt x="25330" y="8880"/>
                </a:cubicBezTo>
                <a:cubicBezTo>
                  <a:pt x="24440" y="6322"/>
                  <a:pt x="22393" y="4786"/>
                  <a:pt x="20213" y="3384"/>
                </a:cubicBezTo>
                <a:lnTo>
                  <a:pt x="20213" y="3384"/>
                </a:lnTo>
                <a:lnTo>
                  <a:pt x="22004" y="4786"/>
                </a:lnTo>
                <a:cubicBezTo>
                  <a:pt x="18782" y="2323"/>
                  <a:pt x="15140" y="0"/>
                  <a:pt x="1123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29"/>
          <p:cNvSpPr/>
          <p:nvPr/>
        </p:nvSpPr>
        <p:spPr>
          <a:xfrm rot="1823921">
            <a:off x="-2670112" y="4924261"/>
            <a:ext cx="5185011" cy="2951305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2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193412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0"/>
          <p:cNvSpPr txBox="1">
            <a:spLocks noGrp="1"/>
          </p:cNvSpPr>
          <p:nvPr>
            <p:ph type="subTitle" idx="1"/>
          </p:nvPr>
        </p:nvSpPr>
        <p:spPr>
          <a:xfrm>
            <a:off x="956167" y="3164433"/>
            <a:ext cx="5144800" cy="11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301" name="Google Shape;301;p30"/>
          <p:cNvSpPr txBox="1">
            <a:spLocks noGrp="1"/>
          </p:cNvSpPr>
          <p:nvPr>
            <p:ph type="title"/>
          </p:nvPr>
        </p:nvSpPr>
        <p:spPr>
          <a:xfrm>
            <a:off x="951000" y="2400833"/>
            <a:ext cx="514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02" name="Google Shape;302;p30"/>
          <p:cNvSpPr/>
          <p:nvPr/>
        </p:nvSpPr>
        <p:spPr>
          <a:xfrm rot="-4100466">
            <a:off x="-3105322" y="3169765"/>
            <a:ext cx="5233791" cy="4850057"/>
          </a:xfrm>
          <a:custGeom>
            <a:avLst/>
            <a:gdLst/>
            <a:ahLst/>
            <a:cxnLst/>
            <a:rect l="l" t="t" r="r" b="b"/>
            <a:pathLst>
              <a:path w="70337" h="65180" extrusionOk="0">
                <a:moveTo>
                  <a:pt x="35808" y="1"/>
                </a:moveTo>
                <a:cubicBezTo>
                  <a:pt x="32964" y="1"/>
                  <a:pt x="30129" y="285"/>
                  <a:pt x="27352" y="892"/>
                </a:cubicBezTo>
                <a:cubicBezTo>
                  <a:pt x="21724" y="1915"/>
                  <a:pt x="16095" y="4474"/>
                  <a:pt x="11745" y="8568"/>
                </a:cubicBezTo>
                <a:cubicBezTo>
                  <a:pt x="6391" y="13435"/>
                  <a:pt x="3815" y="20617"/>
                  <a:pt x="1374" y="27472"/>
                </a:cubicBezTo>
                <a:lnTo>
                  <a:pt x="1374" y="27472"/>
                </a:lnTo>
                <a:cubicBezTo>
                  <a:pt x="1493" y="26887"/>
                  <a:pt x="1624" y="26300"/>
                  <a:pt x="1767" y="25710"/>
                </a:cubicBezTo>
                <a:lnTo>
                  <a:pt x="1767" y="25710"/>
                </a:lnTo>
                <a:lnTo>
                  <a:pt x="999" y="28524"/>
                </a:lnTo>
                <a:cubicBezTo>
                  <a:pt x="1124" y="28174"/>
                  <a:pt x="1249" y="27824"/>
                  <a:pt x="1374" y="27472"/>
                </a:cubicBezTo>
                <a:lnTo>
                  <a:pt x="1374" y="27472"/>
                </a:lnTo>
                <a:cubicBezTo>
                  <a:pt x="0" y="34229"/>
                  <a:pt x="281" y="40587"/>
                  <a:pt x="3814" y="46946"/>
                </a:cubicBezTo>
                <a:cubicBezTo>
                  <a:pt x="7140" y="53086"/>
                  <a:pt x="12257" y="59482"/>
                  <a:pt x="18397" y="63064"/>
                </a:cubicBezTo>
                <a:cubicBezTo>
                  <a:pt x="21085" y="64530"/>
                  <a:pt x="24064" y="65180"/>
                  <a:pt x="27083" y="65180"/>
                </a:cubicBezTo>
                <a:cubicBezTo>
                  <a:pt x="30389" y="65180"/>
                  <a:pt x="33744" y="64401"/>
                  <a:pt x="36819" y="63064"/>
                </a:cubicBezTo>
                <a:cubicBezTo>
                  <a:pt x="43471" y="60250"/>
                  <a:pt x="47565" y="54621"/>
                  <a:pt x="49356" y="47713"/>
                </a:cubicBezTo>
                <a:cubicBezTo>
                  <a:pt x="50124" y="44643"/>
                  <a:pt x="50379" y="41829"/>
                  <a:pt x="51659" y="39014"/>
                </a:cubicBezTo>
                <a:cubicBezTo>
                  <a:pt x="52682" y="36200"/>
                  <a:pt x="54473" y="34153"/>
                  <a:pt x="56776" y="32362"/>
                </a:cubicBezTo>
                <a:cubicBezTo>
                  <a:pt x="61381" y="29036"/>
                  <a:pt x="69824" y="25710"/>
                  <a:pt x="70080" y="18802"/>
                </a:cubicBezTo>
                <a:cubicBezTo>
                  <a:pt x="70336" y="10358"/>
                  <a:pt x="58567" y="5241"/>
                  <a:pt x="52170" y="2939"/>
                </a:cubicBezTo>
                <a:cubicBezTo>
                  <a:pt x="46928" y="1079"/>
                  <a:pt x="41351" y="1"/>
                  <a:pt x="3580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" name="Google Shape;303;p30"/>
          <p:cNvSpPr/>
          <p:nvPr/>
        </p:nvSpPr>
        <p:spPr>
          <a:xfrm rot="2486633">
            <a:off x="9019435" y="4653247"/>
            <a:ext cx="3031452" cy="4513732"/>
          </a:xfrm>
          <a:custGeom>
            <a:avLst/>
            <a:gdLst/>
            <a:ahLst/>
            <a:cxnLst/>
            <a:rect l="l" t="t" r="r" b="b"/>
            <a:pathLst>
              <a:path w="22516" h="34919" extrusionOk="0">
                <a:moveTo>
                  <a:pt x="15971" y="1"/>
                </a:moveTo>
                <a:cubicBezTo>
                  <a:pt x="15771" y="1"/>
                  <a:pt x="15564" y="28"/>
                  <a:pt x="15351" y="86"/>
                </a:cubicBezTo>
                <a:cubicBezTo>
                  <a:pt x="12537" y="598"/>
                  <a:pt x="11514" y="4947"/>
                  <a:pt x="9467" y="6738"/>
                </a:cubicBezTo>
                <a:cubicBezTo>
                  <a:pt x="7420" y="8273"/>
                  <a:pt x="4094" y="7762"/>
                  <a:pt x="2303" y="9809"/>
                </a:cubicBezTo>
                <a:cubicBezTo>
                  <a:pt x="0" y="12367"/>
                  <a:pt x="768" y="16972"/>
                  <a:pt x="1024" y="20043"/>
                </a:cubicBezTo>
                <a:cubicBezTo>
                  <a:pt x="1279" y="23113"/>
                  <a:pt x="1535" y="26183"/>
                  <a:pt x="1279" y="29253"/>
                </a:cubicBezTo>
                <a:lnTo>
                  <a:pt x="768" y="27974"/>
                </a:lnTo>
                <a:lnTo>
                  <a:pt x="768" y="27974"/>
                </a:lnTo>
                <a:cubicBezTo>
                  <a:pt x="1535" y="31044"/>
                  <a:pt x="2815" y="33859"/>
                  <a:pt x="6141" y="34626"/>
                </a:cubicBezTo>
                <a:cubicBezTo>
                  <a:pt x="7056" y="34822"/>
                  <a:pt x="8021" y="34918"/>
                  <a:pt x="8997" y="34918"/>
                </a:cubicBezTo>
                <a:cubicBezTo>
                  <a:pt x="11845" y="34918"/>
                  <a:pt x="14791" y="34104"/>
                  <a:pt x="16887" y="32580"/>
                </a:cubicBezTo>
                <a:cubicBezTo>
                  <a:pt x="22515" y="28486"/>
                  <a:pt x="22260" y="21066"/>
                  <a:pt x="21492" y="14926"/>
                </a:cubicBezTo>
                <a:cubicBezTo>
                  <a:pt x="20980" y="12111"/>
                  <a:pt x="20980" y="9041"/>
                  <a:pt x="20469" y="6227"/>
                </a:cubicBezTo>
                <a:cubicBezTo>
                  <a:pt x="19995" y="4098"/>
                  <a:pt x="18429" y="1"/>
                  <a:pt x="1597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" name="Google Shape;304;p30"/>
          <p:cNvSpPr/>
          <p:nvPr/>
        </p:nvSpPr>
        <p:spPr>
          <a:xfrm rot="-7583914">
            <a:off x="8547557" y="-1504675"/>
            <a:ext cx="5110491" cy="3530229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2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30"/>
          <p:cNvSpPr/>
          <p:nvPr/>
        </p:nvSpPr>
        <p:spPr>
          <a:xfrm rot="4115667">
            <a:off x="-3092492" y="3881804"/>
            <a:ext cx="6018975" cy="3425997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" name="Google Shape;306;p30"/>
          <p:cNvSpPr/>
          <p:nvPr/>
        </p:nvSpPr>
        <p:spPr>
          <a:xfrm rot="9047897" flipH="1">
            <a:off x="655851" y="-1486319"/>
            <a:ext cx="3987223" cy="2269525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30"/>
          <p:cNvSpPr/>
          <p:nvPr/>
        </p:nvSpPr>
        <p:spPr>
          <a:xfrm rot="9047897" flipH="1">
            <a:off x="7349518" y="6150715"/>
            <a:ext cx="3987223" cy="2269525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8991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1"/>
          <p:cNvSpPr txBox="1">
            <a:spLocks noGrp="1"/>
          </p:cNvSpPr>
          <p:nvPr>
            <p:ph type="subTitle" idx="1"/>
          </p:nvPr>
        </p:nvSpPr>
        <p:spPr>
          <a:xfrm>
            <a:off x="950967" y="2409800"/>
            <a:ext cx="5140000" cy="20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310" name="Google Shape;310;p3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11" name="Google Shape;311;p31"/>
          <p:cNvSpPr/>
          <p:nvPr/>
        </p:nvSpPr>
        <p:spPr>
          <a:xfrm rot="10800000" flipH="1">
            <a:off x="7807214" y="3417650"/>
            <a:ext cx="8385228" cy="5609508"/>
          </a:xfrm>
          <a:custGeom>
            <a:avLst/>
            <a:gdLst/>
            <a:ahLst/>
            <a:cxnLst/>
            <a:rect l="l" t="t" r="r" b="b"/>
            <a:pathLst>
              <a:path w="198985" h="133116" extrusionOk="0">
                <a:moveTo>
                  <a:pt x="7508" y="44717"/>
                </a:moveTo>
                <a:cubicBezTo>
                  <a:pt x="1684" y="54358"/>
                  <a:pt x="0" y="67515"/>
                  <a:pt x="6723" y="76546"/>
                </a:cubicBezTo>
                <a:cubicBezTo>
                  <a:pt x="16937" y="90269"/>
                  <a:pt x="39298" y="87319"/>
                  <a:pt x="52140" y="98618"/>
                </a:cubicBezTo>
                <a:cubicBezTo>
                  <a:pt x="62624" y="107835"/>
                  <a:pt x="60843" y="124116"/>
                  <a:pt x="74708" y="130068"/>
                </a:cubicBezTo>
                <a:cubicBezTo>
                  <a:pt x="81810" y="133115"/>
                  <a:pt x="90455" y="132209"/>
                  <a:pt x="96773" y="127761"/>
                </a:cubicBezTo>
                <a:cubicBezTo>
                  <a:pt x="101646" y="124329"/>
                  <a:pt x="104956" y="119174"/>
                  <a:pt x="108896" y="114700"/>
                </a:cubicBezTo>
                <a:cubicBezTo>
                  <a:pt x="118197" y="104127"/>
                  <a:pt x="131521" y="97191"/>
                  <a:pt x="145507" y="95649"/>
                </a:cubicBezTo>
                <a:cubicBezTo>
                  <a:pt x="152372" y="94890"/>
                  <a:pt x="159371" y="95372"/>
                  <a:pt x="166140" y="94003"/>
                </a:cubicBezTo>
                <a:cubicBezTo>
                  <a:pt x="177144" y="91779"/>
                  <a:pt x="187004" y="84446"/>
                  <a:pt x="192300" y="74541"/>
                </a:cubicBezTo>
                <a:cubicBezTo>
                  <a:pt x="198985" y="62058"/>
                  <a:pt x="198772" y="34934"/>
                  <a:pt x="187993" y="24348"/>
                </a:cubicBezTo>
                <a:cubicBezTo>
                  <a:pt x="182427" y="18885"/>
                  <a:pt x="174785" y="16153"/>
                  <a:pt x="167322" y="13865"/>
                </a:cubicBezTo>
                <a:cubicBezTo>
                  <a:pt x="136798" y="4513"/>
                  <a:pt x="103754" y="0"/>
                  <a:pt x="72992" y="8575"/>
                </a:cubicBezTo>
                <a:cubicBezTo>
                  <a:pt x="60792" y="11975"/>
                  <a:pt x="46092" y="14540"/>
                  <a:pt x="34503" y="19129"/>
                </a:cubicBezTo>
                <a:cubicBezTo>
                  <a:pt x="24258" y="23185"/>
                  <a:pt x="13093" y="35481"/>
                  <a:pt x="7508" y="447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" name="Google Shape;312;p31"/>
          <p:cNvSpPr/>
          <p:nvPr/>
        </p:nvSpPr>
        <p:spPr>
          <a:xfrm rot="-5753664">
            <a:off x="584017" y="4928515"/>
            <a:ext cx="2401112" cy="3448539"/>
          </a:xfrm>
          <a:custGeom>
            <a:avLst/>
            <a:gdLst/>
            <a:ahLst/>
            <a:cxnLst/>
            <a:rect l="l" t="t" r="r" b="b"/>
            <a:pathLst>
              <a:path w="10624" h="9344" extrusionOk="0">
                <a:moveTo>
                  <a:pt x="5610" y="1"/>
                </a:moveTo>
                <a:cubicBezTo>
                  <a:pt x="3777" y="1"/>
                  <a:pt x="2022" y="955"/>
                  <a:pt x="1280" y="2721"/>
                </a:cubicBezTo>
                <a:cubicBezTo>
                  <a:pt x="1" y="5403"/>
                  <a:pt x="1" y="7450"/>
                  <a:pt x="2948" y="8606"/>
                </a:cubicBezTo>
                <a:cubicBezTo>
                  <a:pt x="3992" y="9080"/>
                  <a:pt x="4982" y="9344"/>
                  <a:pt x="5880" y="9344"/>
                </a:cubicBezTo>
                <a:cubicBezTo>
                  <a:pt x="7404" y="9344"/>
                  <a:pt x="8662" y="8586"/>
                  <a:pt x="9467" y="6815"/>
                </a:cubicBezTo>
                <a:cubicBezTo>
                  <a:pt x="10624" y="4512"/>
                  <a:pt x="10235" y="1442"/>
                  <a:pt x="7676" y="419"/>
                </a:cubicBezTo>
                <a:cubicBezTo>
                  <a:pt x="7010" y="138"/>
                  <a:pt x="6305" y="1"/>
                  <a:pt x="56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" name="Google Shape;313;p31"/>
          <p:cNvSpPr/>
          <p:nvPr/>
        </p:nvSpPr>
        <p:spPr>
          <a:xfrm rot="4310156">
            <a:off x="-2914266" y="3396132"/>
            <a:ext cx="5185023" cy="2951312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" name="Google Shape;314;p31"/>
          <p:cNvSpPr/>
          <p:nvPr/>
        </p:nvSpPr>
        <p:spPr>
          <a:xfrm rot="-1099303">
            <a:off x="9019166" y="-583062"/>
            <a:ext cx="4683388" cy="3569092"/>
          </a:xfrm>
          <a:custGeom>
            <a:avLst/>
            <a:gdLst/>
            <a:ahLst/>
            <a:cxnLst/>
            <a:rect l="l" t="t" r="r" b="b"/>
            <a:pathLst>
              <a:path w="111140" h="84697" extrusionOk="0">
                <a:moveTo>
                  <a:pt x="46761" y="1119"/>
                </a:moveTo>
                <a:cubicBezTo>
                  <a:pt x="46003" y="1048"/>
                  <a:pt x="45238" y="990"/>
                  <a:pt x="44480" y="952"/>
                </a:cubicBezTo>
                <a:cubicBezTo>
                  <a:pt x="28179" y="0"/>
                  <a:pt x="5452" y="3786"/>
                  <a:pt x="1158" y="22150"/>
                </a:cubicBezTo>
                <a:cubicBezTo>
                  <a:pt x="1" y="27112"/>
                  <a:pt x="1331" y="33301"/>
                  <a:pt x="5606" y="36785"/>
                </a:cubicBezTo>
                <a:cubicBezTo>
                  <a:pt x="11911" y="41934"/>
                  <a:pt x="19791" y="41034"/>
                  <a:pt x="27029" y="43155"/>
                </a:cubicBezTo>
                <a:cubicBezTo>
                  <a:pt x="41504" y="47391"/>
                  <a:pt x="42378" y="64391"/>
                  <a:pt x="53491" y="72677"/>
                </a:cubicBezTo>
                <a:cubicBezTo>
                  <a:pt x="62438" y="79348"/>
                  <a:pt x="68686" y="69868"/>
                  <a:pt x="76945" y="69971"/>
                </a:cubicBezTo>
                <a:cubicBezTo>
                  <a:pt x="86561" y="70093"/>
                  <a:pt x="90649" y="83963"/>
                  <a:pt x="100065" y="84490"/>
                </a:cubicBezTo>
                <a:cubicBezTo>
                  <a:pt x="103697" y="84696"/>
                  <a:pt x="105689" y="80840"/>
                  <a:pt x="106557" y="77362"/>
                </a:cubicBezTo>
                <a:cubicBezTo>
                  <a:pt x="111140" y="59037"/>
                  <a:pt x="103716" y="37421"/>
                  <a:pt x="90064" y="22432"/>
                </a:cubicBezTo>
                <a:cubicBezTo>
                  <a:pt x="78604" y="9854"/>
                  <a:pt x="62560" y="2597"/>
                  <a:pt x="46761" y="1119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42036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Numbers and text 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2"/>
          <p:cNvSpPr txBox="1">
            <a:spLocks noGrp="1"/>
          </p:cNvSpPr>
          <p:nvPr>
            <p:ph type="title" hasCustomPrompt="1"/>
          </p:nvPr>
        </p:nvSpPr>
        <p:spPr>
          <a:xfrm>
            <a:off x="5025600" y="1862017"/>
            <a:ext cx="2240800" cy="8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333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17" name="Google Shape;317;p32"/>
          <p:cNvSpPr txBox="1">
            <a:spLocks noGrp="1"/>
          </p:cNvSpPr>
          <p:nvPr>
            <p:ph type="subTitle" idx="1"/>
          </p:nvPr>
        </p:nvSpPr>
        <p:spPr>
          <a:xfrm>
            <a:off x="5025600" y="2610817"/>
            <a:ext cx="2240800" cy="8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318" name="Google Shape;318;p32"/>
          <p:cNvSpPr txBox="1">
            <a:spLocks noGrp="1"/>
          </p:cNvSpPr>
          <p:nvPr>
            <p:ph type="title" idx="2" hasCustomPrompt="1"/>
          </p:nvPr>
        </p:nvSpPr>
        <p:spPr>
          <a:xfrm>
            <a:off x="3526067" y="4271367"/>
            <a:ext cx="2240800" cy="8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333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19" name="Google Shape;319;p32"/>
          <p:cNvSpPr txBox="1">
            <a:spLocks noGrp="1"/>
          </p:cNvSpPr>
          <p:nvPr>
            <p:ph type="subTitle" idx="3"/>
          </p:nvPr>
        </p:nvSpPr>
        <p:spPr>
          <a:xfrm>
            <a:off x="3526067" y="5020167"/>
            <a:ext cx="2240800" cy="8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320" name="Google Shape;320;p32"/>
          <p:cNvSpPr txBox="1">
            <a:spLocks noGrp="1"/>
          </p:cNvSpPr>
          <p:nvPr>
            <p:ph type="title" idx="4" hasCustomPrompt="1"/>
          </p:nvPr>
        </p:nvSpPr>
        <p:spPr>
          <a:xfrm>
            <a:off x="6425100" y="4271367"/>
            <a:ext cx="2240800" cy="8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333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21" name="Google Shape;321;p32"/>
          <p:cNvSpPr txBox="1">
            <a:spLocks noGrp="1"/>
          </p:cNvSpPr>
          <p:nvPr>
            <p:ph type="subTitle" idx="5"/>
          </p:nvPr>
        </p:nvSpPr>
        <p:spPr>
          <a:xfrm>
            <a:off x="6425117" y="5020167"/>
            <a:ext cx="2240800" cy="8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322" name="Google Shape;322;p32"/>
          <p:cNvSpPr txBox="1">
            <a:spLocks noGrp="1"/>
          </p:cNvSpPr>
          <p:nvPr>
            <p:ph type="title" idx="6"/>
          </p:nvPr>
        </p:nvSpPr>
        <p:spPr>
          <a:xfrm>
            <a:off x="951000" y="7171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23" name="Google Shape;323;p32"/>
          <p:cNvSpPr/>
          <p:nvPr/>
        </p:nvSpPr>
        <p:spPr>
          <a:xfrm>
            <a:off x="-834616" y="5260959"/>
            <a:ext cx="2498975" cy="2277861"/>
          </a:xfrm>
          <a:custGeom>
            <a:avLst/>
            <a:gdLst/>
            <a:ahLst/>
            <a:cxnLst/>
            <a:rect l="l" t="t" r="r" b="b"/>
            <a:pathLst>
              <a:path w="26354" h="24023" extrusionOk="0">
                <a:moveTo>
                  <a:pt x="11235" y="0"/>
                </a:moveTo>
                <a:cubicBezTo>
                  <a:pt x="9867" y="0"/>
                  <a:pt x="8467" y="285"/>
                  <a:pt x="7041" y="949"/>
                </a:cubicBezTo>
                <a:cubicBezTo>
                  <a:pt x="2047" y="3384"/>
                  <a:pt x="0" y="9525"/>
                  <a:pt x="1279" y="14898"/>
                </a:cubicBezTo>
                <a:cubicBezTo>
                  <a:pt x="2794" y="20655"/>
                  <a:pt x="8677" y="24022"/>
                  <a:pt x="14288" y="24022"/>
                </a:cubicBezTo>
                <a:cubicBezTo>
                  <a:pt x="18650" y="24022"/>
                  <a:pt x="22847" y="21987"/>
                  <a:pt x="24695" y="17456"/>
                </a:cubicBezTo>
                <a:cubicBezTo>
                  <a:pt x="25719" y="14898"/>
                  <a:pt x="26353" y="11572"/>
                  <a:pt x="25330" y="8880"/>
                </a:cubicBezTo>
                <a:cubicBezTo>
                  <a:pt x="24440" y="6322"/>
                  <a:pt x="22393" y="4786"/>
                  <a:pt x="20213" y="3384"/>
                </a:cubicBezTo>
                <a:lnTo>
                  <a:pt x="20213" y="3384"/>
                </a:lnTo>
                <a:lnTo>
                  <a:pt x="22004" y="4786"/>
                </a:lnTo>
                <a:cubicBezTo>
                  <a:pt x="18782" y="2323"/>
                  <a:pt x="15140" y="0"/>
                  <a:pt x="1123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32"/>
          <p:cNvSpPr/>
          <p:nvPr/>
        </p:nvSpPr>
        <p:spPr>
          <a:xfrm rot="1823921">
            <a:off x="-2263712" y="5229061"/>
            <a:ext cx="5185011" cy="2951305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2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32"/>
          <p:cNvSpPr/>
          <p:nvPr/>
        </p:nvSpPr>
        <p:spPr>
          <a:xfrm flipH="1">
            <a:off x="-427096" y="1886218"/>
            <a:ext cx="1260071" cy="2299621"/>
          </a:xfrm>
          <a:custGeom>
            <a:avLst/>
            <a:gdLst/>
            <a:ahLst/>
            <a:cxnLst/>
            <a:rect l="l" t="t" r="r" b="b"/>
            <a:pathLst>
              <a:path w="29902" h="54571" extrusionOk="0">
                <a:moveTo>
                  <a:pt x="23390" y="12264"/>
                </a:moveTo>
                <a:cubicBezTo>
                  <a:pt x="23191" y="12000"/>
                  <a:pt x="22985" y="11743"/>
                  <a:pt x="22779" y="11493"/>
                </a:cubicBezTo>
                <a:cubicBezTo>
                  <a:pt x="18331" y="6074"/>
                  <a:pt x="10516" y="0"/>
                  <a:pt x="3471" y="3992"/>
                </a:cubicBezTo>
                <a:cubicBezTo>
                  <a:pt x="1568" y="5072"/>
                  <a:pt x="0" y="7295"/>
                  <a:pt x="148" y="9654"/>
                </a:cubicBezTo>
                <a:cubicBezTo>
                  <a:pt x="360" y="13145"/>
                  <a:pt x="2937" y="15368"/>
                  <a:pt x="4377" y="18274"/>
                </a:cubicBezTo>
                <a:cubicBezTo>
                  <a:pt x="7250" y="24078"/>
                  <a:pt x="2140" y="29303"/>
                  <a:pt x="2764" y="35223"/>
                </a:cubicBezTo>
                <a:cubicBezTo>
                  <a:pt x="3259" y="39986"/>
                  <a:pt x="8073" y="39202"/>
                  <a:pt x="10445" y="41837"/>
                </a:cubicBezTo>
                <a:cubicBezTo>
                  <a:pt x="13202" y="44910"/>
                  <a:pt x="10021" y="50238"/>
                  <a:pt x="12592" y="53362"/>
                </a:cubicBezTo>
                <a:cubicBezTo>
                  <a:pt x="13588" y="54570"/>
                  <a:pt x="15388" y="54075"/>
                  <a:pt x="16731" y="53336"/>
                </a:cubicBezTo>
                <a:cubicBezTo>
                  <a:pt x="23853" y="49447"/>
                  <a:pt x="28513" y="40809"/>
                  <a:pt x="29265" y="32138"/>
                </a:cubicBezTo>
                <a:cubicBezTo>
                  <a:pt x="29901" y="24856"/>
                  <a:pt x="27523" y="17682"/>
                  <a:pt x="23390" y="122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32"/>
          <p:cNvSpPr/>
          <p:nvPr/>
        </p:nvSpPr>
        <p:spPr>
          <a:xfrm flipH="1">
            <a:off x="76769" y="3003143"/>
            <a:ext cx="1007904" cy="717517"/>
          </a:xfrm>
          <a:custGeom>
            <a:avLst/>
            <a:gdLst/>
            <a:ahLst/>
            <a:cxnLst/>
            <a:rect l="l" t="t" r="r" b="b"/>
            <a:pathLst>
              <a:path w="23918" h="17027" extrusionOk="0">
                <a:moveTo>
                  <a:pt x="4687" y="2944"/>
                </a:moveTo>
                <a:cubicBezTo>
                  <a:pt x="1627" y="4634"/>
                  <a:pt x="1" y="8838"/>
                  <a:pt x="1743" y="11859"/>
                </a:cubicBezTo>
                <a:cubicBezTo>
                  <a:pt x="2418" y="13035"/>
                  <a:pt x="3497" y="13929"/>
                  <a:pt x="4654" y="14636"/>
                </a:cubicBezTo>
                <a:cubicBezTo>
                  <a:pt x="6891" y="16011"/>
                  <a:pt x="9449" y="16782"/>
                  <a:pt x="12072" y="16866"/>
                </a:cubicBezTo>
                <a:cubicBezTo>
                  <a:pt x="17072" y="17027"/>
                  <a:pt x="23918" y="12482"/>
                  <a:pt x="19174" y="7501"/>
                </a:cubicBezTo>
                <a:cubicBezTo>
                  <a:pt x="15549" y="3696"/>
                  <a:pt x="10009" y="0"/>
                  <a:pt x="4687" y="2944"/>
                </a:cubicBezTo>
                <a:close/>
              </a:path>
            </a:pathLst>
          </a:custGeom>
          <a:noFill/>
          <a:ln w="12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32"/>
          <p:cNvSpPr/>
          <p:nvPr/>
        </p:nvSpPr>
        <p:spPr>
          <a:xfrm rot="-4059995">
            <a:off x="7375209" y="4579461"/>
            <a:ext cx="8809547" cy="5014389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2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32"/>
          <p:cNvSpPr/>
          <p:nvPr/>
        </p:nvSpPr>
        <p:spPr>
          <a:xfrm rot="-5649413">
            <a:off x="8838977" y="4484067"/>
            <a:ext cx="4696423" cy="3627888"/>
          </a:xfrm>
          <a:custGeom>
            <a:avLst/>
            <a:gdLst/>
            <a:ahLst/>
            <a:cxnLst/>
            <a:rect l="l" t="t" r="r" b="b"/>
            <a:pathLst>
              <a:path w="65594" h="50670" extrusionOk="0">
                <a:moveTo>
                  <a:pt x="18544" y="2296"/>
                </a:moveTo>
                <a:cubicBezTo>
                  <a:pt x="22696" y="258"/>
                  <a:pt x="27690" y="1"/>
                  <a:pt x="32022" y="1608"/>
                </a:cubicBezTo>
                <a:cubicBezTo>
                  <a:pt x="36361" y="3215"/>
                  <a:pt x="39986" y="6653"/>
                  <a:pt x="41818" y="10909"/>
                </a:cubicBezTo>
                <a:cubicBezTo>
                  <a:pt x="43225" y="14174"/>
                  <a:pt x="43894" y="18223"/>
                  <a:pt x="46992" y="19959"/>
                </a:cubicBezTo>
                <a:cubicBezTo>
                  <a:pt x="50964" y="22182"/>
                  <a:pt x="56550" y="19084"/>
                  <a:pt x="60278" y="21694"/>
                </a:cubicBezTo>
                <a:cubicBezTo>
                  <a:pt x="61428" y="22497"/>
                  <a:pt x="62193" y="23731"/>
                  <a:pt x="62817" y="24985"/>
                </a:cubicBezTo>
                <a:cubicBezTo>
                  <a:pt x="64790" y="28983"/>
                  <a:pt x="65593" y="33456"/>
                  <a:pt x="65131" y="37885"/>
                </a:cubicBezTo>
                <a:cubicBezTo>
                  <a:pt x="64886" y="40199"/>
                  <a:pt x="64256" y="42545"/>
                  <a:pt x="62797" y="44357"/>
                </a:cubicBezTo>
                <a:cubicBezTo>
                  <a:pt x="60927" y="46671"/>
                  <a:pt x="57957" y="47783"/>
                  <a:pt x="55071" y="48535"/>
                </a:cubicBezTo>
                <a:cubicBezTo>
                  <a:pt x="47301" y="50560"/>
                  <a:pt x="38938" y="50669"/>
                  <a:pt x="31315" y="48150"/>
                </a:cubicBezTo>
                <a:cubicBezTo>
                  <a:pt x="26848" y="46671"/>
                  <a:pt x="22709" y="44338"/>
                  <a:pt x="18749" y="41793"/>
                </a:cubicBezTo>
                <a:cubicBezTo>
                  <a:pt x="15555" y="39743"/>
                  <a:pt x="12437" y="37525"/>
                  <a:pt x="9847" y="34761"/>
                </a:cubicBezTo>
                <a:cubicBezTo>
                  <a:pt x="5907" y="30558"/>
                  <a:pt x="0" y="20608"/>
                  <a:pt x="2642" y="14547"/>
                </a:cubicBezTo>
                <a:cubicBezTo>
                  <a:pt x="3670" y="12188"/>
                  <a:pt x="6550" y="11108"/>
                  <a:pt x="8517" y="9681"/>
                </a:cubicBezTo>
                <a:cubicBezTo>
                  <a:pt x="11878" y="7245"/>
                  <a:pt x="14777" y="4140"/>
                  <a:pt x="18544" y="22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32"/>
          <p:cNvSpPr/>
          <p:nvPr/>
        </p:nvSpPr>
        <p:spPr>
          <a:xfrm>
            <a:off x="-174500" y="654533"/>
            <a:ext cx="11303000" cy="4494600"/>
          </a:xfrm>
          <a:custGeom>
            <a:avLst/>
            <a:gdLst/>
            <a:ahLst/>
            <a:cxnLst/>
            <a:rect l="l" t="t" r="r" b="b"/>
            <a:pathLst>
              <a:path w="339090" h="134838" extrusionOk="0">
                <a:moveTo>
                  <a:pt x="0" y="130429"/>
                </a:moveTo>
                <a:cubicBezTo>
                  <a:pt x="11684" y="130556"/>
                  <a:pt x="48260" y="139319"/>
                  <a:pt x="70104" y="131191"/>
                </a:cubicBezTo>
                <a:cubicBezTo>
                  <a:pt x="91948" y="123063"/>
                  <a:pt x="104775" y="88265"/>
                  <a:pt x="131064" y="81661"/>
                </a:cubicBezTo>
                <a:cubicBezTo>
                  <a:pt x="157353" y="75057"/>
                  <a:pt x="205613" y="101600"/>
                  <a:pt x="227838" y="91567"/>
                </a:cubicBezTo>
                <a:cubicBezTo>
                  <a:pt x="250063" y="81534"/>
                  <a:pt x="248539" y="36322"/>
                  <a:pt x="264414" y="21463"/>
                </a:cubicBezTo>
                <a:cubicBezTo>
                  <a:pt x="280289" y="6604"/>
                  <a:pt x="310642" y="5969"/>
                  <a:pt x="323088" y="2413"/>
                </a:cubicBezTo>
                <a:cubicBezTo>
                  <a:pt x="335534" y="-1143"/>
                  <a:pt x="336423" y="508"/>
                  <a:pt x="339090" y="127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0" name="Google Shape;330;p32"/>
          <p:cNvSpPr/>
          <p:nvPr/>
        </p:nvSpPr>
        <p:spPr>
          <a:xfrm rot="2385560">
            <a:off x="10408149" y="-757291"/>
            <a:ext cx="2455041" cy="2315947"/>
          </a:xfrm>
          <a:custGeom>
            <a:avLst/>
            <a:gdLst/>
            <a:ahLst/>
            <a:cxnLst/>
            <a:rect l="l" t="t" r="r" b="b"/>
            <a:pathLst>
              <a:path w="10624" h="9344" extrusionOk="0">
                <a:moveTo>
                  <a:pt x="5610" y="1"/>
                </a:moveTo>
                <a:cubicBezTo>
                  <a:pt x="3777" y="1"/>
                  <a:pt x="2022" y="955"/>
                  <a:pt x="1280" y="2721"/>
                </a:cubicBezTo>
                <a:cubicBezTo>
                  <a:pt x="1" y="5403"/>
                  <a:pt x="1" y="7450"/>
                  <a:pt x="2948" y="8606"/>
                </a:cubicBezTo>
                <a:cubicBezTo>
                  <a:pt x="3992" y="9080"/>
                  <a:pt x="4982" y="9344"/>
                  <a:pt x="5880" y="9344"/>
                </a:cubicBezTo>
                <a:cubicBezTo>
                  <a:pt x="7404" y="9344"/>
                  <a:pt x="8662" y="8586"/>
                  <a:pt x="9467" y="6815"/>
                </a:cubicBezTo>
                <a:cubicBezTo>
                  <a:pt x="10624" y="4512"/>
                  <a:pt x="10235" y="1442"/>
                  <a:pt x="7676" y="419"/>
                </a:cubicBezTo>
                <a:cubicBezTo>
                  <a:pt x="7010" y="138"/>
                  <a:pt x="6305" y="1"/>
                  <a:pt x="561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280042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4"/>
          <p:cNvSpPr txBox="1">
            <a:spLocks noGrp="1"/>
          </p:cNvSpPr>
          <p:nvPr>
            <p:ph type="title"/>
          </p:nvPr>
        </p:nvSpPr>
        <p:spPr>
          <a:xfrm>
            <a:off x="956167" y="3984233"/>
            <a:ext cx="1027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41" name="Google Shape;341;p34"/>
          <p:cNvSpPr txBox="1">
            <a:spLocks noGrp="1"/>
          </p:cNvSpPr>
          <p:nvPr>
            <p:ph type="subTitle" idx="1"/>
          </p:nvPr>
        </p:nvSpPr>
        <p:spPr>
          <a:xfrm>
            <a:off x="956167" y="2396867"/>
            <a:ext cx="10279600" cy="12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342" name="Google Shape;342;p34"/>
          <p:cNvSpPr/>
          <p:nvPr/>
        </p:nvSpPr>
        <p:spPr>
          <a:xfrm rot="-2987990">
            <a:off x="10992352" y="-968913"/>
            <a:ext cx="1260085" cy="2299649"/>
          </a:xfrm>
          <a:custGeom>
            <a:avLst/>
            <a:gdLst/>
            <a:ahLst/>
            <a:cxnLst/>
            <a:rect l="l" t="t" r="r" b="b"/>
            <a:pathLst>
              <a:path w="29902" h="54571" extrusionOk="0">
                <a:moveTo>
                  <a:pt x="23390" y="12264"/>
                </a:moveTo>
                <a:cubicBezTo>
                  <a:pt x="23191" y="12000"/>
                  <a:pt x="22985" y="11743"/>
                  <a:pt x="22779" y="11493"/>
                </a:cubicBezTo>
                <a:cubicBezTo>
                  <a:pt x="18331" y="6074"/>
                  <a:pt x="10516" y="0"/>
                  <a:pt x="3471" y="3992"/>
                </a:cubicBezTo>
                <a:cubicBezTo>
                  <a:pt x="1568" y="5072"/>
                  <a:pt x="0" y="7295"/>
                  <a:pt x="148" y="9654"/>
                </a:cubicBezTo>
                <a:cubicBezTo>
                  <a:pt x="360" y="13145"/>
                  <a:pt x="2937" y="15368"/>
                  <a:pt x="4377" y="18274"/>
                </a:cubicBezTo>
                <a:cubicBezTo>
                  <a:pt x="7250" y="24078"/>
                  <a:pt x="2140" y="29303"/>
                  <a:pt x="2764" y="35223"/>
                </a:cubicBezTo>
                <a:cubicBezTo>
                  <a:pt x="3259" y="39986"/>
                  <a:pt x="8073" y="39202"/>
                  <a:pt x="10445" y="41837"/>
                </a:cubicBezTo>
                <a:cubicBezTo>
                  <a:pt x="13202" y="44910"/>
                  <a:pt x="10021" y="50238"/>
                  <a:pt x="12592" y="53362"/>
                </a:cubicBezTo>
                <a:cubicBezTo>
                  <a:pt x="13588" y="54570"/>
                  <a:pt x="15388" y="54075"/>
                  <a:pt x="16731" y="53336"/>
                </a:cubicBezTo>
                <a:cubicBezTo>
                  <a:pt x="23853" y="49447"/>
                  <a:pt x="28513" y="40809"/>
                  <a:pt x="29265" y="32138"/>
                </a:cubicBezTo>
                <a:cubicBezTo>
                  <a:pt x="29901" y="24856"/>
                  <a:pt x="27523" y="17682"/>
                  <a:pt x="23390" y="12264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34"/>
          <p:cNvSpPr/>
          <p:nvPr/>
        </p:nvSpPr>
        <p:spPr>
          <a:xfrm rot="2700000">
            <a:off x="-1327821" y="5387049"/>
            <a:ext cx="5110751" cy="3530408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solidFill>
            <a:schemeClr val="accent2"/>
          </a:solidFill>
          <a:ln w="12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955929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6"/>
          <p:cNvSpPr txBox="1">
            <a:spLocks noGrp="1"/>
          </p:cNvSpPr>
          <p:nvPr>
            <p:ph type="title"/>
          </p:nvPr>
        </p:nvSpPr>
        <p:spPr>
          <a:xfrm>
            <a:off x="3644000" y="999767"/>
            <a:ext cx="4903600" cy="14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666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54" name="Google Shape;354;p36"/>
          <p:cNvSpPr txBox="1">
            <a:spLocks noGrp="1"/>
          </p:cNvSpPr>
          <p:nvPr>
            <p:ph type="subTitle" idx="1"/>
          </p:nvPr>
        </p:nvSpPr>
        <p:spPr>
          <a:xfrm>
            <a:off x="3644500" y="2448200"/>
            <a:ext cx="4903200" cy="1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355" name="Google Shape;355;p36"/>
          <p:cNvSpPr txBox="1"/>
          <p:nvPr/>
        </p:nvSpPr>
        <p:spPr>
          <a:xfrm>
            <a:off x="3644233" y="4625133"/>
            <a:ext cx="4903600" cy="12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CREDITS: This presentation template was created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Libre Franklin"/>
                <a:ea typeface="Libre Franklin"/>
                <a:cs typeface="Libre Franklin"/>
                <a:sym typeface="Libre Frankli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including icons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Libre Franklin"/>
                <a:ea typeface="Libre Franklin"/>
                <a:cs typeface="Libre Franklin"/>
                <a:sym typeface="Libre Frankli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and infographics &amp; images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Libre Franklin"/>
                <a:ea typeface="Libre Franklin"/>
                <a:cs typeface="Libre Franklin"/>
                <a:sym typeface="Libre Frankli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  <p:extLst>
      <p:ext uri="{BB962C8B-B14F-4D97-AF65-F5344CB8AC3E}">
        <p14:creationId xmlns:p14="http://schemas.microsoft.com/office/powerpoint/2010/main" val="424040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956200" y="717133"/>
            <a:ext cx="1027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 dirty="0"/>
              <a:t>Clique para editar o título Mestre</a:t>
            </a:r>
            <a:endParaRPr dirty="0"/>
          </a:p>
        </p:txBody>
      </p:sp>
      <p:sp>
        <p:nvSpPr>
          <p:cNvPr id="53" name="Google Shape;53;p6"/>
          <p:cNvSpPr/>
          <p:nvPr/>
        </p:nvSpPr>
        <p:spPr>
          <a:xfrm rot="4778972">
            <a:off x="8573573" y="-1555311"/>
            <a:ext cx="4582945" cy="4246931"/>
          </a:xfrm>
          <a:custGeom>
            <a:avLst/>
            <a:gdLst/>
            <a:ahLst/>
            <a:cxnLst/>
            <a:rect l="l" t="t" r="r" b="b"/>
            <a:pathLst>
              <a:path w="70337" h="65180" extrusionOk="0">
                <a:moveTo>
                  <a:pt x="35808" y="1"/>
                </a:moveTo>
                <a:cubicBezTo>
                  <a:pt x="32964" y="1"/>
                  <a:pt x="30129" y="285"/>
                  <a:pt x="27352" y="892"/>
                </a:cubicBezTo>
                <a:cubicBezTo>
                  <a:pt x="21724" y="1915"/>
                  <a:pt x="16095" y="4474"/>
                  <a:pt x="11745" y="8568"/>
                </a:cubicBezTo>
                <a:cubicBezTo>
                  <a:pt x="6391" y="13435"/>
                  <a:pt x="3815" y="20617"/>
                  <a:pt x="1374" y="27472"/>
                </a:cubicBezTo>
                <a:lnTo>
                  <a:pt x="1374" y="27472"/>
                </a:lnTo>
                <a:cubicBezTo>
                  <a:pt x="1493" y="26887"/>
                  <a:pt x="1624" y="26300"/>
                  <a:pt x="1767" y="25710"/>
                </a:cubicBezTo>
                <a:lnTo>
                  <a:pt x="1767" y="25710"/>
                </a:lnTo>
                <a:lnTo>
                  <a:pt x="999" y="28524"/>
                </a:lnTo>
                <a:cubicBezTo>
                  <a:pt x="1124" y="28174"/>
                  <a:pt x="1249" y="27824"/>
                  <a:pt x="1374" y="27472"/>
                </a:cubicBezTo>
                <a:lnTo>
                  <a:pt x="1374" y="27472"/>
                </a:lnTo>
                <a:cubicBezTo>
                  <a:pt x="0" y="34229"/>
                  <a:pt x="281" y="40587"/>
                  <a:pt x="3814" y="46946"/>
                </a:cubicBezTo>
                <a:cubicBezTo>
                  <a:pt x="7140" y="53086"/>
                  <a:pt x="12257" y="59482"/>
                  <a:pt x="18397" y="63064"/>
                </a:cubicBezTo>
                <a:cubicBezTo>
                  <a:pt x="21085" y="64530"/>
                  <a:pt x="24064" y="65180"/>
                  <a:pt x="27083" y="65180"/>
                </a:cubicBezTo>
                <a:cubicBezTo>
                  <a:pt x="30389" y="65180"/>
                  <a:pt x="33744" y="64401"/>
                  <a:pt x="36819" y="63064"/>
                </a:cubicBezTo>
                <a:cubicBezTo>
                  <a:pt x="43471" y="60250"/>
                  <a:pt x="47565" y="54621"/>
                  <a:pt x="49356" y="47713"/>
                </a:cubicBezTo>
                <a:cubicBezTo>
                  <a:pt x="50124" y="44643"/>
                  <a:pt x="50379" y="41829"/>
                  <a:pt x="51659" y="39014"/>
                </a:cubicBezTo>
                <a:cubicBezTo>
                  <a:pt x="52682" y="36200"/>
                  <a:pt x="54473" y="34153"/>
                  <a:pt x="56776" y="32362"/>
                </a:cubicBezTo>
                <a:cubicBezTo>
                  <a:pt x="61381" y="29036"/>
                  <a:pt x="69824" y="25710"/>
                  <a:pt x="70080" y="18802"/>
                </a:cubicBezTo>
                <a:cubicBezTo>
                  <a:pt x="70336" y="10358"/>
                  <a:pt x="58567" y="5241"/>
                  <a:pt x="52170" y="2939"/>
                </a:cubicBezTo>
                <a:cubicBezTo>
                  <a:pt x="46928" y="1079"/>
                  <a:pt x="41351" y="1"/>
                  <a:pt x="3580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6"/>
          <p:cNvSpPr/>
          <p:nvPr/>
        </p:nvSpPr>
        <p:spPr>
          <a:xfrm rot="-7583914">
            <a:off x="8547557" y="-1504675"/>
            <a:ext cx="5110491" cy="3530229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2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6"/>
          <p:cNvSpPr/>
          <p:nvPr/>
        </p:nvSpPr>
        <p:spPr>
          <a:xfrm>
            <a:off x="-687691" y="5800378"/>
            <a:ext cx="2764131" cy="2135233"/>
          </a:xfrm>
          <a:custGeom>
            <a:avLst/>
            <a:gdLst/>
            <a:ahLst/>
            <a:cxnLst/>
            <a:rect l="l" t="t" r="r" b="b"/>
            <a:pathLst>
              <a:path w="65594" h="50670" extrusionOk="0">
                <a:moveTo>
                  <a:pt x="18544" y="2296"/>
                </a:moveTo>
                <a:cubicBezTo>
                  <a:pt x="22696" y="258"/>
                  <a:pt x="27690" y="1"/>
                  <a:pt x="32022" y="1608"/>
                </a:cubicBezTo>
                <a:cubicBezTo>
                  <a:pt x="36361" y="3215"/>
                  <a:pt x="39986" y="6653"/>
                  <a:pt x="41818" y="10909"/>
                </a:cubicBezTo>
                <a:cubicBezTo>
                  <a:pt x="43225" y="14174"/>
                  <a:pt x="43894" y="18223"/>
                  <a:pt x="46992" y="19959"/>
                </a:cubicBezTo>
                <a:cubicBezTo>
                  <a:pt x="50964" y="22182"/>
                  <a:pt x="56550" y="19084"/>
                  <a:pt x="60278" y="21694"/>
                </a:cubicBezTo>
                <a:cubicBezTo>
                  <a:pt x="61428" y="22497"/>
                  <a:pt x="62193" y="23731"/>
                  <a:pt x="62817" y="24985"/>
                </a:cubicBezTo>
                <a:cubicBezTo>
                  <a:pt x="64790" y="28983"/>
                  <a:pt x="65593" y="33456"/>
                  <a:pt x="65131" y="37885"/>
                </a:cubicBezTo>
                <a:cubicBezTo>
                  <a:pt x="64886" y="40199"/>
                  <a:pt x="64256" y="42545"/>
                  <a:pt x="62797" y="44357"/>
                </a:cubicBezTo>
                <a:cubicBezTo>
                  <a:pt x="60927" y="46671"/>
                  <a:pt x="57957" y="47783"/>
                  <a:pt x="55071" y="48535"/>
                </a:cubicBezTo>
                <a:cubicBezTo>
                  <a:pt x="47301" y="50560"/>
                  <a:pt x="38938" y="50669"/>
                  <a:pt x="31315" y="48150"/>
                </a:cubicBezTo>
                <a:cubicBezTo>
                  <a:pt x="26848" y="46671"/>
                  <a:pt x="22709" y="44338"/>
                  <a:pt x="18749" y="41793"/>
                </a:cubicBezTo>
                <a:cubicBezTo>
                  <a:pt x="15555" y="39743"/>
                  <a:pt x="12437" y="37525"/>
                  <a:pt x="9847" y="34761"/>
                </a:cubicBezTo>
                <a:cubicBezTo>
                  <a:pt x="5907" y="30558"/>
                  <a:pt x="0" y="20608"/>
                  <a:pt x="2642" y="14547"/>
                </a:cubicBezTo>
                <a:cubicBezTo>
                  <a:pt x="3670" y="12188"/>
                  <a:pt x="6550" y="11108"/>
                  <a:pt x="8517" y="9681"/>
                </a:cubicBezTo>
                <a:cubicBezTo>
                  <a:pt x="11878" y="7245"/>
                  <a:pt x="14777" y="4140"/>
                  <a:pt x="18544" y="229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6"/>
          <p:cNvSpPr/>
          <p:nvPr/>
        </p:nvSpPr>
        <p:spPr>
          <a:xfrm rot="-6957053">
            <a:off x="456273" y="6865523"/>
            <a:ext cx="3987083" cy="2269445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6"/>
          <p:cNvSpPr/>
          <p:nvPr/>
        </p:nvSpPr>
        <p:spPr>
          <a:xfrm rot="10435915">
            <a:off x="8738657" y="4092356"/>
            <a:ext cx="6367649" cy="4822089"/>
          </a:xfrm>
          <a:custGeom>
            <a:avLst/>
            <a:gdLst/>
            <a:ahLst/>
            <a:cxnLst/>
            <a:rect l="l" t="t" r="r" b="b"/>
            <a:pathLst>
              <a:path w="70337" h="65180" extrusionOk="0">
                <a:moveTo>
                  <a:pt x="35808" y="1"/>
                </a:moveTo>
                <a:cubicBezTo>
                  <a:pt x="32964" y="1"/>
                  <a:pt x="30129" y="285"/>
                  <a:pt x="27352" y="892"/>
                </a:cubicBezTo>
                <a:cubicBezTo>
                  <a:pt x="21724" y="1915"/>
                  <a:pt x="16095" y="4474"/>
                  <a:pt x="11745" y="8568"/>
                </a:cubicBezTo>
                <a:cubicBezTo>
                  <a:pt x="6391" y="13435"/>
                  <a:pt x="3815" y="20617"/>
                  <a:pt x="1374" y="27472"/>
                </a:cubicBezTo>
                <a:lnTo>
                  <a:pt x="1374" y="27472"/>
                </a:lnTo>
                <a:cubicBezTo>
                  <a:pt x="1493" y="26887"/>
                  <a:pt x="1624" y="26300"/>
                  <a:pt x="1767" y="25710"/>
                </a:cubicBezTo>
                <a:lnTo>
                  <a:pt x="1767" y="25710"/>
                </a:lnTo>
                <a:lnTo>
                  <a:pt x="999" y="28524"/>
                </a:lnTo>
                <a:cubicBezTo>
                  <a:pt x="1124" y="28174"/>
                  <a:pt x="1249" y="27824"/>
                  <a:pt x="1374" y="27472"/>
                </a:cubicBezTo>
                <a:lnTo>
                  <a:pt x="1374" y="27472"/>
                </a:lnTo>
                <a:cubicBezTo>
                  <a:pt x="0" y="34229"/>
                  <a:pt x="281" y="40587"/>
                  <a:pt x="3814" y="46946"/>
                </a:cubicBezTo>
                <a:cubicBezTo>
                  <a:pt x="7140" y="53086"/>
                  <a:pt x="12257" y="59482"/>
                  <a:pt x="18397" y="63064"/>
                </a:cubicBezTo>
                <a:cubicBezTo>
                  <a:pt x="21085" y="64530"/>
                  <a:pt x="24064" y="65180"/>
                  <a:pt x="27083" y="65180"/>
                </a:cubicBezTo>
                <a:cubicBezTo>
                  <a:pt x="30389" y="65180"/>
                  <a:pt x="33744" y="64401"/>
                  <a:pt x="36819" y="63064"/>
                </a:cubicBezTo>
                <a:cubicBezTo>
                  <a:pt x="43471" y="60250"/>
                  <a:pt x="47565" y="54621"/>
                  <a:pt x="49356" y="47713"/>
                </a:cubicBezTo>
                <a:cubicBezTo>
                  <a:pt x="50124" y="44643"/>
                  <a:pt x="50379" y="41829"/>
                  <a:pt x="51659" y="39014"/>
                </a:cubicBezTo>
                <a:cubicBezTo>
                  <a:pt x="52682" y="36200"/>
                  <a:pt x="54473" y="34153"/>
                  <a:pt x="56776" y="32362"/>
                </a:cubicBezTo>
                <a:cubicBezTo>
                  <a:pt x="61381" y="29036"/>
                  <a:pt x="69824" y="25710"/>
                  <a:pt x="70080" y="18802"/>
                </a:cubicBezTo>
                <a:cubicBezTo>
                  <a:pt x="70336" y="10358"/>
                  <a:pt x="58567" y="5241"/>
                  <a:pt x="52170" y="2939"/>
                </a:cubicBezTo>
                <a:cubicBezTo>
                  <a:pt x="46928" y="1079"/>
                  <a:pt x="41351" y="1"/>
                  <a:pt x="35808" y="1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" name="Google Shape;33;p4">
            <a:extLst>
              <a:ext uri="{FF2B5EF4-FFF2-40B4-BE49-F238E27FC236}">
                <a16:creationId xmlns:a16="http://schemas.microsoft.com/office/drawing/2014/main" id="{ABD30750-76F8-EF22-E1DC-88FA6F5E07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56167" y="1793343"/>
            <a:ext cx="10279600" cy="43474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800"/>
              <a:buChar char="●"/>
              <a:defRPr sz="2400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7089474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7"/>
          <p:cNvSpPr/>
          <p:nvPr/>
        </p:nvSpPr>
        <p:spPr>
          <a:xfrm>
            <a:off x="7197773" y="-2064433"/>
            <a:ext cx="6333088" cy="3302156"/>
          </a:xfrm>
          <a:custGeom>
            <a:avLst/>
            <a:gdLst/>
            <a:ahLst/>
            <a:cxnLst/>
            <a:rect l="l" t="t" r="r" b="b"/>
            <a:pathLst>
              <a:path w="66135" h="51739" extrusionOk="0">
                <a:moveTo>
                  <a:pt x="42970" y="0"/>
                </a:moveTo>
                <a:cubicBezTo>
                  <a:pt x="39952" y="0"/>
                  <a:pt x="36976" y="176"/>
                  <a:pt x="34285" y="300"/>
                </a:cubicBezTo>
                <a:lnTo>
                  <a:pt x="6776" y="7085"/>
                </a:lnTo>
                <a:cubicBezTo>
                  <a:pt x="3450" y="10278"/>
                  <a:pt x="1" y="13737"/>
                  <a:pt x="1024" y="18722"/>
                </a:cubicBezTo>
                <a:cubicBezTo>
                  <a:pt x="2048" y="23716"/>
                  <a:pt x="6008" y="27932"/>
                  <a:pt x="8956" y="32159"/>
                </a:cubicBezTo>
                <a:cubicBezTo>
                  <a:pt x="13940" y="39579"/>
                  <a:pt x="15864" y="51471"/>
                  <a:pt x="27121" y="51727"/>
                </a:cubicBezTo>
                <a:cubicBezTo>
                  <a:pt x="27302" y="51735"/>
                  <a:pt x="27482" y="51738"/>
                  <a:pt x="27660" y="51738"/>
                </a:cubicBezTo>
                <a:cubicBezTo>
                  <a:pt x="33264" y="51738"/>
                  <a:pt x="37309" y="47884"/>
                  <a:pt x="40037" y="43539"/>
                </a:cubicBezTo>
                <a:cubicBezTo>
                  <a:pt x="42729" y="39323"/>
                  <a:pt x="44520" y="35352"/>
                  <a:pt x="48992" y="33305"/>
                </a:cubicBezTo>
                <a:cubicBezTo>
                  <a:pt x="53475" y="31391"/>
                  <a:pt x="58592" y="30624"/>
                  <a:pt x="61918" y="26909"/>
                </a:cubicBezTo>
                <a:cubicBezTo>
                  <a:pt x="65623" y="23204"/>
                  <a:pt x="66134" y="17186"/>
                  <a:pt x="65111" y="12202"/>
                </a:cubicBezTo>
                <a:cubicBezTo>
                  <a:pt x="62302" y="1728"/>
                  <a:pt x="52429" y="0"/>
                  <a:pt x="4297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37"/>
          <p:cNvSpPr/>
          <p:nvPr/>
        </p:nvSpPr>
        <p:spPr>
          <a:xfrm>
            <a:off x="10794213" y="124931"/>
            <a:ext cx="489908" cy="448359"/>
          </a:xfrm>
          <a:custGeom>
            <a:avLst/>
            <a:gdLst/>
            <a:ahLst/>
            <a:cxnLst/>
            <a:rect l="l" t="t" r="r" b="b"/>
            <a:pathLst>
              <a:path w="7676" h="7025" extrusionOk="0">
                <a:moveTo>
                  <a:pt x="3600" y="1"/>
                </a:moveTo>
                <a:cubicBezTo>
                  <a:pt x="2024" y="1"/>
                  <a:pt x="914" y="764"/>
                  <a:pt x="512" y="2470"/>
                </a:cubicBezTo>
                <a:cubicBezTo>
                  <a:pt x="0" y="4394"/>
                  <a:pt x="768" y="6696"/>
                  <a:pt x="2814" y="6952"/>
                </a:cubicBezTo>
                <a:cubicBezTo>
                  <a:pt x="3060" y="7001"/>
                  <a:pt x="3309" y="7024"/>
                  <a:pt x="3559" y="7024"/>
                </a:cubicBezTo>
                <a:cubicBezTo>
                  <a:pt x="5256" y="7024"/>
                  <a:pt x="6941" y="5938"/>
                  <a:pt x="7164" y="4261"/>
                </a:cubicBezTo>
                <a:cubicBezTo>
                  <a:pt x="7676" y="1958"/>
                  <a:pt x="7420" y="423"/>
                  <a:pt x="4984" y="167"/>
                </a:cubicBezTo>
                <a:cubicBezTo>
                  <a:pt x="4491" y="57"/>
                  <a:pt x="4028" y="1"/>
                  <a:pt x="3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37"/>
          <p:cNvSpPr/>
          <p:nvPr/>
        </p:nvSpPr>
        <p:spPr>
          <a:xfrm rot="1826925">
            <a:off x="-41792" y="-2040711"/>
            <a:ext cx="5233973" cy="4850227"/>
          </a:xfrm>
          <a:custGeom>
            <a:avLst/>
            <a:gdLst/>
            <a:ahLst/>
            <a:cxnLst/>
            <a:rect l="l" t="t" r="r" b="b"/>
            <a:pathLst>
              <a:path w="70337" h="65180" extrusionOk="0">
                <a:moveTo>
                  <a:pt x="35808" y="1"/>
                </a:moveTo>
                <a:cubicBezTo>
                  <a:pt x="32964" y="1"/>
                  <a:pt x="30129" y="285"/>
                  <a:pt x="27352" y="892"/>
                </a:cubicBezTo>
                <a:cubicBezTo>
                  <a:pt x="21724" y="1915"/>
                  <a:pt x="16095" y="4474"/>
                  <a:pt x="11745" y="8568"/>
                </a:cubicBezTo>
                <a:cubicBezTo>
                  <a:pt x="6391" y="13435"/>
                  <a:pt x="3815" y="20617"/>
                  <a:pt x="1374" y="27472"/>
                </a:cubicBezTo>
                <a:lnTo>
                  <a:pt x="1374" y="27472"/>
                </a:lnTo>
                <a:cubicBezTo>
                  <a:pt x="1493" y="26887"/>
                  <a:pt x="1624" y="26300"/>
                  <a:pt x="1767" y="25710"/>
                </a:cubicBezTo>
                <a:lnTo>
                  <a:pt x="1767" y="25710"/>
                </a:lnTo>
                <a:lnTo>
                  <a:pt x="999" y="28524"/>
                </a:lnTo>
                <a:cubicBezTo>
                  <a:pt x="1124" y="28174"/>
                  <a:pt x="1249" y="27824"/>
                  <a:pt x="1374" y="27472"/>
                </a:cubicBezTo>
                <a:lnTo>
                  <a:pt x="1374" y="27472"/>
                </a:lnTo>
                <a:cubicBezTo>
                  <a:pt x="0" y="34229"/>
                  <a:pt x="281" y="40587"/>
                  <a:pt x="3814" y="46946"/>
                </a:cubicBezTo>
                <a:cubicBezTo>
                  <a:pt x="7140" y="53086"/>
                  <a:pt x="12257" y="59482"/>
                  <a:pt x="18397" y="63064"/>
                </a:cubicBezTo>
                <a:cubicBezTo>
                  <a:pt x="21085" y="64530"/>
                  <a:pt x="24064" y="65180"/>
                  <a:pt x="27083" y="65180"/>
                </a:cubicBezTo>
                <a:cubicBezTo>
                  <a:pt x="30389" y="65180"/>
                  <a:pt x="33744" y="64401"/>
                  <a:pt x="36819" y="63064"/>
                </a:cubicBezTo>
                <a:cubicBezTo>
                  <a:pt x="43471" y="60250"/>
                  <a:pt x="47565" y="54621"/>
                  <a:pt x="49356" y="47713"/>
                </a:cubicBezTo>
                <a:cubicBezTo>
                  <a:pt x="50124" y="44643"/>
                  <a:pt x="50379" y="41829"/>
                  <a:pt x="51659" y="39014"/>
                </a:cubicBezTo>
                <a:cubicBezTo>
                  <a:pt x="52682" y="36200"/>
                  <a:pt x="54473" y="34153"/>
                  <a:pt x="56776" y="32362"/>
                </a:cubicBezTo>
                <a:cubicBezTo>
                  <a:pt x="61381" y="29036"/>
                  <a:pt x="69824" y="25710"/>
                  <a:pt x="70080" y="18802"/>
                </a:cubicBezTo>
                <a:cubicBezTo>
                  <a:pt x="70336" y="10358"/>
                  <a:pt x="58567" y="5241"/>
                  <a:pt x="52170" y="2939"/>
                </a:cubicBezTo>
                <a:cubicBezTo>
                  <a:pt x="46928" y="1079"/>
                  <a:pt x="41351" y="1"/>
                  <a:pt x="3580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37"/>
          <p:cNvSpPr/>
          <p:nvPr/>
        </p:nvSpPr>
        <p:spPr>
          <a:xfrm>
            <a:off x="6041795" y="-113499"/>
            <a:ext cx="1606716" cy="1464603"/>
          </a:xfrm>
          <a:custGeom>
            <a:avLst/>
            <a:gdLst/>
            <a:ahLst/>
            <a:cxnLst/>
            <a:rect l="l" t="t" r="r" b="b"/>
            <a:pathLst>
              <a:path w="26354" h="24023" extrusionOk="0">
                <a:moveTo>
                  <a:pt x="11235" y="0"/>
                </a:moveTo>
                <a:cubicBezTo>
                  <a:pt x="9867" y="0"/>
                  <a:pt x="8467" y="285"/>
                  <a:pt x="7041" y="949"/>
                </a:cubicBezTo>
                <a:cubicBezTo>
                  <a:pt x="2047" y="3384"/>
                  <a:pt x="0" y="9525"/>
                  <a:pt x="1279" y="14898"/>
                </a:cubicBezTo>
                <a:cubicBezTo>
                  <a:pt x="2794" y="20655"/>
                  <a:pt x="8677" y="24022"/>
                  <a:pt x="14288" y="24022"/>
                </a:cubicBezTo>
                <a:cubicBezTo>
                  <a:pt x="18650" y="24022"/>
                  <a:pt x="22847" y="21987"/>
                  <a:pt x="24695" y="17456"/>
                </a:cubicBezTo>
                <a:cubicBezTo>
                  <a:pt x="25719" y="14898"/>
                  <a:pt x="26353" y="11572"/>
                  <a:pt x="25330" y="8880"/>
                </a:cubicBezTo>
                <a:cubicBezTo>
                  <a:pt x="24440" y="6322"/>
                  <a:pt x="22393" y="4786"/>
                  <a:pt x="20213" y="3384"/>
                </a:cubicBezTo>
                <a:lnTo>
                  <a:pt x="20213" y="3384"/>
                </a:lnTo>
                <a:lnTo>
                  <a:pt x="22004" y="4786"/>
                </a:lnTo>
                <a:cubicBezTo>
                  <a:pt x="18782" y="2323"/>
                  <a:pt x="15140" y="0"/>
                  <a:pt x="1123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37"/>
          <p:cNvSpPr/>
          <p:nvPr/>
        </p:nvSpPr>
        <p:spPr>
          <a:xfrm>
            <a:off x="-909833" y="4593039"/>
            <a:ext cx="4940033" cy="3175117"/>
          </a:xfrm>
          <a:custGeom>
            <a:avLst/>
            <a:gdLst/>
            <a:ahLst/>
            <a:cxnLst/>
            <a:rect l="l" t="t" r="r" b="b"/>
            <a:pathLst>
              <a:path w="93644" h="60188" extrusionOk="0">
                <a:moveTo>
                  <a:pt x="70897" y="1"/>
                </a:moveTo>
                <a:cubicBezTo>
                  <a:pt x="66659" y="1"/>
                  <a:pt x="62112" y="1497"/>
                  <a:pt x="59103" y="3329"/>
                </a:cubicBezTo>
                <a:cubicBezTo>
                  <a:pt x="52963" y="7422"/>
                  <a:pt x="48869" y="15610"/>
                  <a:pt x="40937" y="16889"/>
                </a:cubicBezTo>
                <a:cubicBezTo>
                  <a:pt x="40231" y="16999"/>
                  <a:pt x="39543" y="17051"/>
                  <a:pt x="38873" y="17051"/>
                </a:cubicBezTo>
                <a:cubicBezTo>
                  <a:pt x="31769" y="17051"/>
                  <a:pt x="26525" y="11295"/>
                  <a:pt x="20213" y="8958"/>
                </a:cubicBezTo>
                <a:cubicBezTo>
                  <a:pt x="18829" y="8482"/>
                  <a:pt x="17562" y="8269"/>
                  <a:pt x="16388" y="8269"/>
                </a:cubicBezTo>
                <a:cubicBezTo>
                  <a:pt x="10620" y="8269"/>
                  <a:pt x="7110" y="13405"/>
                  <a:pt x="3071" y="17657"/>
                </a:cubicBezTo>
                <a:cubicBezTo>
                  <a:pt x="2815" y="19192"/>
                  <a:pt x="2303" y="20471"/>
                  <a:pt x="1791" y="22006"/>
                </a:cubicBezTo>
                <a:cubicBezTo>
                  <a:pt x="0" y="30193"/>
                  <a:pt x="4350" y="39404"/>
                  <a:pt x="8699" y="46056"/>
                </a:cubicBezTo>
                <a:cubicBezTo>
                  <a:pt x="11770" y="50662"/>
                  <a:pt x="15352" y="54755"/>
                  <a:pt x="20213" y="57314"/>
                </a:cubicBezTo>
                <a:cubicBezTo>
                  <a:pt x="24789" y="59493"/>
                  <a:pt x="29922" y="60187"/>
                  <a:pt x="34979" y="60187"/>
                </a:cubicBezTo>
                <a:cubicBezTo>
                  <a:pt x="35860" y="60187"/>
                  <a:pt x="36738" y="60166"/>
                  <a:pt x="37611" y="60128"/>
                </a:cubicBezTo>
                <a:cubicBezTo>
                  <a:pt x="44519" y="59617"/>
                  <a:pt x="51172" y="58593"/>
                  <a:pt x="57824" y="57570"/>
                </a:cubicBezTo>
                <a:cubicBezTo>
                  <a:pt x="63708" y="56802"/>
                  <a:pt x="69849" y="55779"/>
                  <a:pt x="75478" y="53988"/>
                </a:cubicBezTo>
                <a:cubicBezTo>
                  <a:pt x="80339" y="52453"/>
                  <a:pt x="85200" y="50150"/>
                  <a:pt x="88782" y="46568"/>
                </a:cubicBezTo>
                <a:cubicBezTo>
                  <a:pt x="91085" y="44010"/>
                  <a:pt x="93644" y="40172"/>
                  <a:pt x="92620" y="36590"/>
                </a:cubicBezTo>
                <a:cubicBezTo>
                  <a:pt x="91597" y="33264"/>
                  <a:pt x="88015" y="31984"/>
                  <a:pt x="85200" y="30961"/>
                </a:cubicBezTo>
                <a:cubicBezTo>
                  <a:pt x="82898" y="29938"/>
                  <a:pt x="79060" y="29426"/>
                  <a:pt x="78036" y="26612"/>
                </a:cubicBezTo>
                <a:cubicBezTo>
                  <a:pt x="77013" y="23541"/>
                  <a:pt x="79060" y="19703"/>
                  <a:pt x="80083" y="16889"/>
                </a:cubicBezTo>
                <a:cubicBezTo>
                  <a:pt x="81107" y="13307"/>
                  <a:pt x="82386" y="8958"/>
                  <a:pt x="80595" y="5120"/>
                </a:cubicBezTo>
                <a:cubicBezTo>
                  <a:pt x="78719" y="1368"/>
                  <a:pt x="74949" y="1"/>
                  <a:pt x="70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37"/>
          <p:cNvSpPr/>
          <p:nvPr/>
        </p:nvSpPr>
        <p:spPr>
          <a:xfrm>
            <a:off x="1958151" y="5873887"/>
            <a:ext cx="560452" cy="492927"/>
          </a:xfrm>
          <a:custGeom>
            <a:avLst/>
            <a:gdLst/>
            <a:ahLst/>
            <a:cxnLst/>
            <a:rect l="l" t="t" r="r" b="b"/>
            <a:pathLst>
              <a:path w="10624" h="9344" extrusionOk="0">
                <a:moveTo>
                  <a:pt x="5610" y="1"/>
                </a:moveTo>
                <a:cubicBezTo>
                  <a:pt x="3777" y="1"/>
                  <a:pt x="2022" y="955"/>
                  <a:pt x="1280" y="2721"/>
                </a:cubicBezTo>
                <a:cubicBezTo>
                  <a:pt x="1" y="5403"/>
                  <a:pt x="1" y="7450"/>
                  <a:pt x="2948" y="8606"/>
                </a:cubicBezTo>
                <a:cubicBezTo>
                  <a:pt x="3992" y="9080"/>
                  <a:pt x="4982" y="9344"/>
                  <a:pt x="5880" y="9344"/>
                </a:cubicBezTo>
                <a:cubicBezTo>
                  <a:pt x="7404" y="9344"/>
                  <a:pt x="8662" y="8586"/>
                  <a:pt x="9467" y="6815"/>
                </a:cubicBezTo>
                <a:cubicBezTo>
                  <a:pt x="10624" y="4512"/>
                  <a:pt x="10235" y="1442"/>
                  <a:pt x="7676" y="419"/>
                </a:cubicBezTo>
                <a:cubicBezTo>
                  <a:pt x="7010" y="138"/>
                  <a:pt x="6305" y="1"/>
                  <a:pt x="561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37"/>
          <p:cNvSpPr/>
          <p:nvPr/>
        </p:nvSpPr>
        <p:spPr>
          <a:xfrm rot="2181687">
            <a:off x="6348836" y="6121117"/>
            <a:ext cx="577825" cy="530552"/>
          </a:xfrm>
          <a:custGeom>
            <a:avLst/>
            <a:gdLst/>
            <a:ahLst/>
            <a:cxnLst/>
            <a:rect l="l" t="t" r="r" b="b"/>
            <a:pathLst>
              <a:path w="7676" h="7048" extrusionOk="0">
                <a:moveTo>
                  <a:pt x="3736" y="1"/>
                </a:moveTo>
                <a:cubicBezTo>
                  <a:pt x="2083" y="1"/>
                  <a:pt x="799" y="749"/>
                  <a:pt x="379" y="2540"/>
                </a:cubicBezTo>
                <a:cubicBezTo>
                  <a:pt x="0" y="4453"/>
                  <a:pt x="768" y="6633"/>
                  <a:pt x="2814" y="7012"/>
                </a:cubicBezTo>
                <a:cubicBezTo>
                  <a:pt x="2993" y="7036"/>
                  <a:pt x="3172" y="7047"/>
                  <a:pt x="3351" y="7047"/>
                </a:cubicBezTo>
                <a:cubicBezTo>
                  <a:pt x="5095" y="7047"/>
                  <a:pt x="6811" y="5942"/>
                  <a:pt x="7164" y="4197"/>
                </a:cubicBezTo>
                <a:cubicBezTo>
                  <a:pt x="7676" y="2028"/>
                  <a:pt x="7287" y="493"/>
                  <a:pt x="4861" y="104"/>
                </a:cubicBezTo>
                <a:cubicBezTo>
                  <a:pt x="4472" y="36"/>
                  <a:pt x="4095" y="1"/>
                  <a:pt x="37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37"/>
          <p:cNvSpPr/>
          <p:nvPr/>
        </p:nvSpPr>
        <p:spPr>
          <a:xfrm rot="2181687">
            <a:off x="7175783" y="4940025"/>
            <a:ext cx="4015424" cy="3724328"/>
          </a:xfrm>
          <a:custGeom>
            <a:avLst/>
            <a:gdLst/>
            <a:ahLst/>
            <a:cxnLst/>
            <a:rect l="l" t="t" r="r" b="b"/>
            <a:pathLst>
              <a:path w="53342" h="49475" extrusionOk="0">
                <a:moveTo>
                  <a:pt x="36183" y="0"/>
                </a:moveTo>
                <a:cubicBezTo>
                  <a:pt x="31333" y="0"/>
                  <a:pt x="27653" y="3239"/>
                  <a:pt x="24942" y="7240"/>
                </a:cubicBezTo>
                <a:cubicBezTo>
                  <a:pt x="22260" y="11589"/>
                  <a:pt x="20725" y="16583"/>
                  <a:pt x="16887" y="19777"/>
                </a:cubicBezTo>
                <a:cubicBezTo>
                  <a:pt x="13049" y="23236"/>
                  <a:pt x="7799" y="24894"/>
                  <a:pt x="4094" y="28609"/>
                </a:cubicBezTo>
                <a:cubicBezTo>
                  <a:pt x="257" y="32569"/>
                  <a:pt x="1" y="38331"/>
                  <a:pt x="3194" y="42681"/>
                </a:cubicBezTo>
                <a:cubicBezTo>
                  <a:pt x="6909" y="47542"/>
                  <a:pt x="13172" y="49456"/>
                  <a:pt x="19190" y="49456"/>
                </a:cubicBezTo>
                <a:cubicBezTo>
                  <a:pt x="19630" y="49468"/>
                  <a:pt x="20072" y="49474"/>
                  <a:pt x="20515" y="49474"/>
                </a:cubicBezTo>
                <a:cubicBezTo>
                  <a:pt x="29086" y="49474"/>
                  <a:pt x="38174" y="47191"/>
                  <a:pt x="46689" y="45362"/>
                </a:cubicBezTo>
                <a:cubicBezTo>
                  <a:pt x="50404" y="40890"/>
                  <a:pt x="52318" y="36540"/>
                  <a:pt x="52963" y="31034"/>
                </a:cubicBezTo>
                <a:cubicBezTo>
                  <a:pt x="53342" y="23870"/>
                  <a:pt x="52318" y="16072"/>
                  <a:pt x="49248" y="9798"/>
                </a:cubicBezTo>
                <a:cubicBezTo>
                  <a:pt x="46822" y="5070"/>
                  <a:pt x="42984" y="465"/>
                  <a:pt x="37478" y="76"/>
                </a:cubicBezTo>
                <a:cubicBezTo>
                  <a:pt x="37038" y="25"/>
                  <a:pt x="36606" y="0"/>
                  <a:pt x="361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37"/>
          <p:cNvSpPr/>
          <p:nvPr/>
        </p:nvSpPr>
        <p:spPr>
          <a:xfrm rot="2181687">
            <a:off x="10036256" y="5348775"/>
            <a:ext cx="1694936" cy="2628596"/>
          </a:xfrm>
          <a:custGeom>
            <a:avLst/>
            <a:gdLst/>
            <a:ahLst/>
            <a:cxnLst/>
            <a:rect l="l" t="t" r="r" b="b"/>
            <a:pathLst>
              <a:path w="22516" h="34919" extrusionOk="0">
                <a:moveTo>
                  <a:pt x="15971" y="1"/>
                </a:moveTo>
                <a:cubicBezTo>
                  <a:pt x="15771" y="1"/>
                  <a:pt x="15564" y="28"/>
                  <a:pt x="15351" y="86"/>
                </a:cubicBezTo>
                <a:cubicBezTo>
                  <a:pt x="12537" y="598"/>
                  <a:pt x="11514" y="4947"/>
                  <a:pt x="9467" y="6738"/>
                </a:cubicBezTo>
                <a:cubicBezTo>
                  <a:pt x="7420" y="8273"/>
                  <a:pt x="4094" y="7762"/>
                  <a:pt x="2303" y="9809"/>
                </a:cubicBezTo>
                <a:cubicBezTo>
                  <a:pt x="0" y="12367"/>
                  <a:pt x="768" y="16972"/>
                  <a:pt x="1024" y="20043"/>
                </a:cubicBezTo>
                <a:cubicBezTo>
                  <a:pt x="1279" y="23113"/>
                  <a:pt x="1535" y="26183"/>
                  <a:pt x="1279" y="29253"/>
                </a:cubicBezTo>
                <a:lnTo>
                  <a:pt x="768" y="27974"/>
                </a:lnTo>
                <a:lnTo>
                  <a:pt x="768" y="27974"/>
                </a:lnTo>
                <a:cubicBezTo>
                  <a:pt x="1535" y="31044"/>
                  <a:pt x="2815" y="33859"/>
                  <a:pt x="6141" y="34626"/>
                </a:cubicBezTo>
                <a:cubicBezTo>
                  <a:pt x="7056" y="34822"/>
                  <a:pt x="8021" y="34918"/>
                  <a:pt x="8997" y="34918"/>
                </a:cubicBezTo>
                <a:cubicBezTo>
                  <a:pt x="11845" y="34918"/>
                  <a:pt x="14791" y="34104"/>
                  <a:pt x="16887" y="32580"/>
                </a:cubicBezTo>
                <a:cubicBezTo>
                  <a:pt x="22515" y="28486"/>
                  <a:pt x="22260" y="21066"/>
                  <a:pt x="21492" y="14926"/>
                </a:cubicBezTo>
                <a:cubicBezTo>
                  <a:pt x="20980" y="12111"/>
                  <a:pt x="20980" y="9041"/>
                  <a:pt x="20469" y="6227"/>
                </a:cubicBezTo>
                <a:cubicBezTo>
                  <a:pt x="19995" y="4098"/>
                  <a:pt x="18429" y="1"/>
                  <a:pt x="1597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37"/>
          <p:cNvSpPr/>
          <p:nvPr/>
        </p:nvSpPr>
        <p:spPr>
          <a:xfrm rot="-2186794">
            <a:off x="-1510160" y="-1931764"/>
            <a:ext cx="4683271" cy="3569003"/>
          </a:xfrm>
          <a:custGeom>
            <a:avLst/>
            <a:gdLst/>
            <a:ahLst/>
            <a:cxnLst/>
            <a:rect l="l" t="t" r="r" b="b"/>
            <a:pathLst>
              <a:path w="111140" h="84697" extrusionOk="0">
                <a:moveTo>
                  <a:pt x="46761" y="1119"/>
                </a:moveTo>
                <a:cubicBezTo>
                  <a:pt x="46003" y="1048"/>
                  <a:pt x="45238" y="990"/>
                  <a:pt x="44480" y="952"/>
                </a:cubicBezTo>
                <a:cubicBezTo>
                  <a:pt x="28179" y="0"/>
                  <a:pt x="5452" y="3786"/>
                  <a:pt x="1158" y="22150"/>
                </a:cubicBezTo>
                <a:cubicBezTo>
                  <a:pt x="1" y="27112"/>
                  <a:pt x="1331" y="33301"/>
                  <a:pt x="5606" y="36785"/>
                </a:cubicBezTo>
                <a:cubicBezTo>
                  <a:pt x="11911" y="41934"/>
                  <a:pt x="19791" y="41034"/>
                  <a:pt x="27029" y="43155"/>
                </a:cubicBezTo>
                <a:cubicBezTo>
                  <a:pt x="41504" y="47391"/>
                  <a:pt x="42378" y="64391"/>
                  <a:pt x="53491" y="72677"/>
                </a:cubicBezTo>
                <a:cubicBezTo>
                  <a:pt x="62438" y="79348"/>
                  <a:pt x="68686" y="69868"/>
                  <a:pt x="76945" y="69971"/>
                </a:cubicBezTo>
                <a:cubicBezTo>
                  <a:pt x="86561" y="70093"/>
                  <a:pt x="90649" y="83963"/>
                  <a:pt x="100065" y="84490"/>
                </a:cubicBezTo>
                <a:cubicBezTo>
                  <a:pt x="103697" y="84696"/>
                  <a:pt x="105689" y="80840"/>
                  <a:pt x="106557" y="77362"/>
                </a:cubicBezTo>
                <a:cubicBezTo>
                  <a:pt x="111140" y="59037"/>
                  <a:pt x="103716" y="37421"/>
                  <a:pt x="90064" y="22432"/>
                </a:cubicBezTo>
                <a:cubicBezTo>
                  <a:pt x="78604" y="9854"/>
                  <a:pt x="62560" y="2597"/>
                  <a:pt x="46761" y="1119"/>
                </a:cubicBezTo>
                <a:close/>
              </a:path>
            </a:pathLst>
          </a:custGeom>
          <a:noFill/>
          <a:ln w="12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37"/>
          <p:cNvSpPr/>
          <p:nvPr/>
        </p:nvSpPr>
        <p:spPr>
          <a:xfrm rot="-716835">
            <a:off x="7811542" y="5040185"/>
            <a:ext cx="5110253" cy="3530065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2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37"/>
          <p:cNvSpPr/>
          <p:nvPr/>
        </p:nvSpPr>
        <p:spPr>
          <a:xfrm rot="4837893">
            <a:off x="-1473018" y="4122938"/>
            <a:ext cx="5110572" cy="3530285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2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37"/>
          <p:cNvSpPr/>
          <p:nvPr/>
        </p:nvSpPr>
        <p:spPr>
          <a:xfrm>
            <a:off x="11341054" y="717118"/>
            <a:ext cx="1260071" cy="2299621"/>
          </a:xfrm>
          <a:custGeom>
            <a:avLst/>
            <a:gdLst/>
            <a:ahLst/>
            <a:cxnLst/>
            <a:rect l="l" t="t" r="r" b="b"/>
            <a:pathLst>
              <a:path w="29902" h="54571" extrusionOk="0">
                <a:moveTo>
                  <a:pt x="23390" y="12264"/>
                </a:moveTo>
                <a:cubicBezTo>
                  <a:pt x="23191" y="12000"/>
                  <a:pt x="22985" y="11743"/>
                  <a:pt x="22779" y="11493"/>
                </a:cubicBezTo>
                <a:cubicBezTo>
                  <a:pt x="18331" y="6074"/>
                  <a:pt x="10516" y="0"/>
                  <a:pt x="3471" y="3992"/>
                </a:cubicBezTo>
                <a:cubicBezTo>
                  <a:pt x="1568" y="5072"/>
                  <a:pt x="0" y="7295"/>
                  <a:pt x="148" y="9654"/>
                </a:cubicBezTo>
                <a:cubicBezTo>
                  <a:pt x="360" y="13145"/>
                  <a:pt x="2937" y="15368"/>
                  <a:pt x="4377" y="18274"/>
                </a:cubicBezTo>
                <a:cubicBezTo>
                  <a:pt x="7250" y="24078"/>
                  <a:pt x="2140" y="29303"/>
                  <a:pt x="2764" y="35223"/>
                </a:cubicBezTo>
                <a:cubicBezTo>
                  <a:pt x="3259" y="39986"/>
                  <a:pt x="8073" y="39202"/>
                  <a:pt x="10445" y="41837"/>
                </a:cubicBezTo>
                <a:cubicBezTo>
                  <a:pt x="13202" y="44910"/>
                  <a:pt x="10021" y="50238"/>
                  <a:pt x="12592" y="53362"/>
                </a:cubicBezTo>
                <a:cubicBezTo>
                  <a:pt x="13588" y="54570"/>
                  <a:pt x="15388" y="54075"/>
                  <a:pt x="16731" y="53336"/>
                </a:cubicBezTo>
                <a:cubicBezTo>
                  <a:pt x="23853" y="49447"/>
                  <a:pt x="28513" y="40809"/>
                  <a:pt x="29265" y="32138"/>
                </a:cubicBezTo>
                <a:cubicBezTo>
                  <a:pt x="29901" y="24856"/>
                  <a:pt x="27523" y="17682"/>
                  <a:pt x="23390" y="1226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120083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8"/>
          <p:cNvSpPr/>
          <p:nvPr/>
        </p:nvSpPr>
        <p:spPr>
          <a:xfrm>
            <a:off x="7197773" y="-2064433"/>
            <a:ext cx="6333088" cy="3302156"/>
          </a:xfrm>
          <a:custGeom>
            <a:avLst/>
            <a:gdLst/>
            <a:ahLst/>
            <a:cxnLst/>
            <a:rect l="l" t="t" r="r" b="b"/>
            <a:pathLst>
              <a:path w="66135" h="51739" extrusionOk="0">
                <a:moveTo>
                  <a:pt x="42970" y="0"/>
                </a:moveTo>
                <a:cubicBezTo>
                  <a:pt x="39952" y="0"/>
                  <a:pt x="36976" y="176"/>
                  <a:pt x="34285" y="300"/>
                </a:cubicBezTo>
                <a:lnTo>
                  <a:pt x="6776" y="7085"/>
                </a:lnTo>
                <a:cubicBezTo>
                  <a:pt x="3450" y="10278"/>
                  <a:pt x="1" y="13737"/>
                  <a:pt x="1024" y="18722"/>
                </a:cubicBezTo>
                <a:cubicBezTo>
                  <a:pt x="2048" y="23716"/>
                  <a:pt x="6008" y="27932"/>
                  <a:pt x="8956" y="32159"/>
                </a:cubicBezTo>
                <a:cubicBezTo>
                  <a:pt x="13940" y="39579"/>
                  <a:pt x="15864" y="51471"/>
                  <a:pt x="27121" y="51727"/>
                </a:cubicBezTo>
                <a:cubicBezTo>
                  <a:pt x="27302" y="51735"/>
                  <a:pt x="27482" y="51738"/>
                  <a:pt x="27660" y="51738"/>
                </a:cubicBezTo>
                <a:cubicBezTo>
                  <a:pt x="33264" y="51738"/>
                  <a:pt x="37309" y="47884"/>
                  <a:pt x="40037" y="43539"/>
                </a:cubicBezTo>
                <a:cubicBezTo>
                  <a:pt x="42729" y="39323"/>
                  <a:pt x="44520" y="35352"/>
                  <a:pt x="48992" y="33305"/>
                </a:cubicBezTo>
                <a:cubicBezTo>
                  <a:pt x="53475" y="31391"/>
                  <a:pt x="58592" y="30624"/>
                  <a:pt x="61918" y="26909"/>
                </a:cubicBezTo>
                <a:cubicBezTo>
                  <a:pt x="65623" y="23204"/>
                  <a:pt x="66134" y="17186"/>
                  <a:pt x="65111" y="12202"/>
                </a:cubicBezTo>
                <a:cubicBezTo>
                  <a:pt x="62302" y="1728"/>
                  <a:pt x="52429" y="0"/>
                  <a:pt x="4297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2" name="Google Shape;372;p38"/>
          <p:cNvSpPr/>
          <p:nvPr/>
        </p:nvSpPr>
        <p:spPr>
          <a:xfrm rot="-673885">
            <a:off x="-1772831" y="-441546"/>
            <a:ext cx="5233900" cy="4850159"/>
          </a:xfrm>
          <a:custGeom>
            <a:avLst/>
            <a:gdLst/>
            <a:ahLst/>
            <a:cxnLst/>
            <a:rect l="l" t="t" r="r" b="b"/>
            <a:pathLst>
              <a:path w="70337" h="65180" extrusionOk="0">
                <a:moveTo>
                  <a:pt x="35808" y="1"/>
                </a:moveTo>
                <a:cubicBezTo>
                  <a:pt x="32964" y="1"/>
                  <a:pt x="30129" y="285"/>
                  <a:pt x="27352" y="892"/>
                </a:cubicBezTo>
                <a:cubicBezTo>
                  <a:pt x="21724" y="1915"/>
                  <a:pt x="16095" y="4474"/>
                  <a:pt x="11745" y="8568"/>
                </a:cubicBezTo>
                <a:cubicBezTo>
                  <a:pt x="6391" y="13435"/>
                  <a:pt x="3815" y="20617"/>
                  <a:pt x="1374" y="27472"/>
                </a:cubicBezTo>
                <a:lnTo>
                  <a:pt x="1374" y="27472"/>
                </a:lnTo>
                <a:cubicBezTo>
                  <a:pt x="1493" y="26887"/>
                  <a:pt x="1624" y="26300"/>
                  <a:pt x="1767" y="25710"/>
                </a:cubicBezTo>
                <a:lnTo>
                  <a:pt x="1767" y="25710"/>
                </a:lnTo>
                <a:lnTo>
                  <a:pt x="999" y="28524"/>
                </a:lnTo>
                <a:cubicBezTo>
                  <a:pt x="1124" y="28174"/>
                  <a:pt x="1249" y="27824"/>
                  <a:pt x="1374" y="27472"/>
                </a:cubicBezTo>
                <a:lnTo>
                  <a:pt x="1374" y="27472"/>
                </a:lnTo>
                <a:cubicBezTo>
                  <a:pt x="0" y="34229"/>
                  <a:pt x="281" y="40587"/>
                  <a:pt x="3814" y="46946"/>
                </a:cubicBezTo>
                <a:cubicBezTo>
                  <a:pt x="7140" y="53086"/>
                  <a:pt x="12257" y="59482"/>
                  <a:pt x="18397" y="63064"/>
                </a:cubicBezTo>
                <a:cubicBezTo>
                  <a:pt x="21085" y="64530"/>
                  <a:pt x="24064" y="65180"/>
                  <a:pt x="27083" y="65180"/>
                </a:cubicBezTo>
                <a:cubicBezTo>
                  <a:pt x="30389" y="65180"/>
                  <a:pt x="33744" y="64401"/>
                  <a:pt x="36819" y="63064"/>
                </a:cubicBezTo>
                <a:cubicBezTo>
                  <a:pt x="43471" y="60250"/>
                  <a:pt x="47565" y="54621"/>
                  <a:pt x="49356" y="47713"/>
                </a:cubicBezTo>
                <a:cubicBezTo>
                  <a:pt x="50124" y="44643"/>
                  <a:pt x="50379" y="41829"/>
                  <a:pt x="51659" y="39014"/>
                </a:cubicBezTo>
                <a:cubicBezTo>
                  <a:pt x="52682" y="36200"/>
                  <a:pt x="54473" y="34153"/>
                  <a:pt x="56776" y="32362"/>
                </a:cubicBezTo>
                <a:cubicBezTo>
                  <a:pt x="61381" y="29036"/>
                  <a:pt x="69824" y="25710"/>
                  <a:pt x="70080" y="18802"/>
                </a:cubicBezTo>
                <a:cubicBezTo>
                  <a:pt x="70336" y="10358"/>
                  <a:pt x="58567" y="5241"/>
                  <a:pt x="52170" y="2939"/>
                </a:cubicBezTo>
                <a:cubicBezTo>
                  <a:pt x="46928" y="1079"/>
                  <a:pt x="41351" y="1"/>
                  <a:pt x="3580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3" name="Google Shape;373;p38"/>
          <p:cNvSpPr/>
          <p:nvPr/>
        </p:nvSpPr>
        <p:spPr>
          <a:xfrm>
            <a:off x="6041795" y="-113499"/>
            <a:ext cx="1606716" cy="1464603"/>
          </a:xfrm>
          <a:custGeom>
            <a:avLst/>
            <a:gdLst/>
            <a:ahLst/>
            <a:cxnLst/>
            <a:rect l="l" t="t" r="r" b="b"/>
            <a:pathLst>
              <a:path w="26354" h="24023" extrusionOk="0">
                <a:moveTo>
                  <a:pt x="11235" y="0"/>
                </a:moveTo>
                <a:cubicBezTo>
                  <a:pt x="9867" y="0"/>
                  <a:pt x="8467" y="285"/>
                  <a:pt x="7041" y="949"/>
                </a:cubicBezTo>
                <a:cubicBezTo>
                  <a:pt x="2047" y="3384"/>
                  <a:pt x="0" y="9525"/>
                  <a:pt x="1279" y="14898"/>
                </a:cubicBezTo>
                <a:cubicBezTo>
                  <a:pt x="2794" y="20655"/>
                  <a:pt x="8677" y="24022"/>
                  <a:pt x="14288" y="24022"/>
                </a:cubicBezTo>
                <a:cubicBezTo>
                  <a:pt x="18650" y="24022"/>
                  <a:pt x="22847" y="21987"/>
                  <a:pt x="24695" y="17456"/>
                </a:cubicBezTo>
                <a:cubicBezTo>
                  <a:pt x="25719" y="14898"/>
                  <a:pt x="26353" y="11572"/>
                  <a:pt x="25330" y="8880"/>
                </a:cubicBezTo>
                <a:cubicBezTo>
                  <a:pt x="24440" y="6322"/>
                  <a:pt x="22393" y="4786"/>
                  <a:pt x="20213" y="3384"/>
                </a:cubicBezTo>
                <a:lnTo>
                  <a:pt x="20213" y="3384"/>
                </a:lnTo>
                <a:lnTo>
                  <a:pt x="22004" y="4786"/>
                </a:lnTo>
                <a:cubicBezTo>
                  <a:pt x="18782" y="2323"/>
                  <a:pt x="15140" y="0"/>
                  <a:pt x="1123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38"/>
          <p:cNvSpPr/>
          <p:nvPr/>
        </p:nvSpPr>
        <p:spPr>
          <a:xfrm>
            <a:off x="-909833" y="4593039"/>
            <a:ext cx="4940033" cy="3175117"/>
          </a:xfrm>
          <a:custGeom>
            <a:avLst/>
            <a:gdLst/>
            <a:ahLst/>
            <a:cxnLst/>
            <a:rect l="l" t="t" r="r" b="b"/>
            <a:pathLst>
              <a:path w="93644" h="60188" extrusionOk="0">
                <a:moveTo>
                  <a:pt x="70897" y="1"/>
                </a:moveTo>
                <a:cubicBezTo>
                  <a:pt x="66659" y="1"/>
                  <a:pt x="62112" y="1497"/>
                  <a:pt x="59103" y="3329"/>
                </a:cubicBezTo>
                <a:cubicBezTo>
                  <a:pt x="52963" y="7422"/>
                  <a:pt x="48869" y="15610"/>
                  <a:pt x="40937" y="16889"/>
                </a:cubicBezTo>
                <a:cubicBezTo>
                  <a:pt x="40231" y="16999"/>
                  <a:pt x="39543" y="17051"/>
                  <a:pt x="38873" y="17051"/>
                </a:cubicBezTo>
                <a:cubicBezTo>
                  <a:pt x="31769" y="17051"/>
                  <a:pt x="26525" y="11295"/>
                  <a:pt x="20213" y="8958"/>
                </a:cubicBezTo>
                <a:cubicBezTo>
                  <a:pt x="18829" y="8482"/>
                  <a:pt x="17562" y="8269"/>
                  <a:pt x="16388" y="8269"/>
                </a:cubicBezTo>
                <a:cubicBezTo>
                  <a:pt x="10620" y="8269"/>
                  <a:pt x="7110" y="13405"/>
                  <a:pt x="3071" y="17657"/>
                </a:cubicBezTo>
                <a:cubicBezTo>
                  <a:pt x="2815" y="19192"/>
                  <a:pt x="2303" y="20471"/>
                  <a:pt x="1791" y="22006"/>
                </a:cubicBezTo>
                <a:cubicBezTo>
                  <a:pt x="0" y="30193"/>
                  <a:pt x="4350" y="39404"/>
                  <a:pt x="8699" y="46056"/>
                </a:cubicBezTo>
                <a:cubicBezTo>
                  <a:pt x="11770" y="50662"/>
                  <a:pt x="15352" y="54755"/>
                  <a:pt x="20213" y="57314"/>
                </a:cubicBezTo>
                <a:cubicBezTo>
                  <a:pt x="24789" y="59493"/>
                  <a:pt x="29922" y="60187"/>
                  <a:pt x="34979" y="60187"/>
                </a:cubicBezTo>
                <a:cubicBezTo>
                  <a:pt x="35860" y="60187"/>
                  <a:pt x="36738" y="60166"/>
                  <a:pt x="37611" y="60128"/>
                </a:cubicBezTo>
                <a:cubicBezTo>
                  <a:pt x="44519" y="59617"/>
                  <a:pt x="51172" y="58593"/>
                  <a:pt x="57824" y="57570"/>
                </a:cubicBezTo>
                <a:cubicBezTo>
                  <a:pt x="63708" y="56802"/>
                  <a:pt x="69849" y="55779"/>
                  <a:pt x="75478" y="53988"/>
                </a:cubicBezTo>
                <a:cubicBezTo>
                  <a:pt x="80339" y="52453"/>
                  <a:pt x="85200" y="50150"/>
                  <a:pt x="88782" y="46568"/>
                </a:cubicBezTo>
                <a:cubicBezTo>
                  <a:pt x="91085" y="44010"/>
                  <a:pt x="93644" y="40172"/>
                  <a:pt x="92620" y="36590"/>
                </a:cubicBezTo>
                <a:cubicBezTo>
                  <a:pt x="91597" y="33264"/>
                  <a:pt x="88015" y="31984"/>
                  <a:pt x="85200" y="30961"/>
                </a:cubicBezTo>
                <a:cubicBezTo>
                  <a:pt x="82898" y="29938"/>
                  <a:pt x="79060" y="29426"/>
                  <a:pt x="78036" y="26612"/>
                </a:cubicBezTo>
                <a:cubicBezTo>
                  <a:pt x="77013" y="23541"/>
                  <a:pt x="79060" y="19703"/>
                  <a:pt x="80083" y="16889"/>
                </a:cubicBezTo>
                <a:cubicBezTo>
                  <a:pt x="81107" y="13307"/>
                  <a:pt x="82386" y="8958"/>
                  <a:pt x="80595" y="5120"/>
                </a:cubicBezTo>
                <a:cubicBezTo>
                  <a:pt x="78719" y="1368"/>
                  <a:pt x="74949" y="1"/>
                  <a:pt x="708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5" name="Google Shape;375;p38"/>
          <p:cNvSpPr/>
          <p:nvPr/>
        </p:nvSpPr>
        <p:spPr>
          <a:xfrm>
            <a:off x="11235818" y="4378954"/>
            <a:ext cx="560452" cy="492927"/>
          </a:xfrm>
          <a:custGeom>
            <a:avLst/>
            <a:gdLst/>
            <a:ahLst/>
            <a:cxnLst/>
            <a:rect l="l" t="t" r="r" b="b"/>
            <a:pathLst>
              <a:path w="10624" h="9344" extrusionOk="0">
                <a:moveTo>
                  <a:pt x="5610" y="1"/>
                </a:moveTo>
                <a:cubicBezTo>
                  <a:pt x="3777" y="1"/>
                  <a:pt x="2022" y="955"/>
                  <a:pt x="1280" y="2721"/>
                </a:cubicBezTo>
                <a:cubicBezTo>
                  <a:pt x="1" y="5403"/>
                  <a:pt x="1" y="7450"/>
                  <a:pt x="2948" y="8606"/>
                </a:cubicBezTo>
                <a:cubicBezTo>
                  <a:pt x="3992" y="9080"/>
                  <a:pt x="4982" y="9344"/>
                  <a:pt x="5880" y="9344"/>
                </a:cubicBezTo>
                <a:cubicBezTo>
                  <a:pt x="7404" y="9344"/>
                  <a:pt x="8662" y="8586"/>
                  <a:pt x="9467" y="6815"/>
                </a:cubicBezTo>
                <a:cubicBezTo>
                  <a:pt x="10624" y="4512"/>
                  <a:pt x="10235" y="1442"/>
                  <a:pt x="7676" y="419"/>
                </a:cubicBezTo>
                <a:cubicBezTo>
                  <a:pt x="7010" y="138"/>
                  <a:pt x="6305" y="1"/>
                  <a:pt x="561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38"/>
          <p:cNvSpPr/>
          <p:nvPr/>
        </p:nvSpPr>
        <p:spPr>
          <a:xfrm rot="2181687">
            <a:off x="3035236" y="1357384"/>
            <a:ext cx="577825" cy="530552"/>
          </a:xfrm>
          <a:custGeom>
            <a:avLst/>
            <a:gdLst/>
            <a:ahLst/>
            <a:cxnLst/>
            <a:rect l="l" t="t" r="r" b="b"/>
            <a:pathLst>
              <a:path w="7676" h="7048" extrusionOk="0">
                <a:moveTo>
                  <a:pt x="3736" y="1"/>
                </a:moveTo>
                <a:cubicBezTo>
                  <a:pt x="2083" y="1"/>
                  <a:pt x="799" y="749"/>
                  <a:pt x="379" y="2540"/>
                </a:cubicBezTo>
                <a:cubicBezTo>
                  <a:pt x="0" y="4453"/>
                  <a:pt x="768" y="6633"/>
                  <a:pt x="2814" y="7012"/>
                </a:cubicBezTo>
                <a:cubicBezTo>
                  <a:pt x="2993" y="7036"/>
                  <a:pt x="3172" y="7047"/>
                  <a:pt x="3351" y="7047"/>
                </a:cubicBezTo>
                <a:cubicBezTo>
                  <a:pt x="5095" y="7047"/>
                  <a:pt x="6811" y="5942"/>
                  <a:pt x="7164" y="4197"/>
                </a:cubicBezTo>
                <a:cubicBezTo>
                  <a:pt x="7676" y="2028"/>
                  <a:pt x="7287" y="493"/>
                  <a:pt x="4861" y="104"/>
                </a:cubicBezTo>
                <a:cubicBezTo>
                  <a:pt x="4472" y="36"/>
                  <a:pt x="4095" y="1"/>
                  <a:pt x="37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38"/>
          <p:cNvSpPr/>
          <p:nvPr/>
        </p:nvSpPr>
        <p:spPr>
          <a:xfrm rot="2181687">
            <a:off x="7175783" y="4940025"/>
            <a:ext cx="4015424" cy="3724328"/>
          </a:xfrm>
          <a:custGeom>
            <a:avLst/>
            <a:gdLst/>
            <a:ahLst/>
            <a:cxnLst/>
            <a:rect l="l" t="t" r="r" b="b"/>
            <a:pathLst>
              <a:path w="53342" h="49475" extrusionOk="0">
                <a:moveTo>
                  <a:pt x="36183" y="0"/>
                </a:moveTo>
                <a:cubicBezTo>
                  <a:pt x="31333" y="0"/>
                  <a:pt x="27653" y="3239"/>
                  <a:pt x="24942" y="7240"/>
                </a:cubicBezTo>
                <a:cubicBezTo>
                  <a:pt x="22260" y="11589"/>
                  <a:pt x="20725" y="16583"/>
                  <a:pt x="16887" y="19777"/>
                </a:cubicBezTo>
                <a:cubicBezTo>
                  <a:pt x="13049" y="23236"/>
                  <a:pt x="7799" y="24894"/>
                  <a:pt x="4094" y="28609"/>
                </a:cubicBezTo>
                <a:cubicBezTo>
                  <a:pt x="257" y="32569"/>
                  <a:pt x="1" y="38331"/>
                  <a:pt x="3194" y="42681"/>
                </a:cubicBezTo>
                <a:cubicBezTo>
                  <a:pt x="6909" y="47542"/>
                  <a:pt x="13172" y="49456"/>
                  <a:pt x="19190" y="49456"/>
                </a:cubicBezTo>
                <a:cubicBezTo>
                  <a:pt x="19630" y="49468"/>
                  <a:pt x="20072" y="49474"/>
                  <a:pt x="20515" y="49474"/>
                </a:cubicBezTo>
                <a:cubicBezTo>
                  <a:pt x="29086" y="49474"/>
                  <a:pt x="38174" y="47191"/>
                  <a:pt x="46689" y="45362"/>
                </a:cubicBezTo>
                <a:cubicBezTo>
                  <a:pt x="50404" y="40890"/>
                  <a:pt x="52318" y="36540"/>
                  <a:pt x="52963" y="31034"/>
                </a:cubicBezTo>
                <a:cubicBezTo>
                  <a:pt x="53342" y="23870"/>
                  <a:pt x="52318" y="16072"/>
                  <a:pt x="49248" y="9798"/>
                </a:cubicBezTo>
                <a:cubicBezTo>
                  <a:pt x="46822" y="5070"/>
                  <a:pt x="42984" y="465"/>
                  <a:pt x="37478" y="76"/>
                </a:cubicBezTo>
                <a:cubicBezTo>
                  <a:pt x="37038" y="25"/>
                  <a:pt x="36606" y="0"/>
                  <a:pt x="361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38"/>
          <p:cNvSpPr/>
          <p:nvPr/>
        </p:nvSpPr>
        <p:spPr>
          <a:xfrm rot="-2700000">
            <a:off x="10924971" y="1269320"/>
            <a:ext cx="1694973" cy="2628653"/>
          </a:xfrm>
          <a:custGeom>
            <a:avLst/>
            <a:gdLst/>
            <a:ahLst/>
            <a:cxnLst/>
            <a:rect l="l" t="t" r="r" b="b"/>
            <a:pathLst>
              <a:path w="22516" h="34919" extrusionOk="0">
                <a:moveTo>
                  <a:pt x="15971" y="1"/>
                </a:moveTo>
                <a:cubicBezTo>
                  <a:pt x="15771" y="1"/>
                  <a:pt x="15564" y="28"/>
                  <a:pt x="15351" y="86"/>
                </a:cubicBezTo>
                <a:cubicBezTo>
                  <a:pt x="12537" y="598"/>
                  <a:pt x="11514" y="4947"/>
                  <a:pt x="9467" y="6738"/>
                </a:cubicBezTo>
                <a:cubicBezTo>
                  <a:pt x="7420" y="8273"/>
                  <a:pt x="4094" y="7762"/>
                  <a:pt x="2303" y="9809"/>
                </a:cubicBezTo>
                <a:cubicBezTo>
                  <a:pt x="0" y="12367"/>
                  <a:pt x="768" y="16972"/>
                  <a:pt x="1024" y="20043"/>
                </a:cubicBezTo>
                <a:cubicBezTo>
                  <a:pt x="1279" y="23113"/>
                  <a:pt x="1535" y="26183"/>
                  <a:pt x="1279" y="29253"/>
                </a:cubicBezTo>
                <a:lnTo>
                  <a:pt x="768" y="27974"/>
                </a:lnTo>
                <a:lnTo>
                  <a:pt x="768" y="27974"/>
                </a:lnTo>
                <a:cubicBezTo>
                  <a:pt x="1535" y="31044"/>
                  <a:pt x="2815" y="33859"/>
                  <a:pt x="6141" y="34626"/>
                </a:cubicBezTo>
                <a:cubicBezTo>
                  <a:pt x="7056" y="34822"/>
                  <a:pt x="8021" y="34918"/>
                  <a:pt x="8997" y="34918"/>
                </a:cubicBezTo>
                <a:cubicBezTo>
                  <a:pt x="11845" y="34918"/>
                  <a:pt x="14791" y="34104"/>
                  <a:pt x="16887" y="32580"/>
                </a:cubicBezTo>
                <a:cubicBezTo>
                  <a:pt x="22515" y="28486"/>
                  <a:pt x="22260" y="21066"/>
                  <a:pt x="21492" y="14926"/>
                </a:cubicBezTo>
                <a:cubicBezTo>
                  <a:pt x="20980" y="12111"/>
                  <a:pt x="20980" y="9041"/>
                  <a:pt x="20469" y="6227"/>
                </a:cubicBezTo>
                <a:cubicBezTo>
                  <a:pt x="19995" y="4098"/>
                  <a:pt x="18429" y="1"/>
                  <a:pt x="1597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38"/>
          <p:cNvSpPr/>
          <p:nvPr/>
        </p:nvSpPr>
        <p:spPr>
          <a:xfrm>
            <a:off x="391813" y="3735265"/>
            <a:ext cx="489908" cy="448359"/>
          </a:xfrm>
          <a:custGeom>
            <a:avLst/>
            <a:gdLst/>
            <a:ahLst/>
            <a:cxnLst/>
            <a:rect l="l" t="t" r="r" b="b"/>
            <a:pathLst>
              <a:path w="7676" h="7025" extrusionOk="0">
                <a:moveTo>
                  <a:pt x="3600" y="1"/>
                </a:moveTo>
                <a:cubicBezTo>
                  <a:pt x="2024" y="1"/>
                  <a:pt x="914" y="764"/>
                  <a:pt x="512" y="2470"/>
                </a:cubicBezTo>
                <a:cubicBezTo>
                  <a:pt x="0" y="4394"/>
                  <a:pt x="768" y="6696"/>
                  <a:pt x="2814" y="6952"/>
                </a:cubicBezTo>
                <a:cubicBezTo>
                  <a:pt x="3060" y="7001"/>
                  <a:pt x="3309" y="7024"/>
                  <a:pt x="3559" y="7024"/>
                </a:cubicBezTo>
                <a:cubicBezTo>
                  <a:pt x="5256" y="7024"/>
                  <a:pt x="6941" y="5938"/>
                  <a:pt x="7164" y="4261"/>
                </a:cubicBezTo>
                <a:cubicBezTo>
                  <a:pt x="7676" y="1958"/>
                  <a:pt x="7420" y="423"/>
                  <a:pt x="4984" y="167"/>
                </a:cubicBezTo>
                <a:cubicBezTo>
                  <a:pt x="4491" y="57"/>
                  <a:pt x="4028" y="1"/>
                  <a:pt x="3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212661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BFF2-23B0-4A94-B4CC-807D82BCD812}" type="datetime1">
              <a:rPr lang="pt-BR" smtClean="0"/>
              <a:t>18/02/2026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  JMCC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75F0-B693-45C4-B810-077ADF3EF1B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2616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6601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userDrawn="1">
  <p:cSld name="Ca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/>
          <p:nvPr/>
        </p:nvSpPr>
        <p:spPr>
          <a:xfrm rot="7721202">
            <a:off x="-2355424" y="-1480664"/>
            <a:ext cx="5185013" cy="2951307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10"/>
          <p:cNvSpPr/>
          <p:nvPr/>
        </p:nvSpPr>
        <p:spPr>
          <a:xfrm rot="7878139">
            <a:off x="-1362914" y="-1072622"/>
            <a:ext cx="2764089" cy="2135201"/>
          </a:xfrm>
          <a:custGeom>
            <a:avLst/>
            <a:gdLst/>
            <a:ahLst/>
            <a:cxnLst/>
            <a:rect l="l" t="t" r="r" b="b"/>
            <a:pathLst>
              <a:path w="65594" h="50670" extrusionOk="0">
                <a:moveTo>
                  <a:pt x="18544" y="2296"/>
                </a:moveTo>
                <a:cubicBezTo>
                  <a:pt x="22696" y="258"/>
                  <a:pt x="27690" y="1"/>
                  <a:pt x="32022" y="1608"/>
                </a:cubicBezTo>
                <a:cubicBezTo>
                  <a:pt x="36361" y="3215"/>
                  <a:pt x="39986" y="6653"/>
                  <a:pt x="41818" y="10909"/>
                </a:cubicBezTo>
                <a:cubicBezTo>
                  <a:pt x="43225" y="14174"/>
                  <a:pt x="43894" y="18223"/>
                  <a:pt x="46992" y="19959"/>
                </a:cubicBezTo>
                <a:cubicBezTo>
                  <a:pt x="50964" y="22182"/>
                  <a:pt x="56550" y="19084"/>
                  <a:pt x="60278" y="21694"/>
                </a:cubicBezTo>
                <a:cubicBezTo>
                  <a:pt x="61428" y="22497"/>
                  <a:pt x="62193" y="23731"/>
                  <a:pt x="62817" y="24985"/>
                </a:cubicBezTo>
                <a:cubicBezTo>
                  <a:pt x="64790" y="28983"/>
                  <a:pt x="65593" y="33456"/>
                  <a:pt x="65131" y="37885"/>
                </a:cubicBezTo>
                <a:cubicBezTo>
                  <a:pt x="64886" y="40199"/>
                  <a:pt x="64256" y="42545"/>
                  <a:pt x="62797" y="44357"/>
                </a:cubicBezTo>
                <a:cubicBezTo>
                  <a:pt x="60927" y="46671"/>
                  <a:pt x="57957" y="47783"/>
                  <a:pt x="55071" y="48535"/>
                </a:cubicBezTo>
                <a:cubicBezTo>
                  <a:pt x="47301" y="50560"/>
                  <a:pt x="38938" y="50669"/>
                  <a:pt x="31315" y="48150"/>
                </a:cubicBezTo>
                <a:cubicBezTo>
                  <a:pt x="26848" y="46671"/>
                  <a:pt x="22709" y="44338"/>
                  <a:pt x="18749" y="41793"/>
                </a:cubicBezTo>
                <a:cubicBezTo>
                  <a:pt x="15555" y="39743"/>
                  <a:pt x="12437" y="37525"/>
                  <a:pt x="9847" y="34761"/>
                </a:cubicBezTo>
                <a:cubicBezTo>
                  <a:pt x="5907" y="30558"/>
                  <a:pt x="0" y="20608"/>
                  <a:pt x="2642" y="14547"/>
                </a:cubicBezTo>
                <a:cubicBezTo>
                  <a:pt x="3670" y="12188"/>
                  <a:pt x="6550" y="11108"/>
                  <a:pt x="8517" y="9681"/>
                </a:cubicBezTo>
                <a:cubicBezTo>
                  <a:pt x="11878" y="7245"/>
                  <a:pt x="14777" y="4140"/>
                  <a:pt x="18544" y="22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10"/>
          <p:cNvSpPr/>
          <p:nvPr/>
        </p:nvSpPr>
        <p:spPr>
          <a:xfrm rot="910967">
            <a:off x="7811531" y="5141797"/>
            <a:ext cx="5110429" cy="3530187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2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10"/>
          <p:cNvSpPr/>
          <p:nvPr/>
        </p:nvSpPr>
        <p:spPr>
          <a:xfrm rot="-1619563">
            <a:off x="8128282" y="5558017"/>
            <a:ext cx="5185108" cy="2951360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" name="Google Shape;60;p7">
            <a:extLst>
              <a:ext uri="{FF2B5EF4-FFF2-40B4-BE49-F238E27FC236}">
                <a16:creationId xmlns:a16="http://schemas.microsoft.com/office/drawing/2014/main" id="{8CD79531-18F0-A2DF-F610-93D0DF1932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6167" y="717133"/>
            <a:ext cx="1027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" name="Google Shape;33;p4">
            <a:extLst>
              <a:ext uri="{FF2B5EF4-FFF2-40B4-BE49-F238E27FC236}">
                <a16:creationId xmlns:a16="http://schemas.microsoft.com/office/drawing/2014/main" id="{5DCDDA3F-5C30-DB80-94A0-3C45D2DFF7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56167" y="1793343"/>
            <a:ext cx="10279600" cy="43474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800"/>
              <a:buChar char="●"/>
              <a:defRPr sz="2400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333992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14" name="Google Shape;114;p13"/>
          <p:cNvSpPr/>
          <p:nvPr/>
        </p:nvSpPr>
        <p:spPr>
          <a:xfrm rot="2385671">
            <a:off x="10962819" y="-546389"/>
            <a:ext cx="2083199" cy="1965073"/>
          </a:xfrm>
          <a:custGeom>
            <a:avLst/>
            <a:gdLst/>
            <a:ahLst/>
            <a:cxnLst/>
            <a:rect l="l" t="t" r="r" b="b"/>
            <a:pathLst>
              <a:path w="10624" h="9344" extrusionOk="0">
                <a:moveTo>
                  <a:pt x="5610" y="1"/>
                </a:moveTo>
                <a:cubicBezTo>
                  <a:pt x="3777" y="1"/>
                  <a:pt x="2022" y="955"/>
                  <a:pt x="1280" y="2721"/>
                </a:cubicBezTo>
                <a:cubicBezTo>
                  <a:pt x="1" y="5403"/>
                  <a:pt x="1" y="7450"/>
                  <a:pt x="2948" y="8606"/>
                </a:cubicBezTo>
                <a:cubicBezTo>
                  <a:pt x="3992" y="9080"/>
                  <a:pt x="4982" y="9344"/>
                  <a:pt x="5880" y="9344"/>
                </a:cubicBezTo>
                <a:cubicBezTo>
                  <a:pt x="7404" y="9344"/>
                  <a:pt x="8662" y="8586"/>
                  <a:pt x="9467" y="6815"/>
                </a:cubicBezTo>
                <a:cubicBezTo>
                  <a:pt x="10624" y="4512"/>
                  <a:pt x="10235" y="1442"/>
                  <a:pt x="7676" y="419"/>
                </a:cubicBezTo>
                <a:cubicBezTo>
                  <a:pt x="7010" y="138"/>
                  <a:pt x="6305" y="1"/>
                  <a:pt x="56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13"/>
          <p:cNvSpPr/>
          <p:nvPr/>
        </p:nvSpPr>
        <p:spPr>
          <a:xfrm rot="-1752073">
            <a:off x="-1566983" y="4467846"/>
            <a:ext cx="3328385" cy="3084353"/>
          </a:xfrm>
          <a:custGeom>
            <a:avLst/>
            <a:gdLst/>
            <a:ahLst/>
            <a:cxnLst/>
            <a:rect l="l" t="t" r="r" b="b"/>
            <a:pathLst>
              <a:path w="70337" h="65180" extrusionOk="0">
                <a:moveTo>
                  <a:pt x="35808" y="1"/>
                </a:moveTo>
                <a:cubicBezTo>
                  <a:pt x="32964" y="1"/>
                  <a:pt x="30129" y="285"/>
                  <a:pt x="27352" y="892"/>
                </a:cubicBezTo>
                <a:cubicBezTo>
                  <a:pt x="21724" y="1915"/>
                  <a:pt x="16095" y="4474"/>
                  <a:pt x="11745" y="8568"/>
                </a:cubicBezTo>
                <a:cubicBezTo>
                  <a:pt x="6391" y="13435"/>
                  <a:pt x="3815" y="20617"/>
                  <a:pt x="1374" y="27472"/>
                </a:cubicBezTo>
                <a:lnTo>
                  <a:pt x="1374" y="27472"/>
                </a:lnTo>
                <a:cubicBezTo>
                  <a:pt x="1493" y="26887"/>
                  <a:pt x="1624" y="26300"/>
                  <a:pt x="1767" y="25710"/>
                </a:cubicBezTo>
                <a:lnTo>
                  <a:pt x="1767" y="25710"/>
                </a:lnTo>
                <a:lnTo>
                  <a:pt x="999" y="28524"/>
                </a:lnTo>
                <a:cubicBezTo>
                  <a:pt x="1124" y="28174"/>
                  <a:pt x="1249" y="27824"/>
                  <a:pt x="1374" y="27472"/>
                </a:cubicBezTo>
                <a:lnTo>
                  <a:pt x="1374" y="27472"/>
                </a:lnTo>
                <a:cubicBezTo>
                  <a:pt x="0" y="34229"/>
                  <a:pt x="281" y="40587"/>
                  <a:pt x="3814" y="46946"/>
                </a:cubicBezTo>
                <a:cubicBezTo>
                  <a:pt x="7140" y="53086"/>
                  <a:pt x="12257" y="59482"/>
                  <a:pt x="18397" y="63064"/>
                </a:cubicBezTo>
                <a:cubicBezTo>
                  <a:pt x="21085" y="64530"/>
                  <a:pt x="24064" y="65180"/>
                  <a:pt x="27083" y="65180"/>
                </a:cubicBezTo>
                <a:cubicBezTo>
                  <a:pt x="30389" y="65180"/>
                  <a:pt x="33744" y="64401"/>
                  <a:pt x="36819" y="63064"/>
                </a:cubicBezTo>
                <a:cubicBezTo>
                  <a:pt x="43471" y="60250"/>
                  <a:pt x="47565" y="54621"/>
                  <a:pt x="49356" y="47713"/>
                </a:cubicBezTo>
                <a:cubicBezTo>
                  <a:pt x="50124" y="44643"/>
                  <a:pt x="50379" y="41829"/>
                  <a:pt x="51659" y="39014"/>
                </a:cubicBezTo>
                <a:cubicBezTo>
                  <a:pt x="52682" y="36200"/>
                  <a:pt x="54473" y="34153"/>
                  <a:pt x="56776" y="32362"/>
                </a:cubicBezTo>
                <a:cubicBezTo>
                  <a:pt x="61381" y="29036"/>
                  <a:pt x="69824" y="25710"/>
                  <a:pt x="70080" y="18802"/>
                </a:cubicBezTo>
                <a:cubicBezTo>
                  <a:pt x="70336" y="10358"/>
                  <a:pt x="58567" y="5241"/>
                  <a:pt x="52170" y="2939"/>
                </a:cubicBezTo>
                <a:cubicBezTo>
                  <a:pt x="46928" y="1079"/>
                  <a:pt x="41351" y="1"/>
                  <a:pt x="3580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13"/>
          <p:cNvSpPr/>
          <p:nvPr/>
        </p:nvSpPr>
        <p:spPr>
          <a:xfrm rot="3362079">
            <a:off x="-1853203" y="5271642"/>
            <a:ext cx="5185049" cy="2951327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2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13"/>
          <p:cNvSpPr/>
          <p:nvPr/>
        </p:nvSpPr>
        <p:spPr>
          <a:xfrm>
            <a:off x="9354720" y="-1098359"/>
            <a:ext cx="3353224" cy="2387185"/>
          </a:xfrm>
          <a:custGeom>
            <a:avLst/>
            <a:gdLst/>
            <a:ahLst/>
            <a:cxnLst/>
            <a:rect l="l" t="t" r="r" b="b"/>
            <a:pathLst>
              <a:path w="23918" h="17027" extrusionOk="0">
                <a:moveTo>
                  <a:pt x="4687" y="2944"/>
                </a:moveTo>
                <a:cubicBezTo>
                  <a:pt x="1627" y="4634"/>
                  <a:pt x="1" y="8838"/>
                  <a:pt x="1743" y="11859"/>
                </a:cubicBezTo>
                <a:cubicBezTo>
                  <a:pt x="2418" y="13035"/>
                  <a:pt x="3497" y="13929"/>
                  <a:pt x="4654" y="14636"/>
                </a:cubicBezTo>
                <a:cubicBezTo>
                  <a:pt x="6891" y="16011"/>
                  <a:pt x="9449" y="16782"/>
                  <a:pt x="12072" y="16866"/>
                </a:cubicBezTo>
                <a:cubicBezTo>
                  <a:pt x="17072" y="17027"/>
                  <a:pt x="23918" y="12482"/>
                  <a:pt x="19174" y="7501"/>
                </a:cubicBezTo>
                <a:cubicBezTo>
                  <a:pt x="15549" y="3696"/>
                  <a:pt x="10009" y="0"/>
                  <a:pt x="4687" y="2944"/>
                </a:cubicBezTo>
                <a:close/>
              </a:path>
            </a:pathLst>
          </a:custGeom>
          <a:noFill/>
          <a:ln w="12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" name="Google Shape;33;p4">
            <a:extLst>
              <a:ext uri="{FF2B5EF4-FFF2-40B4-BE49-F238E27FC236}">
                <a16:creationId xmlns:a16="http://schemas.microsoft.com/office/drawing/2014/main" id="{8611B08D-1A3C-42E1-2427-97706E6B0EA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56167" y="1793343"/>
            <a:ext cx="10279600" cy="43474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800"/>
              <a:buChar char="●"/>
              <a:defRPr sz="2400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713733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6"/>
          <p:cNvSpPr txBox="1">
            <a:spLocks noGrp="1"/>
          </p:cNvSpPr>
          <p:nvPr>
            <p:ph type="title"/>
          </p:nvPr>
        </p:nvSpPr>
        <p:spPr>
          <a:xfrm>
            <a:off x="956167" y="717133"/>
            <a:ext cx="1027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 dirty="0"/>
              <a:t>Clique para editar o título Mestre</a:t>
            </a:r>
            <a:endParaRPr dirty="0"/>
          </a:p>
        </p:txBody>
      </p:sp>
      <p:sp>
        <p:nvSpPr>
          <p:cNvPr id="144" name="Google Shape;144;p16"/>
          <p:cNvSpPr/>
          <p:nvPr/>
        </p:nvSpPr>
        <p:spPr>
          <a:xfrm rot="4605974" flipH="1">
            <a:off x="-5699633" y="2482011"/>
            <a:ext cx="8385036" cy="5609380"/>
          </a:xfrm>
          <a:custGeom>
            <a:avLst/>
            <a:gdLst/>
            <a:ahLst/>
            <a:cxnLst/>
            <a:rect l="l" t="t" r="r" b="b"/>
            <a:pathLst>
              <a:path w="198985" h="133116" extrusionOk="0">
                <a:moveTo>
                  <a:pt x="7508" y="44717"/>
                </a:moveTo>
                <a:cubicBezTo>
                  <a:pt x="1684" y="54358"/>
                  <a:pt x="0" y="67515"/>
                  <a:pt x="6723" y="76546"/>
                </a:cubicBezTo>
                <a:cubicBezTo>
                  <a:pt x="16937" y="90269"/>
                  <a:pt x="39298" y="87319"/>
                  <a:pt x="52140" y="98618"/>
                </a:cubicBezTo>
                <a:cubicBezTo>
                  <a:pt x="62624" y="107835"/>
                  <a:pt x="60843" y="124116"/>
                  <a:pt x="74708" y="130068"/>
                </a:cubicBezTo>
                <a:cubicBezTo>
                  <a:pt x="81810" y="133115"/>
                  <a:pt x="90455" y="132209"/>
                  <a:pt x="96773" y="127761"/>
                </a:cubicBezTo>
                <a:cubicBezTo>
                  <a:pt x="101646" y="124329"/>
                  <a:pt x="104956" y="119174"/>
                  <a:pt x="108896" y="114700"/>
                </a:cubicBezTo>
                <a:cubicBezTo>
                  <a:pt x="118197" y="104127"/>
                  <a:pt x="131521" y="97191"/>
                  <a:pt x="145507" y="95649"/>
                </a:cubicBezTo>
                <a:cubicBezTo>
                  <a:pt x="152372" y="94890"/>
                  <a:pt x="159371" y="95372"/>
                  <a:pt x="166140" y="94003"/>
                </a:cubicBezTo>
                <a:cubicBezTo>
                  <a:pt x="177144" y="91779"/>
                  <a:pt x="187004" y="84446"/>
                  <a:pt x="192300" y="74541"/>
                </a:cubicBezTo>
                <a:cubicBezTo>
                  <a:pt x="198985" y="62058"/>
                  <a:pt x="198772" y="34934"/>
                  <a:pt x="187993" y="24348"/>
                </a:cubicBezTo>
                <a:cubicBezTo>
                  <a:pt x="182427" y="18885"/>
                  <a:pt x="174785" y="16153"/>
                  <a:pt x="167322" y="13865"/>
                </a:cubicBezTo>
                <a:cubicBezTo>
                  <a:pt x="136798" y="4513"/>
                  <a:pt x="103754" y="0"/>
                  <a:pt x="72992" y="8575"/>
                </a:cubicBezTo>
                <a:cubicBezTo>
                  <a:pt x="60792" y="11975"/>
                  <a:pt x="46092" y="14540"/>
                  <a:pt x="34503" y="19129"/>
                </a:cubicBezTo>
                <a:cubicBezTo>
                  <a:pt x="24258" y="23185"/>
                  <a:pt x="13093" y="35481"/>
                  <a:pt x="7508" y="4471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16"/>
          <p:cNvSpPr/>
          <p:nvPr/>
        </p:nvSpPr>
        <p:spPr>
          <a:xfrm rot="-7293457">
            <a:off x="-2623968" y="2165823"/>
            <a:ext cx="4683253" cy="3568989"/>
          </a:xfrm>
          <a:custGeom>
            <a:avLst/>
            <a:gdLst/>
            <a:ahLst/>
            <a:cxnLst/>
            <a:rect l="l" t="t" r="r" b="b"/>
            <a:pathLst>
              <a:path w="111140" h="84697" extrusionOk="0">
                <a:moveTo>
                  <a:pt x="46761" y="1119"/>
                </a:moveTo>
                <a:cubicBezTo>
                  <a:pt x="46003" y="1048"/>
                  <a:pt x="45238" y="990"/>
                  <a:pt x="44480" y="952"/>
                </a:cubicBezTo>
                <a:cubicBezTo>
                  <a:pt x="28179" y="0"/>
                  <a:pt x="5452" y="3786"/>
                  <a:pt x="1158" y="22150"/>
                </a:cubicBezTo>
                <a:cubicBezTo>
                  <a:pt x="1" y="27112"/>
                  <a:pt x="1331" y="33301"/>
                  <a:pt x="5606" y="36785"/>
                </a:cubicBezTo>
                <a:cubicBezTo>
                  <a:pt x="11911" y="41934"/>
                  <a:pt x="19791" y="41034"/>
                  <a:pt x="27029" y="43155"/>
                </a:cubicBezTo>
                <a:cubicBezTo>
                  <a:pt x="41504" y="47391"/>
                  <a:pt x="42378" y="64391"/>
                  <a:pt x="53491" y="72677"/>
                </a:cubicBezTo>
                <a:cubicBezTo>
                  <a:pt x="62438" y="79348"/>
                  <a:pt x="68686" y="69868"/>
                  <a:pt x="76945" y="69971"/>
                </a:cubicBezTo>
                <a:cubicBezTo>
                  <a:pt x="86561" y="70093"/>
                  <a:pt x="90649" y="83963"/>
                  <a:pt x="100065" y="84490"/>
                </a:cubicBezTo>
                <a:cubicBezTo>
                  <a:pt x="103697" y="84696"/>
                  <a:pt x="105689" y="80840"/>
                  <a:pt x="106557" y="77362"/>
                </a:cubicBezTo>
                <a:cubicBezTo>
                  <a:pt x="111140" y="59037"/>
                  <a:pt x="103716" y="37421"/>
                  <a:pt x="90064" y="22432"/>
                </a:cubicBezTo>
                <a:cubicBezTo>
                  <a:pt x="78604" y="9854"/>
                  <a:pt x="62560" y="2597"/>
                  <a:pt x="46761" y="1119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16"/>
          <p:cNvSpPr/>
          <p:nvPr/>
        </p:nvSpPr>
        <p:spPr>
          <a:xfrm rot="-4803113" flipH="1">
            <a:off x="10240545" y="181130"/>
            <a:ext cx="2764148" cy="2135247"/>
          </a:xfrm>
          <a:custGeom>
            <a:avLst/>
            <a:gdLst/>
            <a:ahLst/>
            <a:cxnLst/>
            <a:rect l="l" t="t" r="r" b="b"/>
            <a:pathLst>
              <a:path w="65594" h="50670" extrusionOk="0">
                <a:moveTo>
                  <a:pt x="18544" y="2296"/>
                </a:moveTo>
                <a:cubicBezTo>
                  <a:pt x="22696" y="258"/>
                  <a:pt x="27690" y="1"/>
                  <a:pt x="32022" y="1608"/>
                </a:cubicBezTo>
                <a:cubicBezTo>
                  <a:pt x="36361" y="3215"/>
                  <a:pt x="39986" y="6653"/>
                  <a:pt x="41818" y="10909"/>
                </a:cubicBezTo>
                <a:cubicBezTo>
                  <a:pt x="43225" y="14174"/>
                  <a:pt x="43894" y="18223"/>
                  <a:pt x="46992" y="19959"/>
                </a:cubicBezTo>
                <a:cubicBezTo>
                  <a:pt x="50964" y="22182"/>
                  <a:pt x="56550" y="19084"/>
                  <a:pt x="60278" y="21694"/>
                </a:cubicBezTo>
                <a:cubicBezTo>
                  <a:pt x="61428" y="22497"/>
                  <a:pt x="62193" y="23731"/>
                  <a:pt x="62817" y="24985"/>
                </a:cubicBezTo>
                <a:cubicBezTo>
                  <a:pt x="64790" y="28983"/>
                  <a:pt x="65593" y="33456"/>
                  <a:pt x="65131" y="37885"/>
                </a:cubicBezTo>
                <a:cubicBezTo>
                  <a:pt x="64886" y="40199"/>
                  <a:pt x="64256" y="42545"/>
                  <a:pt x="62797" y="44357"/>
                </a:cubicBezTo>
                <a:cubicBezTo>
                  <a:pt x="60927" y="46671"/>
                  <a:pt x="57957" y="47783"/>
                  <a:pt x="55071" y="48535"/>
                </a:cubicBezTo>
                <a:cubicBezTo>
                  <a:pt x="47301" y="50560"/>
                  <a:pt x="38938" y="50669"/>
                  <a:pt x="31315" y="48150"/>
                </a:cubicBezTo>
                <a:cubicBezTo>
                  <a:pt x="26848" y="46671"/>
                  <a:pt x="22709" y="44338"/>
                  <a:pt x="18749" y="41793"/>
                </a:cubicBezTo>
                <a:cubicBezTo>
                  <a:pt x="15555" y="39743"/>
                  <a:pt x="12437" y="37525"/>
                  <a:pt x="9847" y="34761"/>
                </a:cubicBezTo>
                <a:cubicBezTo>
                  <a:pt x="5907" y="30558"/>
                  <a:pt x="0" y="20608"/>
                  <a:pt x="2642" y="14547"/>
                </a:cubicBezTo>
                <a:cubicBezTo>
                  <a:pt x="3670" y="12188"/>
                  <a:pt x="6550" y="11108"/>
                  <a:pt x="8517" y="9681"/>
                </a:cubicBezTo>
                <a:cubicBezTo>
                  <a:pt x="11878" y="7245"/>
                  <a:pt x="14777" y="4140"/>
                  <a:pt x="18544" y="22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16"/>
          <p:cNvSpPr/>
          <p:nvPr/>
        </p:nvSpPr>
        <p:spPr>
          <a:xfrm rot="2153843" flipH="1">
            <a:off x="10441069" y="2038570"/>
            <a:ext cx="3987168" cy="2269493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" name="Google Shape;33;p4">
            <a:extLst>
              <a:ext uri="{FF2B5EF4-FFF2-40B4-BE49-F238E27FC236}">
                <a16:creationId xmlns:a16="http://schemas.microsoft.com/office/drawing/2014/main" id="{D9DD5EE4-1AB6-5CFF-D319-F343786231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56167" y="1793343"/>
            <a:ext cx="10279600" cy="43474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800"/>
              <a:buChar char="●"/>
              <a:defRPr sz="2400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003951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userDrawn="1">
  <p:cSld name="Title only 2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8"/>
          <p:cNvSpPr txBox="1">
            <a:spLocks noGrp="1"/>
          </p:cNvSpPr>
          <p:nvPr>
            <p:ph type="title"/>
          </p:nvPr>
        </p:nvSpPr>
        <p:spPr>
          <a:xfrm>
            <a:off x="956167" y="717133"/>
            <a:ext cx="1027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 dirty="0"/>
              <a:t>Clique para editar o título Mestre</a:t>
            </a:r>
            <a:endParaRPr dirty="0"/>
          </a:p>
        </p:txBody>
      </p:sp>
      <p:sp>
        <p:nvSpPr>
          <p:cNvPr id="160" name="Google Shape;160;p18"/>
          <p:cNvSpPr/>
          <p:nvPr/>
        </p:nvSpPr>
        <p:spPr>
          <a:xfrm rot="-4706737" flipH="1">
            <a:off x="7406962" y="4732839"/>
            <a:ext cx="3639857" cy="5436295"/>
          </a:xfrm>
          <a:custGeom>
            <a:avLst/>
            <a:gdLst/>
            <a:ahLst/>
            <a:cxnLst/>
            <a:rect l="l" t="t" r="r" b="b"/>
            <a:pathLst>
              <a:path w="86381" h="129014" extrusionOk="0">
                <a:moveTo>
                  <a:pt x="9095" y="105033"/>
                </a:moveTo>
                <a:cubicBezTo>
                  <a:pt x="3143" y="98547"/>
                  <a:pt x="0" y="89581"/>
                  <a:pt x="598" y="80807"/>
                </a:cubicBezTo>
                <a:cubicBezTo>
                  <a:pt x="1196" y="72027"/>
                  <a:pt x="5528" y="63569"/>
                  <a:pt x="12303" y="57944"/>
                </a:cubicBezTo>
                <a:cubicBezTo>
                  <a:pt x="17503" y="53625"/>
                  <a:pt x="24534" y="50225"/>
                  <a:pt x="26032" y="43637"/>
                </a:cubicBezTo>
                <a:cubicBezTo>
                  <a:pt x="27947" y="35197"/>
                  <a:pt x="19302" y="26674"/>
                  <a:pt x="22053" y="18466"/>
                </a:cubicBezTo>
                <a:cubicBezTo>
                  <a:pt x="22902" y="15940"/>
                  <a:pt x="24740" y="13877"/>
                  <a:pt x="26694" y="12071"/>
                </a:cubicBezTo>
                <a:cubicBezTo>
                  <a:pt x="32922" y="6325"/>
                  <a:pt x="40655" y="2455"/>
                  <a:pt x="48991" y="913"/>
                </a:cubicBezTo>
                <a:cubicBezTo>
                  <a:pt x="53336" y="116"/>
                  <a:pt x="57958" y="0"/>
                  <a:pt x="62039" y="1691"/>
                </a:cubicBezTo>
                <a:cubicBezTo>
                  <a:pt x="67278" y="3863"/>
                  <a:pt x="70903" y="8684"/>
                  <a:pt x="73821" y="13537"/>
                </a:cubicBezTo>
                <a:cubicBezTo>
                  <a:pt x="81695" y="26629"/>
                  <a:pt x="86380" y="41824"/>
                  <a:pt x="85885" y="57090"/>
                </a:cubicBezTo>
                <a:cubicBezTo>
                  <a:pt x="85596" y="66037"/>
                  <a:pt x="83565" y="74836"/>
                  <a:pt x="81052" y="83430"/>
                </a:cubicBezTo>
                <a:cubicBezTo>
                  <a:pt x="79021" y="90352"/>
                  <a:pt x="76655" y="97236"/>
                  <a:pt x="72998" y="103452"/>
                </a:cubicBezTo>
                <a:cubicBezTo>
                  <a:pt x="67445" y="112894"/>
                  <a:pt x="52475" y="129014"/>
                  <a:pt x="39999" y="127458"/>
                </a:cubicBezTo>
                <a:cubicBezTo>
                  <a:pt x="35140" y="126854"/>
                  <a:pt x="31624" y="122181"/>
                  <a:pt x="27967" y="119360"/>
                </a:cubicBezTo>
                <a:cubicBezTo>
                  <a:pt x="21713" y="114533"/>
                  <a:pt x="14488" y="110914"/>
                  <a:pt x="9095" y="10503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18"/>
          <p:cNvSpPr/>
          <p:nvPr/>
        </p:nvSpPr>
        <p:spPr>
          <a:xfrm rot="-2054363" flipH="1">
            <a:off x="6646239" y="4953244"/>
            <a:ext cx="5110285" cy="3530088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2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18"/>
          <p:cNvSpPr/>
          <p:nvPr/>
        </p:nvSpPr>
        <p:spPr>
          <a:xfrm rot="-8273152" flipH="1">
            <a:off x="10209159" y="-846341"/>
            <a:ext cx="3121423" cy="2006239"/>
          </a:xfrm>
          <a:custGeom>
            <a:avLst/>
            <a:gdLst/>
            <a:ahLst/>
            <a:cxnLst/>
            <a:rect l="l" t="t" r="r" b="b"/>
            <a:pathLst>
              <a:path w="93644" h="60188" extrusionOk="0">
                <a:moveTo>
                  <a:pt x="70897" y="1"/>
                </a:moveTo>
                <a:cubicBezTo>
                  <a:pt x="66659" y="1"/>
                  <a:pt x="62112" y="1497"/>
                  <a:pt x="59103" y="3329"/>
                </a:cubicBezTo>
                <a:cubicBezTo>
                  <a:pt x="52963" y="7422"/>
                  <a:pt x="48869" y="15610"/>
                  <a:pt x="40937" y="16889"/>
                </a:cubicBezTo>
                <a:cubicBezTo>
                  <a:pt x="40231" y="16999"/>
                  <a:pt x="39543" y="17051"/>
                  <a:pt x="38873" y="17051"/>
                </a:cubicBezTo>
                <a:cubicBezTo>
                  <a:pt x="31769" y="17051"/>
                  <a:pt x="26525" y="11295"/>
                  <a:pt x="20213" y="8958"/>
                </a:cubicBezTo>
                <a:cubicBezTo>
                  <a:pt x="18829" y="8482"/>
                  <a:pt x="17562" y="8269"/>
                  <a:pt x="16388" y="8269"/>
                </a:cubicBezTo>
                <a:cubicBezTo>
                  <a:pt x="10620" y="8269"/>
                  <a:pt x="7110" y="13405"/>
                  <a:pt x="3071" y="17657"/>
                </a:cubicBezTo>
                <a:cubicBezTo>
                  <a:pt x="2815" y="19192"/>
                  <a:pt x="2303" y="20471"/>
                  <a:pt x="1791" y="22006"/>
                </a:cubicBezTo>
                <a:cubicBezTo>
                  <a:pt x="0" y="30193"/>
                  <a:pt x="4350" y="39404"/>
                  <a:pt x="8699" y="46056"/>
                </a:cubicBezTo>
                <a:cubicBezTo>
                  <a:pt x="11770" y="50662"/>
                  <a:pt x="15352" y="54755"/>
                  <a:pt x="20213" y="57314"/>
                </a:cubicBezTo>
                <a:cubicBezTo>
                  <a:pt x="24789" y="59493"/>
                  <a:pt x="29922" y="60187"/>
                  <a:pt x="34979" y="60187"/>
                </a:cubicBezTo>
                <a:cubicBezTo>
                  <a:pt x="35860" y="60187"/>
                  <a:pt x="36738" y="60166"/>
                  <a:pt x="37611" y="60128"/>
                </a:cubicBezTo>
                <a:cubicBezTo>
                  <a:pt x="44519" y="59617"/>
                  <a:pt x="51172" y="58593"/>
                  <a:pt x="57824" y="57570"/>
                </a:cubicBezTo>
                <a:cubicBezTo>
                  <a:pt x="63708" y="56802"/>
                  <a:pt x="69849" y="55779"/>
                  <a:pt x="75478" y="53988"/>
                </a:cubicBezTo>
                <a:cubicBezTo>
                  <a:pt x="80339" y="52453"/>
                  <a:pt x="85200" y="50150"/>
                  <a:pt x="88782" y="46568"/>
                </a:cubicBezTo>
                <a:cubicBezTo>
                  <a:pt x="91085" y="44010"/>
                  <a:pt x="93644" y="40172"/>
                  <a:pt x="92620" y="36590"/>
                </a:cubicBezTo>
                <a:cubicBezTo>
                  <a:pt x="91597" y="33264"/>
                  <a:pt x="88015" y="31984"/>
                  <a:pt x="85200" y="30961"/>
                </a:cubicBezTo>
                <a:cubicBezTo>
                  <a:pt x="82898" y="29938"/>
                  <a:pt x="79060" y="29426"/>
                  <a:pt x="78036" y="26612"/>
                </a:cubicBezTo>
                <a:cubicBezTo>
                  <a:pt x="77013" y="23541"/>
                  <a:pt x="79060" y="19703"/>
                  <a:pt x="80083" y="16889"/>
                </a:cubicBezTo>
                <a:cubicBezTo>
                  <a:pt x="81107" y="13307"/>
                  <a:pt x="82386" y="8958"/>
                  <a:pt x="80595" y="5120"/>
                </a:cubicBezTo>
                <a:cubicBezTo>
                  <a:pt x="78719" y="1368"/>
                  <a:pt x="74949" y="1"/>
                  <a:pt x="708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18"/>
          <p:cNvSpPr/>
          <p:nvPr/>
        </p:nvSpPr>
        <p:spPr>
          <a:xfrm rot="-5046336" flipH="1">
            <a:off x="584017" y="-2079412"/>
            <a:ext cx="2401112" cy="3448539"/>
          </a:xfrm>
          <a:custGeom>
            <a:avLst/>
            <a:gdLst/>
            <a:ahLst/>
            <a:cxnLst/>
            <a:rect l="l" t="t" r="r" b="b"/>
            <a:pathLst>
              <a:path w="10624" h="9344" extrusionOk="0">
                <a:moveTo>
                  <a:pt x="5610" y="1"/>
                </a:moveTo>
                <a:cubicBezTo>
                  <a:pt x="3777" y="1"/>
                  <a:pt x="2022" y="955"/>
                  <a:pt x="1280" y="2721"/>
                </a:cubicBezTo>
                <a:cubicBezTo>
                  <a:pt x="1" y="5403"/>
                  <a:pt x="1" y="7450"/>
                  <a:pt x="2948" y="8606"/>
                </a:cubicBezTo>
                <a:cubicBezTo>
                  <a:pt x="3992" y="9080"/>
                  <a:pt x="4982" y="9344"/>
                  <a:pt x="5880" y="9344"/>
                </a:cubicBezTo>
                <a:cubicBezTo>
                  <a:pt x="7404" y="9344"/>
                  <a:pt x="8662" y="8586"/>
                  <a:pt x="9467" y="6815"/>
                </a:cubicBezTo>
                <a:cubicBezTo>
                  <a:pt x="10624" y="4512"/>
                  <a:pt x="10235" y="1442"/>
                  <a:pt x="7676" y="419"/>
                </a:cubicBezTo>
                <a:cubicBezTo>
                  <a:pt x="7010" y="138"/>
                  <a:pt x="6305" y="1"/>
                  <a:pt x="56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18"/>
          <p:cNvSpPr/>
          <p:nvPr/>
        </p:nvSpPr>
        <p:spPr>
          <a:xfrm rot="1752103">
            <a:off x="7349518" y="-2122597"/>
            <a:ext cx="3987223" cy="2269525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18"/>
          <p:cNvSpPr/>
          <p:nvPr/>
        </p:nvSpPr>
        <p:spPr>
          <a:xfrm rot="3078798" flipH="1">
            <a:off x="-2355424" y="4826999"/>
            <a:ext cx="5185013" cy="2951307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" name="Google Shape;33;p4">
            <a:extLst>
              <a:ext uri="{FF2B5EF4-FFF2-40B4-BE49-F238E27FC236}">
                <a16:creationId xmlns:a16="http://schemas.microsoft.com/office/drawing/2014/main" id="{8DDD2DFD-ACC2-C0E4-0A95-8F617D78FD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56167" y="1793343"/>
            <a:ext cx="10279600" cy="43474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800"/>
              <a:buChar char="●"/>
              <a:defRPr sz="2400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767189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 userDrawn="1">
  <p:cSld name="Title only 3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"/>
          <p:cNvSpPr txBox="1">
            <a:spLocks noGrp="1"/>
          </p:cNvSpPr>
          <p:nvPr>
            <p:ph type="title"/>
          </p:nvPr>
        </p:nvSpPr>
        <p:spPr>
          <a:xfrm>
            <a:off x="956167" y="717133"/>
            <a:ext cx="1027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 dirty="0"/>
              <a:t>Clique para editar o título Mestre</a:t>
            </a:r>
            <a:endParaRPr dirty="0"/>
          </a:p>
        </p:txBody>
      </p:sp>
      <p:sp>
        <p:nvSpPr>
          <p:cNvPr id="168" name="Google Shape;168;p19"/>
          <p:cNvSpPr/>
          <p:nvPr/>
        </p:nvSpPr>
        <p:spPr>
          <a:xfrm>
            <a:off x="7197773" y="-2064433"/>
            <a:ext cx="6333088" cy="3302156"/>
          </a:xfrm>
          <a:custGeom>
            <a:avLst/>
            <a:gdLst/>
            <a:ahLst/>
            <a:cxnLst/>
            <a:rect l="l" t="t" r="r" b="b"/>
            <a:pathLst>
              <a:path w="66135" h="51739" extrusionOk="0">
                <a:moveTo>
                  <a:pt x="42970" y="0"/>
                </a:moveTo>
                <a:cubicBezTo>
                  <a:pt x="39952" y="0"/>
                  <a:pt x="36976" y="176"/>
                  <a:pt x="34285" y="300"/>
                </a:cubicBezTo>
                <a:lnTo>
                  <a:pt x="6776" y="7085"/>
                </a:lnTo>
                <a:cubicBezTo>
                  <a:pt x="3450" y="10278"/>
                  <a:pt x="1" y="13737"/>
                  <a:pt x="1024" y="18722"/>
                </a:cubicBezTo>
                <a:cubicBezTo>
                  <a:pt x="2048" y="23716"/>
                  <a:pt x="6008" y="27932"/>
                  <a:pt x="8956" y="32159"/>
                </a:cubicBezTo>
                <a:cubicBezTo>
                  <a:pt x="13940" y="39579"/>
                  <a:pt x="15864" y="51471"/>
                  <a:pt x="27121" y="51727"/>
                </a:cubicBezTo>
                <a:cubicBezTo>
                  <a:pt x="27302" y="51735"/>
                  <a:pt x="27482" y="51738"/>
                  <a:pt x="27660" y="51738"/>
                </a:cubicBezTo>
                <a:cubicBezTo>
                  <a:pt x="33264" y="51738"/>
                  <a:pt x="37309" y="47884"/>
                  <a:pt x="40037" y="43539"/>
                </a:cubicBezTo>
                <a:cubicBezTo>
                  <a:pt x="42729" y="39323"/>
                  <a:pt x="44520" y="35352"/>
                  <a:pt x="48992" y="33305"/>
                </a:cubicBezTo>
                <a:cubicBezTo>
                  <a:pt x="53475" y="31391"/>
                  <a:pt x="58592" y="30624"/>
                  <a:pt x="61918" y="26909"/>
                </a:cubicBezTo>
                <a:cubicBezTo>
                  <a:pt x="65623" y="23204"/>
                  <a:pt x="66134" y="17186"/>
                  <a:pt x="65111" y="12202"/>
                </a:cubicBezTo>
                <a:cubicBezTo>
                  <a:pt x="62302" y="1728"/>
                  <a:pt x="52429" y="0"/>
                  <a:pt x="4297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19"/>
          <p:cNvSpPr/>
          <p:nvPr/>
        </p:nvSpPr>
        <p:spPr>
          <a:xfrm rot="-4100466">
            <a:off x="-3105322" y="3169765"/>
            <a:ext cx="5233791" cy="4850057"/>
          </a:xfrm>
          <a:custGeom>
            <a:avLst/>
            <a:gdLst/>
            <a:ahLst/>
            <a:cxnLst/>
            <a:rect l="l" t="t" r="r" b="b"/>
            <a:pathLst>
              <a:path w="70337" h="65180" extrusionOk="0">
                <a:moveTo>
                  <a:pt x="35808" y="1"/>
                </a:moveTo>
                <a:cubicBezTo>
                  <a:pt x="32964" y="1"/>
                  <a:pt x="30129" y="285"/>
                  <a:pt x="27352" y="892"/>
                </a:cubicBezTo>
                <a:cubicBezTo>
                  <a:pt x="21724" y="1915"/>
                  <a:pt x="16095" y="4474"/>
                  <a:pt x="11745" y="8568"/>
                </a:cubicBezTo>
                <a:cubicBezTo>
                  <a:pt x="6391" y="13435"/>
                  <a:pt x="3815" y="20617"/>
                  <a:pt x="1374" y="27472"/>
                </a:cubicBezTo>
                <a:lnTo>
                  <a:pt x="1374" y="27472"/>
                </a:lnTo>
                <a:cubicBezTo>
                  <a:pt x="1493" y="26887"/>
                  <a:pt x="1624" y="26300"/>
                  <a:pt x="1767" y="25710"/>
                </a:cubicBezTo>
                <a:lnTo>
                  <a:pt x="1767" y="25710"/>
                </a:lnTo>
                <a:lnTo>
                  <a:pt x="999" y="28524"/>
                </a:lnTo>
                <a:cubicBezTo>
                  <a:pt x="1124" y="28174"/>
                  <a:pt x="1249" y="27824"/>
                  <a:pt x="1374" y="27472"/>
                </a:cubicBezTo>
                <a:lnTo>
                  <a:pt x="1374" y="27472"/>
                </a:lnTo>
                <a:cubicBezTo>
                  <a:pt x="0" y="34229"/>
                  <a:pt x="281" y="40587"/>
                  <a:pt x="3814" y="46946"/>
                </a:cubicBezTo>
                <a:cubicBezTo>
                  <a:pt x="7140" y="53086"/>
                  <a:pt x="12257" y="59482"/>
                  <a:pt x="18397" y="63064"/>
                </a:cubicBezTo>
                <a:cubicBezTo>
                  <a:pt x="21085" y="64530"/>
                  <a:pt x="24064" y="65180"/>
                  <a:pt x="27083" y="65180"/>
                </a:cubicBezTo>
                <a:cubicBezTo>
                  <a:pt x="30389" y="65180"/>
                  <a:pt x="33744" y="64401"/>
                  <a:pt x="36819" y="63064"/>
                </a:cubicBezTo>
                <a:cubicBezTo>
                  <a:pt x="43471" y="60250"/>
                  <a:pt x="47565" y="54621"/>
                  <a:pt x="49356" y="47713"/>
                </a:cubicBezTo>
                <a:cubicBezTo>
                  <a:pt x="50124" y="44643"/>
                  <a:pt x="50379" y="41829"/>
                  <a:pt x="51659" y="39014"/>
                </a:cubicBezTo>
                <a:cubicBezTo>
                  <a:pt x="52682" y="36200"/>
                  <a:pt x="54473" y="34153"/>
                  <a:pt x="56776" y="32362"/>
                </a:cubicBezTo>
                <a:cubicBezTo>
                  <a:pt x="61381" y="29036"/>
                  <a:pt x="69824" y="25710"/>
                  <a:pt x="70080" y="18802"/>
                </a:cubicBezTo>
                <a:cubicBezTo>
                  <a:pt x="70336" y="10358"/>
                  <a:pt x="58567" y="5241"/>
                  <a:pt x="52170" y="2939"/>
                </a:cubicBezTo>
                <a:cubicBezTo>
                  <a:pt x="46928" y="1079"/>
                  <a:pt x="41351" y="1"/>
                  <a:pt x="3580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19"/>
          <p:cNvSpPr/>
          <p:nvPr/>
        </p:nvSpPr>
        <p:spPr>
          <a:xfrm rot="-7583914">
            <a:off x="8547557" y="-1504675"/>
            <a:ext cx="5110491" cy="3530229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2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19"/>
          <p:cNvSpPr/>
          <p:nvPr/>
        </p:nvSpPr>
        <p:spPr>
          <a:xfrm rot="4115667">
            <a:off x="-3092492" y="3881804"/>
            <a:ext cx="6018975" cy="3425997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19"/>
          <p:cNvSpPr/>
          <p:nvPr/>
        </p:nvSpPr>
        <p:spPr>
          <a:xfrm rot="9047897" flipH="1">
            <a:off x="7349518" y="6150715"/>
            <a:ext cx="3987223" cy="2269525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19"/>
          <p:cNvSpPr/>
          <p:nvPr/>
        </p:nvSpPr>
        <p:spPr>
          <a:xfrm rot="2486633">
            <a:off x="9019435" y="4653247"/>
            <a:ext cx="3031452" cy="4513732"/>
          </a:xfrm>
          <a:custGeom>
            <a:avLst/>
            <a:gdLst/>
            <a:ahLst/>
            <a:cxnLst/>
            <a:rect l="l" t="t" r="r" b="b"/>
            <a:pathLst>
              <a:path w="22516" h="34919" extrusionOk="0">
                <a:moveTo>
                  <a:pt x="15971" y="1"/>
                </a:moveTo>
                <a:cubicBezTo>
                  <a:pt x="15771" y="1"/>
                  <a:pt x="15564" y="28"/>
                  <a:pt x="15351" y="86"/>
                </a:cubicBezTo>
                <a:cubicBezTo>
                  <a:pt x="12537" y="598"/>
                  <a:pt x="11514" y="4947"/>
                  <a:pt x="9467" y="6738"/>
                </a:cubicBezTo>
                <a:cubicBezTo>
                  <a:pt x="7420" y="8273"/>
                  <a:pt x="4094" y="7762"/>
                  <a:pt x="2303" y="9809"/>
                </a:cubicBezTo>
                <a:cubicBezTo>
                  <a:pt x="0" y="12367"/>
                  <a:pt x="768" y="16972"/>
                  <a:pt x="1024" y="20043"/>
                </a:cubicBezTo>
                <a:cubicBezTo>
                  <a:pt x="1279" y="23113"/>
                  <a:pt x="1535" y="26183"/>
                  <a:pt x="1279" y="29253"/>
                </a:cubicBezTo>
                <a:lnTo>
                  <a:pt x="768" y="27974"/>
                </a:lnTo>
                <a:lnTo>
                  <a:pt x="768" y="27974"/>
                </a:lnTo>
                <a:cubicBezTo>
                  <a:pt x="1535" y="31044"/>
                  <a:pt x="2815" y="33859"/>
                  <a:pt x="6141" y="34626"/>
                </a:cubicBezTo>
                <a:cubicBezTo>
                  <a:pt x="7056" y="34822"/>
                  <a:pt x="8021" y="34918"/>
                  <a:pt x="8997" y="34918"/>
                </a:cubicBezTo>
                <a:cubicBezTo>
                  <a:pt x="11845" y="34918"/>
                  <a:pt x="14791" y="34104"/>
                  <a:pt x="16887" y="32580"/>
                </a:cubicBezTo>
                <a:cubicBezTo>
                  <a:pt x="22515" y="28486"/>
                  <a:pt x="22260" y="21066"/>
                  <a:pt x="21492" y="14926"/>
                </a:cubicBezTo>
                <a:cubicBezTo>
                  <a:pt x="20980" y="12111"/>
                  <a:pt x="20980" y="9041"/>
                  <a:pt x="20469" y="6227"/>
                </a:cubicBezTo>
                <a:cubicBezTo>
                  <a:pt x="19995" y="4098"/>
                  <a:pt x="18429" y="1"/>
                  <a:pt x="1597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" name="Google Shape;33;p4">
            <a:extLst>
              <a:ext uri="{FF2B5EF4-FFF2-40B4-BE49-F238E27FC236}">
                <a16:creationId xmlns:a16="http://schemas.microsoft.com/office/drawing/2014/main" id="{265C3BBD-2655-7AF0-0035-2CC38A97F0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56167" y="1793343"/>
            <a:ext cx="10279600" cy="43474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800"/>
              <a:buChar char="●"/>
              <a:defRPr sz="2400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3080764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 userDrawn="1">
  <p:cSld name="Title only 4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0"/>
          <p:cNvSpPr txBox="1">
            <a:spLocks noGrp="1"/>
          </p:cNvSpPr>
          <p:nvPr>
            <p:ph type="title"/>
          </p:nvPr>
        </p:nvSpPr>
        <p:spPr>
          <a:xfrm>
            <a:off x="956167" y="717133"/>
            <a:ext cx="1027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 dirty="0"/>
              <a:t>Clique para editar o título Mestre</a:t>
            </a:r>
            <a:endParaRPr dirty="0"/>
          </a:p>
        </p:txBody>
      </p:sp>
      <p:sp>
        <p:nvSpPr>
          <p:cNvPr id="176" name="Google Shape;176;p20"/>
          <p:cNvSpPr/>
          <p:nvPr/>
        </p:nvSpPr>
        <p:spPr>
          <a:xfrm rot="10800000" flipH="1">
            <a:off x="8487292" y="-2863374"/>
            <a:ext cx="6468405" cy="5682873"/>
          </a:xfrm>
          <a:custGeom>
            <a:avLst/>
            <a:gdLst/>
            <a:ahLst/>
            <a:cxnLst/>
            <a:rect l="l" t="t" r="r" b="b"/>
            <a:pathLst>
              <a:path w="153498" h="134857" extrusionOk="0">
                <a:moveTo>
                  <a:pt x="145572" y="56653"/>
                </a:moveTo>
                <a:cubicBezTo>
                  <a:pt x="143895" y="52989"/>
                  <a:pt x="142326" y="49197"/>
                  <a:pt x="141542" y="45083"/>
                </a:cubicBezTo>
                <a:cubicBezTo>
                  <a:pt x="139029" y="31920"/>
                  <a:pt x="141909" y="15979"/>
                  <a:pt x="130133" y="6544"/>
                </a:cubicBezTo>
                <a:cubicBezTo>
                  <a:pt x="124657" y="2160"/>
                  <a:pt x="117445" y="0"/>
                  <a:pt x="110465" y="656"/>
                </a:cubicBezTo>
                <a:cubicBezTo>
                  <a:pt x="103633" y="1305"/>
                  <a:pt x="97173" y="4564"/>
                  <a:pt x="90270" y="4609"/>
                </a:cubicBezTo>
                <a:cubicBezTo>
                  <a:pt x="82563" y="4667"/>
                  <a:pt x="75248" y="900"/>
                  <a:pt x="67484" y="765"/>
                </a:cubicBezTo>
                <a:cubicBezTo>
                  <a:pt x="56300" y="579"/>
                  <a:pt x="45174" y="6499"/>
                  <a:pt x="39556" y="16256"/>
                </a:cubicBezTo>
                <a:cubicBezTo>
                  <a:pt x="36484" y="21591"/>
                  <a:pt x="35661" y="28352"/>
                  <a:pt x="31592" y="33102"/>
                </a:cubicBezTo>
                <a:cubicBezTo>
                  <a:pt x="27376" y="38026"/>
                  <a:pt x="20261" y="40288"/>
                  <a:pt x="15305" y="44691"/>
                </a:cubicBezTo>
                <a:cubicBezTo>
                  <a:pt x="4430" y="54371"/>
                  <a:pt x="1" y="70948"/>
                  <a:pt x="10073" y="82858"/>
                </a:cubicBezTo>
                <a:cubicBezTo>
                  <a:pt x="15440" y="89202"/>
                  <a:pt x="23622" y="92731"/>
                  <a:pt x="28417" y="99589"/>
                </a:cubicBezTo>
                <a:cubicBezTo>
                  <a:pt x="32242" y="105052"/>
                  <a:pt x="32312" y="112155"/>
                  <a:pt x="35005" y="118158"/>
                </a:cubicBezTo>
                <a:cubicBezTo>
                  <a:pt x="42481" y="134857"/>
                  <a:pt x="67831" y="134105"/>
                  <a:pt x="81875" y="127324"/>
                </a:cubicBezTo>
                <a:cubicBezTo>
                  <a:pt x="86426" y="125132"/>
                  <a:pt x="89704" y="122992"/>
                  <a:pt x="94955" y="123088"/>
                </a:cubicBezTo>
                <a:cubicBezTo>
                  <a:pt x="100046" y="123178"/>
                  <a:pt x="104918" y="125100"/>
                  <a:pt x="110034" y="125010"/>
                </a:cubicBezTo>
                <a:cubicBezTo>
                  <a:pt x="120556" y="124823"/>
                  <a:pt x="122986" y="116384"/>
                  <a:pt x="126855" y="108157"/>
                </a:cubicBezTo>
                <a:cubicBezTo>
                  <a:pt x="131837" y="97577"/>
                  <a:pt x="144981" y="95404"/>
                  <a:pt x="149525" y="84908"/>
                </a:cubicBezTo>
                <a:cubicBezTo>
                  <a:pt x="153498" y="75723"/>
                  <a:pt x="149461" y="65137"/>
                  <a:pt x="145572" y="5665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20"/>
          <p:cNvSpPr/>
          <p:nvPr/>
        </p:nvSpPr>
        <p:spPr>
          <a:xfrm rot="10800000" flipH="1">
            <a:off x="-1031079" y="-947735"/>
            <a:ext cx="2764131" cy="2135233"/>
          </a:xfrm>
          <a:custGeom>
            <a:avLst/>
            <a:gdLst/>
            <a:ahLst/>
            <a:cxnLst/>
            <a:rect l="l" t="t" r="r" b="b"/>
            <a:pathLst>
              <a:path w="65594" h="50670" extrusionOk="0">
                <a:moveTo>
                  <a:pt x="18544" y="2296"/>
                </a:moveTo>
                <a:cubicBezTo>
                  <a:pt x="22696" y="258"/>
                  <a:pt x="27690" y="1"/>
                  <a:pt x="32022" y="1608"/>
                </a:cubicBezTo>
                <a:cubicBezTo>
                  <a:pt x="36361" y="3215"/>
                  <a:pt x="39986" y="6653"/>
                  <a:pt x="41818" y="10909"/>
                </a:cubicBezTo>
                <a:cubicBezTo>
                  <a:pt x="43225" y="14174"/>
                  <a:pt x="43894" y="18223"/>
                  <a:pt x="46992" y="19959"/>
                </a:cubicBezTo>
                <a:cubicBezTo>
                  <a:pt x="50964" y="22182"/>
                  <a:pt x="56550" y="19084"/>
                  <a:pt x="60278" y="21694"/>
                </a:cubicBezTo>
                <a:cubicBezTo>
                  <a:pt x="61428" y="22497"/>
                  <a:pt x="62193" y="23731"/>
                  <a:pt x="62817" y="24985"/>
                </a:cubicBezTo>
                <a:cubicBezTo>
                  <a:pt x="64790" y="28983"/>
                  <a:pt x="65593" y="33456"/>
                  <a:pt x="65131" y="37885"/>
                </a:cubicBezTo>
                <a:cubicBezTo>
                  <a:pt x="64886" y="40199"/>
                  <a:pt x="64256" y="42545"/>
                  <a:pt x="62797" y="44357"/>
                </a:cubicBezTo>
                <a:cubicBezTo>
                  <a:pt x="60927" y="46671"/>
                  <a:pt x="57957" y="47783"/>
                  <a:pt x="55071" y="48535"/>
                </a:cubicBezTo>
                <a:cubicBezTo>
                  <a:pt x="47301" y="50560"/>
                  <a:pt x="38938" y="50669"/>
                  <a:pt x="31315" y="48150"/>
                </a:cubicBezTo>
                <a:cubicBezTo>
                  <a:pt x="26848" y="46671"/>
                  <a:pt x="22709" y="44338"/>
                  <a:pt x="18749" y="41793"/>
                </a:cubicBezTo>
                <a:cubicBezTo>
                  <a:pt x="15555" y="39743"/>
                  <a:pt x="12437" y="37525"/>
                  <a:pt x="9847" y="34761"/>
                </a:cubicBezTo>
                <a:cubicBezTo>
                  <a:pt x="5907" y="30558"/>
                  <a:pt x="0" y="20608"/>
                  <a:pt x="2642" y="14547"/>
                </a:cubicBezTo>
                <a:cubicBezTo>
                  <a:pt x="3670" y="12188"/>
                  <a:pt x="6550" y="11108"/>
                  <a:pt x="8517" y="9681"/>
                </a:cubicBezTo>
                <a:cubicBezTo>
                  <a:pt x="11878" y="7245"/>
                  <a:pt x="14777" y="4140"/>
                  <a:pt x="18544" y="229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20"/>
          <p:cNvSpPr/>
          <p:nvPr/>
        </p:nvSpPr>
        <p:spPr>
          <a:xfrm rot="-3842947" flipH="1">
            <a:off x="112885" y="-2147093"/>
            <a:ext cx="3987083" cy="2269445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20"/>
          <p:cNvSpPr/>
          <p:nvPr/>
        </p:nvSpPr>
        <p:spPr>
          <a:xfrm rot="7444784" flipH="1">
            <a:off x="7830621" y="-2295876"/>
            <a:ext cx="5110393" cy="3530163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20"/>
          <p:cNvSpPr/>
          <p:nvPr/>
        </p:nvSpPr>
        <p:spPr>
          <a:xfrm rot="-8314534">
            <a:off x="2700659" y="5070067"/>
            <a:ext cx="4582955" cy="4246939"/>
          </a:xfrm>
          <a:custGeom>
            <a:avLst/>
            <a:gdLst/>
            <a:ahLst/>
            <a:cxnLst/>
            <a:rect l="l" t="t" r="r" b="b"/>
            <a:pathLst>
              <a:path w="70337" h="65180" extrusionOk="0">
                <a:moveTo>
                  <a:pt x="35808" y="1"/>
                </a:moveTo>
                <a:cubicBezTo>
                  <a:pt x="32964" y="1"/>
                  <a:pt x="30129" y="285"/>
                  <a:pt x="27352" y="892"/>
                </a:cubicBezTo>
                <a:cubicBezTo>
                  <a:pt x="21724" y="1915"/>
                  <a:pt x="16095" y="4474"/>
                  <a:pt x="11745" y="8568"/>
                </a:cubicBezTo>
                <a:cubicBezTo>
                  <a:pt x="6391" y="13435"/>
                  <a:pt x="3815" y="20617"/>
                  <a:pt x="1374" y="27472"/>
                </a:cubicBezTo>
                <a:lnTo>
                  <a:pt x="1374" y="27472"/>
                </a:lnTo>
                <a:cubicBezTo>
                  <a:pt x="1493" y="26887"/>
                  <a:pt x="1624" y="26300"/>
                  <a:pt x="1767" y="25710"/>
                </a:cubicBezTo>
                <a:lnTo>
                  <a:pt x="1767" y="25710"/>
                </a:lnTo>
                <a:lnTo>
                  <a:pt x="999" y="28524"/>
                </a:lnTo>
                <a:cubicBezTo>
                  <a:pt x="1124" y="28174"/>
                  <a:pt x="1249" y="27824"/>
                  <a:pt x="1374" y="27472"/>
                </a:cubicBezTo>
                <a:lnTo>
                  <a:pt x="1374" y="27472"/>
                </a:lnTo>
                <a:cubicBezTo>
                  <a:pt x="0" y="34229"/>
                  <a:pt x="281" y="40587"/>
                  <a:pt x="3814" y="46946"/>
                </a:cubicBezTo>
                <a:cubicBezTo>
                  <a:pt x="7140" y="53086"/>
                  <a:pt x="12257" y="59482"/>
                  <a:pt x="18397" y="63064"/>
                </a:cubicBezTo>
                <a:cubicBezTo>
                  <a:pt x="21085" y="64530"/>
                  <a:pt x="24064" y="65180"/>
                  <a:pt x="27083" y="65180"/>
                </a:cubicBezTo>
                <a:cubicBezTo>
                  <a:pt x="30389" y="65180"/>
                  <a:pt x="33744" y="64401"/>
                  <a:pt x="36819" y="63064"/>
                </a:cubicBezTo>
                <a:cubicBezTo>
                  <a:pt x="43471" y="60250"/>
                  <a:pt x="47565" y="54621"/>
                  <a:pt x="49356" y="47713"/>
                </a:cubicBezTo>
                <a:cubicBezTo>
                  <a:pt x="50124" y="44643"/>
                  <a:pt x="50379" y="41829"/>
                  <a:pt x="51659" y="39014"/>
                </a:cubicBezTo>
                <a:cubicBezTo>
                  <a:pt x="52682" y="36200"/>
                  <a:pt x="54473" y="34153"/>
                  <a:pt x="56776" y="32362"/>
                </a:cubicBezTo>
                <a:cubicBezTo>
                  <a:pt x="61381" y="29036"/>
                  <a:pt x="69824" y="25710"/>
                  <a:pt x="70080" y="18802"/>
                </a:cubicBezTo>
                <a:cubicBezTo>
                  <a:pt x="70336" y="10358"/>
                  <a:pt x="58567" y="5241"/>
                  <a:pt x="52170" y="2939"/>
                </a:cubicBezTo>
                <a:cubicBezTo>
                  <a:pt x="46928" y="1079"/>
                  <a:pt x="41351" y="1"/>
                  <a:pt x="3580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20"/>
          <p:cNvSpPr/>
          <p:nvPr/>
        </p:nvSpPr>
        <p:spPr>
          <a:xfrm rot="1289503">
            <a:off x="3946330" y="4696279"/>
            <a:ext cx="5110749" cy="3530408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2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" name="Google Shape;33;p4">
            <a:extLst>
              <a:ext uri="{FF2B5EF4-FFF2-40B4-BE49-F238E27FC236}">
                <a16:creationId xmlns:a16="http://schemas.microsoft.com/office/drawing/2014/main" id="{9D2830DF-A6DB-DEA5-1918-D00C96CEF2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56167" y="1793343"/>
            <a:ext cx="10279600" cy="43474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800"/>
              <a:buChar char="●"/>
              <a:defRPr sz="2400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301237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6167" y="694967"/>
            <a:ext cx="10279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Hammersmith One"/>
              <a:buNone/>
              <a:defRPr sz="3000">
                <a:solidFill>
                  <a:schemeClr val="dk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6167" y="1638233"/>
            <a:ext cx="10279600" cy="4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●"/>
              <a:defRPr sz="18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○"/>
              <a:defRPr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●"/>
              <a:defRPr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○"/>
              <a:defRPr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●"/>
              <a:defRPr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○"/>
              <a:defRPr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8752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4" r:id="rId4"/>
    <p:sldLayoutId id="2147483767" r:id="rId5"/>
    <p:sldLayoutId id="2147483770" r:id="rId6"/>
    <p:sldLayoutId id="2147483772" r:id="rId7"/>
    <p:sldLayoutId id="2147483773" r:id="rId8"/>
    <p:sldLayoutId id="2147483774" r:id="rId9"/>
    <p:sldLayoutId id="2147483775" r:id="rId10"/>
    <p:sldLayoutId id="2147483778" r:id="rId11"/>
    <p:sldLayoutId id="2147483756" r:id="rId12"/>
    <p:sldLayoutId id="2147483757" r:id="rId13"/>
    <p:sldLayoutId id="2147483763" r:id="rId14"/>
    <p:sldLayoutId id="2147483765" r:id="rId15"/>
    <p:sldLayoutId id="2147483766" r:id="rId16"/>
    <p:sldLayoutId id="2147483768" r:id="rId17"/>
    <p:sldLayoutId id="2147483769" r:id="rId18"/>
    <p:sldLayoutId id="2147483776" r:id="rId19"/>
    <p:sldLayoutId id="2147483779" r:id="rId20"/>
    <p:sldLayoutId id="2147483780" r:id="rId21"/>
    <p:sldLayoutId id="2147483781" r:id="rId22"/>
    <p:sldLayoutId id="2147483782" r:id="rId23"/>
    <p:sldLayoutId id="2147483783" r:id="rId24"/>
    <p:sldLayoutId id="2147483784" r:id="rId25"/>
    <p:sldLayoutId id="2147483785" r:id="rId26"/>
    <p:sldLayoutId id="2147483786" r:id="rId27"/>
    <p:sldLayoutId id="2147483788" r:id="rId28"/>
    <p:sldLayoutId id="2147483790" r:id="rId29"/>
    <p:sldLayoutId id="2147483791" r:id="rId30"/>
    <p:sldLayoutId id="2147483792" r:id="rId31"/>
    <p:sldLayoutId id="2147483793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9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382" name="Google Shape;382;p39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04409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9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E3B1D4-2149-4EB8-8743-2DDAA0F5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4183" y="404664"/>
            <a:ext cx="7183634" cy="1400530"/>
          </a:xfrm>
        </p:spPr>
        <p:txBody>
          <a:bodyPr/>
          <a:lstStyle/>
          <a:p>
            <a:pPr algn="ctr"/>
            <a:r>
              <a:rPr lang="pt-BR" sz="4000" dirty="0"/>
              <a:t>Programa de educação continuada</a:t>
            </a:r>
            <a:br>
              <a:rPr lang="pt-BR" sz="4000" dirty="0"/>
            </a:br>
            <a:br>
              <a:rPr lang="pt-BR" sz="4000" dirty="0"/>
            </a:br>
            <a:br>
              <a:rPr lang="pt-BR" sz="4000" dirty="0"/>
            </a:br>
            <a:br>
              <a:rPr lang="pt-BR" sz="4000" dirty="0"/>
            </a:br>
            <a:endParaRPr lang="pt-BR" sz="4000" dirty="0"/>
          </a:p>
        </p:txBody>
      </p:sp>
      <p:pic>
        <p:nvPicPr>
          <p:cNvPr id="6" name="Espaço Reservado para Conteúdo 4">
            <a:extLst>
              <a:ext uri="{FF2B5EF4-FFF2-40B4-BE49-F238E27FC236}">
                <a16:creationId xmlns:a16="http://schemas.microsoft.com/office/drawing/2014/main" id="{F4326487-72BF-4707-BF91-16114CA85D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57" b="25249"/>
          <a:stretch/>
        </p:blipFill>
        <p:spPr>
          <a:xfrm>
            <a:off x="3566690" y="3429000"/>
            <a:ext cx="5058620" cy="182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166018" y="1656644"/>
            <a:ext cx="7620000" cy="4800600"/>
          </a:xfrm>
        </p:spPr>
        <p:txBody>
          <a:bodyPr>
            <a:normAutofit/>
          </a:bodyPr>
          <a:lstStyle/>
          <a:p>
            <a:r>
              <a:rPr lang="pt-BR" sz="2400" dirty="0"/>
              <a:t>PEN. V (Pen V Oral) </a:t>
            </a:r>
          </a:p>
          <a:p>
            <a:pPr marL="114300" indent="0">
              <a:buNone/>
            </a:pPr>
            <a:r>
              <a:rPr lang="pt-BR" sz="1200" dirty="0"/>
              <a:t> </a:t>
            </a:r>
            <a:endParaRPr lang="pt-BR" sz="1800" dirty="0"/>
          </a:p>
          <a:p>
            <a:pPr marL="114300" indent="0">
              <a:buNone/>
            </a:pPr>
            <a:endParaRPr lang="pt-BR" sz="300" dirty="0"/>
          </a:p>
          <a:p>
            <a:r>
              <a:rPr lang="pt-BR" sz="2400" dirty="0"/>
              <a:t>AMOXICILINA     </a:t>
            </a:r>
          </a:p>
          <a:p>
            <a:pPr marL="114300" indent="0">
              <a:buNone/>
            </a:pPr>
            <a:endParaRPr lang="pt-BR" sz="1600" dirty="0"/>
          </a:p>
          <a:p>
            <a:r>
              <a:rPr lang="pt-BR" sz="2400" dirty="0"/>
              <a:t>ERITROMICINA </a:t>
            </a:r>
          </a:p>
          <a:p>
            <a:endParaRPr lang="pt-BR" sz="2400" dirty="0"/>
          </a:p>
          <a:p>
            <a:endParaRPr lang="pt-BR" sz="2400" dirty="0"/>
          </a:p>
          <a:p>
            <a:pPr marL="114300" indent="0">
              <a:buNone/>
            </a:pPr>
            <a:r>
              <a:rPr lang="pt-BR" sz="1500" dirty="0"/>
              <a:t>    </a:t>
            </a:r>
          </a:p>
          <a:p>
            <a:r>
              <a:rPr lang="pt-BR" sz="2400" dirty="0"/>
              <a:t>AZITROMICINA  </a:t>
            </a:r>
          </a:p>
          <a:p>
            <a:pPr marL="114300" indent="0">
              <a:buNone/>
            </a:pPr>
            <a:endParaRPr lang="pt-BR" sz="2400" dirty="0"/>
          </a:p>
          <a:p>
            <a:r>
              <a:rPr lang="pt-BR" sz="2400" dirty="0"/>
              <a:t>BENZETACIL  </a:t>
            </a:r>
          </a:p>
          <a:p>
            <a:pPr>
              <a:buNone/>
            </a:pPr>
            <a:r>
              <a:rPr lang="pt-BR" sz="2400" dirty="0"/>
              <a:t>                             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6102E35-8582-484B-97FF-638D241CD97C}"/>
              </a:ext>
            </a:extLst>
          </p:cNvPr>
          <p:cNvCxnSpPr>
            <a:cxnSpLocks/>
          </p:cNvCxnSpPr>
          <p:nvPr/>
        </p:nvCxnSpPr>
        <p:spPr>
          <a:xfrm flipH="1">
            <a:off x="1702568" y="4653136"/>
            <a:ext cx="5522923" cy="0"/>
          </a:xfrm>
          <a:prstGeom prst="line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dirty="0"/>
              <a:t>INFECÇÃO ESTREPTOCÓCICA DA PELE: Várias lesões</a:t>
            </a:r>
            <a:endParaRPr lang="pt-BR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D2B3F5-F23B-489E-9E6D-C9D7FECB720C}"/>
              </a:ext>
            </a:extLst>
          </p:cNvPr>
          <p:cNvSpPr/>
          <p:nvPr/>
        </p:nvSpPr>
        <p:spPr>
          <a:xfrm>
            <a:off x="4856823" y="1957832"/>
            <a:ext cx="3330114" cy="373527"/>
          </a:xfrm>
          <a:prstGeom prst="rect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1 comp. ou 5mL 6/6h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28229A-31D2-4B4C-B108-02FC4E0DA568}"/>
              </a:ext>
            </a:extLst>
          </p:cNvPr>
          <p:cNvSpPr/>
          <p:nvPr/>
        </p:nvSpPr>
        <p:spPr>
          <a:xfrm>
            <a:off x="4865209" y="2545107"/>
            <a:ext cx="3330115" cy="533159"/>
          </a:xfrm>
          <a:prstGeom prst="rect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25 a 50 mg/Kg/dia – de 8/8 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AB9D30-E4C8-464A-907F-03B221AD629A}"/>
              </a:ext>
            </a:extLst>
          </p:cNvPr>
          <p:cNvSpPr/>
          <p:nvPr/>
        </p:nvSpPr>
        <p:spPr>
          <a:xfrm>
            <a:off x="4865209" y="3261879"/>
            <a:ext cx="3330115" cy="718784"/>
          </a:xfrm>
          <a:prstGeom prst="rect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Crianças – 30 mg/kg/dia </a:t>
            </a:r>
          </a:p>
          <a:p>
            <a:pPr algn="ctr"/>
            <a:r>
              <a:rPr lang="pt-BR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Adultos – 500 mg 8/8h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AA5B0B-86CD-42FF-8A9B-C43A72B42260}"/>
              </a:ext>
            </a:extLst>
          </p:cNvPr>
          <p:cNvSpPr/>
          <p:nvPr/>
        </p:nvSpPr>
        <p:spPr>
          <a:xfrm>
            <a:off x="4886415" y="4322630"/>
            <a:ext cx="2823353" cy="839811"/>
          </a:xfrm>
          <a:prstGeom prst="rect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Crianças – 10 mg/kg/dia </a:t>
            </a:r>
          </a:p>
          <a:p>
            <a:pPr algn="ctr"/>
            <a:r>
              <a:rPr lang="pt-BR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Adultos – 500 mg/dia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9D408187-E484-4DE0-990D-FB9F055D14FE}"/>
              </a:ext>
            </a:extLst>
          </p:cNvPr>
          <p:cNvSpPr/>
          <p:nvPr/>
        </p:nvSpPr>
        <p:spPr>
          <a:xfrm>
            <a:off x="8288983" y="1852848"/>
            <a:ext cx="288032" cy="2204096"/>
          </a:xfrm>
          <a:prstGeom prst="rightBrace">
            <a:avLst/>
          </a:prstGeom>
          <a:ln w="28575"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3B5DFB-016F-43E3-BB1E-95DB86DA4746}"/>
              </a:ext>
            </a:extLst>
          </p:cNvPr>
          <p:cNvSpPr/>
          <p:nvPr/>
        </p:nvSpPr>
        <p:spPr>
          <a:xfrm>
            <a:off x="8670674" y="2723520"/>
            <a:ext cx="971846" cy="528454"/>
          </a:xfrm>
          <a:prstGeom prst="rect">
            <a:avLst/>
          </a:prstGeom>
          <a:ln w="19050">
            <a:solidFill>
              <a:srgbClr val="DDDBCB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10 dias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E65B4C-6A61-43B7-80BE-30ABF871A600}"/>
              </a:ext>
            </a:extLst>
          </p:cNvPr>
          <p:cNvSpPr/>
          <p:nvPr/>
        </p:nvSpPr>
        <p:spPr>
          <a:xfrm>
            <a:off x="4856822" y="5322980"/>
            <a:ext cx="3330115" cy="607461"/>
          </a:xfrm>
          <a:prstGeom prst="rect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1.200.000 U. Repetir após 5 dias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2F35CF-E098-4F8A-B616-5053882C3770}"/>
              </a:ext>
            </a:extLst>
          </p:cNvPr>
          <p:cNvSpPr/>
          <p:nvPr/>
        </p:nvSpPr>
        <p:spPr>
          <a:xfrm>
            <a:off x="7810344" y="4194411"/>
            <a:ext cx="1944216" cy="1006945"/>
          </a:xfrm>
          <a:prstGeom prst="rect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/>
            <a:r>
              <a:rPr lang="pt-BR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1x ao dia, 3 a 5 dias </a:t>
            </a:r>
          </a:p>
          <a:p>
            <a:pPr marL="114300" algn="ctr"/>
            <a:r>
              <a:rPr lang="pt-BR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Longe das refeições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EDC2657-012C-4FE5-B374-33A5FD2FBEA8}"/>
              </a:ext>
            </a:extLst>
          </p:cNvPr>
          <p:cNvCxnSpPr>
            <a:cxnSpLocks/>
          </p:cNvCxnSpPr>
          <p:nvPr/>
        </p:nvCxnSpPr>
        <p:spPr>
          <a:xfrm flipH="1" flipV="1">
            <a:off x="1702568" y="2121712"/>
            <a:ext cx="3157966" cy="22884"/>
          </a:xfrm>
          <a:prstGeom prst="line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68E8497-2005-43EF-84A3-8BF0E143C771}"/>
              </a:ext>
            </a:extLst>
          </p:cNvPr>
          <p:cNvCxnSpPr>
            <a:cxnSpLocks/>
          </p:cNvCxnSpPr>
          <p:nvPr/>
        </p:nvCxnSpPr>
        <p:spPr>
          <a:xfrm flipH="1">
            <a:off x="1652516" y="2723520"/>
            <a:ext cx="3204307" cy="0"/>
          </a:xfrm>
          <a:prstGeom prst="line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9E59AD-6232-4112-B481-EF6A80D7B25D}"/>
              </a:ext>
            </a:extLst>
          </p:cNvPr>
          <p:cNvCxnSpPr>
            <a:cxnSpLocks/>
          </p:cNvCxnSpPr>
          <p:nvPr/>
        </p:nvCxnSpPr>
        <p:spPr>
          <a:xfrm flipH="1">
            <a:off x="1671261" y="3310818"/>
            <a:ext cx="3185562" cy="0"/>
          </a:xfrm>
          <a:prstGeom prst="line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79BF349-ECDE-49FD-9E02-C2B1CE92C069}"/>
              </a:ext>
            </a:extLst>
          </p:cNvPr>
          <p:cNvCxnSpPr>
            <a:cxnSpLocks/>
          </p:cNvCxnSpPr>
          <p:nvPr/>
        </p:nvCxnSpPr>
        <p:spPr>
          <a:xfrm flipH="1">
            <a:off x="1702568" y="5373216"/>
            <a:ext cx="3154254" cy="0"/>
          </a:xfrm>
          <a:prstGeom prst="line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85943984-A002-414E-ADF8-69369F1FB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5900" y="1734325"/>
            <a:ext cx="3369938" cy="4196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DC386641-5CCA-5F25-FC3B-65B27339CB7A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pt-BR" sz="4000" dirty="0" err="1"/>
              <a:t>Estreptococcia</a:t>
            </a:r>
            <a:r>
              <a:rPr lang="pt-BR" sz="4000" dirty="0"/>
              <a:t> de pele = pereba</a:t>
            </a:r>
          </a:p>
        </p:txBody>
      </p:sp>
    </p:spTree>
    <p:extLst>
      <p:ext uri="{BB962C8B-B14F-4D97-AF65-F5344CB8AC3E}">
        <p14:creationId xmlns:p14="http://schemas.microsoft.com/office/powerpoint/2010/main" val="3585709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F442AF-3362-1D8A-42E7-217733815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0BF1DA-21EE-EFC0-2494-940C7C588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i="1" dirty="0"/>
              <a:t>Streptococcus </a:t>
            </a:r>
            <a:r>
              <a:rPr lang="pt-BR" i="1" dirty="0" err="1"/>
              <a:t>pyogenes</a:t>
            </a:r>
            <a:r>
              <a:rPr lang="pt-BR" i="1" dirty="0"/>
              <a:t> </a:t>
            </a:r>
            <a:r>
              <a:rPr lang="pt-BR" dirty="0"/>
              <a:t>(Beta hemolítico – grupo A de </a:t>
            </a:r>
            <a:r>
              <a:rPr lang="pt-BR" dirty="0" err="1"/>
              <a:t>Lancefield</a:t>
            </a:r>
            <a:r>
              <a:rPr lang="pt-BR" dirty="0"/>
              <a:t>)</a:t>
            </a:r>
            <a:br>
              <a:rPr lang="pt-BR" dirty="0"/>
            </a:br>
            <a:r>
              <a:rPr lang="pt-BR" i="1" dirty="0"/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5625F1-7E98-2A31-0A33-62E6F2E22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167" y="2054164"/>
            <a:ext cx="10279600" cy="4347455"/>
          </a:xfrm>
        </p:spPr>
        <p:txBody>
          <a:bodyPr>
            <a:noAutofit/>
          </a:bodyPr>
          <a:lstStyle/>
          <a:p>
            <a:r>
              <a:rPr lang="pt-BR" sz="2400" dirty="0"/>
              <a:t>É reconhecidamente sensível a vários antibióticos, inclusive à velha Penicilina G (1941)</a:t>
            </a:r>
          </a:p>
          <a:p>
            <a:r>
              <a:rPr lang="pt-BR" sz="2400" dirty="0"/>
              <a:t>Porém, pode elaborar antígenos semelhantes aos de tecidos articulares, cardíacos e renais</a:t>
            </a:r>
          </a:p>
          <a:p>
            <a:r>
              <a:rPr lang="pt-BR" sz="2400" dirty="0"/>
              <a:t>Sistema imune </a:t>
            </a:r>
          </a:p>
          <a:p>
            <a:pPr lvl="1"/>
            <a:r>
              <a:rPr lang="pt-BR" dirty="0"/>
              <a:t>Anticorpos </a:t>
            </a:r>
            <a:r>
              <a:rPr lang="pt-BR" dirty="0" err="1"/>
              <a:t>anti</a:t>
            </a:r>
            <a:r>
              <a:rPr lang="pt-BR" dirty="0"/>
              <a:t> – estreptocócicos</a:t>
            </a:r>
          </a:p>
          <a:p>
            <a:pPr lvl="1"/>
            <a:r>
              <a:rPr lang="pt-BR" dirty="0"/>
              <a:t>Anticorpos </a:t>
            </a:r>
            <a:r>
              <a:rPr lang="pt-BR" dirty="0" err="1"/>
              <a:t>anti</a:t>
            </a:r>
            <a:r>
              <a:rPr lang="pt-BR" dirty="0"/>
              <a:t> – tecidos humanos</a:t>
            </a:r>
          </a:p>
          <a:p>
            <a:r>
              <a:rPr lang="pt-BR" sz="2400" dirty="0"/>
              <a:t>Febre reumática e glomerulonefrite</a:t>
            </a:r>
          </a:p>
          <a:p>
            <a:pPr marL="319088" lvl="1" indent="0">
              <a:buNone/>
            </a:pPr>
            <a:r>
              <a:rPr lang="pt-BR" dirty="0"/>
              <a:t>                       Artrite – </a:t>
            </a:r>
            <a:r>
              <a:rPr lang="pt-BR" dirty="0" err="1"/>
              <a:t>cardite</a:t>
            </a:r>
            <a:r>
              <a:rPr lang="pt-BR" dirty="0"/>
              <a:t> – coreia *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600CD83-90B7-C450-681F-BFEF3830D6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2" b="17046"/>
          <a:stretch/>
        </p:blipFill>
        <p:spPr>
          <a:xfrm>
            <a:off x="7504433" y="3645024"/>
            <a:ext cx="3731334" cy="2615212"/>
          </a:xfrm>
          <a:prstGeom prst="rect">
            <a:avLst/>
          </a:prstGeom>
        </p:spPr>
      </p:pic>
      <p:sp>
        <p:nvSpPr>
          <p:cNvPr id="11" name="Seta: Dobrada para Cima 10">
            <a:extLst>
              <a:ext uri="{FF2B5EF4-FFF2-40B4-BE49-F238E27FC236}">
                <a16:creationId xmlns:a16="http://schemas.microsoft.com/office/drawing/2014/main" id="{1034F73D-C8A9-D4DD-01F4-0387BF6DCC20}"/>
              </a:ext>
            </a:extLst>
          </p:cNvPr>
          <p:cNvSpPr/>
          <p:nvPr/>
        </p:nvSpPr>
        <p:spPr>
          <a:xfrm rot="16200000" flipH="1" flipV="1">
            <a:off x="1937537" y="5211199"/>
            <a:ext cx="360042" cy="684076"/>
          </a:xfrm>
          <a:prstGeom prst="bentUp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953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453F6D-AD6B-AF74-874B-1A6A2FDDE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200" y="368209"/>
            <a:ext cx="10279600" cy="763600"/>
          </a:xfrm>
        </p:spPr>
        <p:txBody>
          <a:bodyPr/>
          <a:lstStyle/>
          <a:p>
            <a:pPr algn="ctr"/>
            <a:r>
              <a:rPr lang="pt-BR" sz="4800" dirty="0"/>
              <a:t>Coreia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171DD3-6876-1B97-83C0-E795378ED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6929" y="1628800"/>
            <a:ext cx="10279600" cy="4347455"/>
          </a:xfrm>
        </p:spPr>
        <p:txBody>
          <a:bodyPr/>
          <a:lstStyle/>
          <a:p>
            <a:r>
              <a:rPr lang="pt-BR" dirty="0"/>
              <a:t>Nada a ver com a península coreana</a:t>
            </a:r>
          </a:p>
          <a:p>
            <a:r>
              <a:rPr lang="pt-BR" dirty="0"/>
              <a:t>O paciente faz movimentos incoordenados que lembram coristas dos antigo espetáculos musicais </a:t>
            </a:r>
          </a:p>
          <a:p>
            <a:pPr marL="46038" indent="0">
              <a:buNone/>
            </a:pP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FC4538C-2D73-5EF9-2689-30602AEA6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680" y="3386383"/>
            <a:ext cx="3898640" cy="324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724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6167" y="638437"/>
            <a:ext cx="10279600" cy="756400"/>
          </a:xfrm>
        </p:spPr>
        <p:txBody>
          <a:bodyPr/>
          <a:lstStyle/>
          <a:p>
            <a:r>
              <a:rPr lang="pt-BR" dirty="0"/>
              <a:t>Erisipela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1800"/>
              </a:spcAft>
            </a:pPr>
            <a:r>
              <a:rPr lang="pt-BR" sz="2400" dirty="0"/>
              <a:t>Afeta pele, tecido celular subcutâneo e circulação linfática</a:t>
            </a:r>
          </a:p>
          <a:p>
            <a:pPr algn="just">
              <a:spcAft>
                <a:spcPts val="1800"/>
              </a:spcAft>
            </a:pPr>
            <a:r>
              <a:rPr lang="pt-BR" sz="2400" dirty="0"/>
              <a:t>Febre alta, calafrios. Em seguida dor, edema e eritema da área afetada. </a:t>
            </a:r>
            <a:endParaRPr lang="pt-BR" sz="1800" dirty="0">
              <a:solidFill>
                <a:srgbClr val="FFC000"/>
              </a:solidFill>
            </a:endParaRPr>
          </a:p>
          <a:p>
            <a:pPr algn="just">
              <a:spcAft>
                <a:spcPts val="1800"/>
              </a:spcAft>
            </a:pPr>
            <a:r>
              <a:rPr lang="pt-BR" sz="2400" dirty="0"/>
              <a:t>Etiologia</a:t>
            </a:r>
            <a:endParaRPr lang="pt-BR" dirty="0"/>
          </a:p>
          <a:p>
            <a:pPr marL="0" indent="0" algn="just">
              <a:buNone/>
            </a:pPr>
            <a:endParaRPr lang="pt-BR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873025-09D0-4096-AF10-08B0D371C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97209"/>
            <a:ext cx="4614126" cy="3043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601A9D-BCE8-40B4-93D4-B18F58427F82}"/>
              </a:ext>
            </a:extLst>
          </p:cNvPr>
          <p:cNvSpPr/>
          <p:nvPr/>
        </p:nvSpPr>
        <p:spPr>
          <a:xfrm>
            <a:off x="956167" y="4291287"/>
            <a:ext cx="3032317" cy="1152128"/>
          </a:xfrm>
          <a:prstGeom prst="rect">
            <a:avLst/>
          </a:prstGeom>
          <a:solidFill>
            <a:schemeClr val="accent5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9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Estreptococo Beta hemolítico do Grupo A (</a:t>
            </a:r>
            <a:r>
              <a:rPr lang="pt-BR" sz="19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Lancefield</a:t>
            </a:r>
            <a:r>
              <a:rPr lang="pt-BR" sz="19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9B879BA-97C9-4CBA-AD31-AEC409544DD5}"/>
              </a:ext>
            </a:extLst>
          </p:cNvPr>
          <p:cNvCxnSpPr>
            <a:cxnSpLocks/>
          </p:cNvCxnSpPr>
          <p:nvPr/>
        </p:nvCxnSpPr>
        <p:spPr>
          <a:xfrm>
            <a:off x="2135560" y="3815371"/>
            <a:ext cx="0" cy="432048"/>
          </a:xfrm>
          <a:prstGeom prst="line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5C98270-2998-4D88-B073-E8D16E7FE57C}"/>
              </a:ext>
            </a:extLst>
          </p:cNvPr>
          <p:cNvCxnSpPr>
            <a:cxnSpLocks/>
          </p:cNvCxnSpPr>
          <p:nvPr/>
        </p:nvCxnSpPr>
        <p:spPr>
          <a:xfrm flipH="1">
            <a:off x="1636530" y="3771502"/>
            <a:ext cx="1275093" cy="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15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0937" y="466998"/>
            <a:ext cx="10279600" cy="756400"/>
          </a:xfrm>
        </p:spPr>
        <p:txBody>
          <a:bodyPr>
            <a:normAutofit fontScale="90000"/>
          </a:bodyPr>
          <a:lstStyle/>
          <a:p>
            <a:r>
              <a:rPr lang="pt-BR" sz="4000" dirty="0"/>
              <a:t>Erisipela - tratamento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956167" y="1700807"/>
            <a:ext cx="10279600" cy="4439991"/>
          </a:xfrm>
        </p:spPr>
        <p:txBody>
          <a:bodyPr>
            <a:normAutofit fontScale="92500" lnSpcReduction="20000"/>
          </a:bodyPr>
          <a:lstStyle/>
          <a:p>
            <a:r>
              <a:rPr lang="pt-BR" sz="2400" dirty="0"/>
              <a:t>Penicilina G </a:t>
            </a:r>
            <a:r>
              <a:rPr lang="pt-BR" sz="2400" dirty="0" err="1"/>
              <a:t>Benzatina</a:t>
            </a:r>
            <a:endParaRPr lang="pt-BR" sz="2400" dirty="0"/>
          </a:p>
          <a:p>
            <a:pPr marL="457200" lvl="1" indent="0">
              <a:buNone/>
            </a:pPr>
            <a:endParaRPr lang="pt-BR" sz="2400" dirty="0"/>
          </a:p>
          <a:p>
            <a:pPr marL="457200" lvl="1" indent="0">
              <a:buNone/>
            </a:pPr>
            <a:endParaRPr lang="pt-BR" sz="2400" dirty="0"/>
          </a:p>
          <a:p>
            <a:r>
              <a:rPr lang="pt-BR" sz="2400" dirty="0"/>
              <a:t>Amoxicilina </a:t>
            </a:r>
          </a:p>
          <a:p>
            <a:endParaRPr lang="pt-BR" sz="3900" dirty="0"/>
          </a:p>
          <a:p>
            <a:r>
              <a:rPr lang="pt-BR" sz="2400" dirty="0"/>
              <a:t>Penicilina V</a:t>
            </a:r>
          </a:p>
          <a:p>
            <a:pPr>
              <a:buNone/>
            </a:pPr>
            <a:endParaRPr lang="pt-BR" sz="2400" dirty="0"/>
          </a:p>
          <a:p>
            <a:pPr>
              <a:buNone/>
            </a:pPr>
            <a:endParaRPr lang="pt-BR" sz="2400" dirty="0"/>
          </a:p>
          <a:p>
            <a:pPr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/>
              <a:t>Observação: Ceftriaxona não age bem sobre estreptococo</a:t>
            </a:r>
          </a:p>
          <a:p>
            <a:pPr marL="0" indent="0">
              <a:buNone/>
            </a:pPr>
            <a:endParaRPr lang="pt-BR" sz="1400" dirty="0"/>
          </a:p>
          <a:p>
            <a:pPr lvl="1"/>
            <a:endParaRPr lang="pt-BR" sz="2400" b="1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DC7B0A-2F4B-4E81-A20C-AC4D5477F2E5}"/>
              </a:ext>
            </a:extLst>
          </p:cNvPr>
          <p:cNvCxnSpPr>
            <a:cxnSpLocks/>
          </p:cNvCxnSpPr>
          <p:nvPr/>
        </p:nvCxnSpPr>
        <p:spPr>
          <a:xfrm flipH="1">
            <a:off x="1631504" y="2132856"/>
            <a:ext cx="4387887" cy="0"/>
          </a:xfrm>
          <a:prstGeom prst="line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26F3CB-0C88-4278-B5B8-073018A79E2C}"/>
              </a:ext>
            </a:extLst>
          </p:cNvPr>
          <p:cNvCxnSpPr>
            <a:cxnSpLocks/>
          </p:cNvCxnSpPr>
          <p:nvPr/>
        </p:nvCxnSpPr>
        <p:spPr>
          <a:xfrm flipH="1">
            <a:off x="1631504" y="3212976"/>
            <a:ext cx="4690815" cy="0"/>
          </a:xfrm>
          <a:prstGeom prst="line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4D1958-8ADD-413E-96A5-F7EFA644480D}"/>
              </a:ext>
            </a:extLst>
          </p:cNvPr>
          <p:cNvCxnSpPr>
            <a:cxnSpLocks/>
          </p:cNvCxnSpPr>
          <p:nvPr/>
        </p:nvCxnSpPr>
        <p:spPr>
          <a:xfrm flipH="1">
            <a:off x="1631504" y="4221088"/>
            <a:ext cx="4715497" cy="0"/>
          </a:xfrm>
          <a:prstGeom prst="line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C7EF82A-DF82-4001-BD6B-9D5613BF980E}"/>
              </a:ext>
            </a:extLst>
          </p:cNvPr>
          <p:cNvSpPr/>
          <p:nvPr/>
        </p:nvSpPr>
        <p:spPr>
          <a:xfrm>
            <a:off x="2191655" y="2373815"/>
            <a:ext cx="648072" cy="360040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2"/>
                </a:solidFill>
              </a:rPr>
              <a:t>OU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BF43E7-6D7A-4B72-BD08-445BAA383219}"/>
              </a:ext>
            </a:extLst>
          </p:cNvPr>
          <p:cNvSpPr/>
          <p:nvPr/>
        </p:nvSpPr>
        <p:spPr>
          <a:xfrm>
            <a:off x="2191655" y="3407544"/>
            <a:ext cx="648072" cy="360040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2"/>
                </a:solidFill>
              </a:rPr>
              <a:t>OU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8592A5-840C-4F31-8406-E63057275829}"/>
              </a:ext>
            </a:extLst>
          </p:cNvPr>
          <p:cNvSpPr/>
          <p:nvPr/>
        </p:nvSpPr>
        <p:spPr>
          <a:xfrm>
            <a:off x="6020725" y="1481796"/>
            <a:ext cx="4176464" cy="1152128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1 </a:t>
            </a:r>
            <a:r>
              <a:rPr lang="pt-BR" sz="22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amp</a:t>
            </a:r>
            <a:r>
              <a:rPr lang="pt-BR" sz="2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 (1.200.000 U.I.) hoje</a:t>
            </a:r>
          </a:p>
          <a:p>
            <a:pPr algn="ctr"/>
            <a:r>
              <a:rPr lang="pt-BR" sz="2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1 amp 3 dias depois;</a:t>
            </a:r>
          </a:p>
          <a:p>
            <a:pPr algn="ctr"/>
            <a:r>
              <a:rPr lang="pt-BR" sz="2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1 </a:t>
            </a:r>
            <a:r>
              <a:rPr lang="pt-BR" sz="22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amp</a:t>
            </a:r>
            <a:r>
              <a:rPr lang="pt-BR" sz="2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 5 dias após a 2ª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D7D600-E283-475F-8841-8CA7A7EDAD30}"/>
              </a:ext>
            </a:extLst>
          </p:cNvPr>
          <p:cNvSpPr/>
          <p:nvPr/>
        </p:nvSpPr>
        <p:spPr>
          <a:xfrm>
            <a:off x="6019391" y="3058918"/>
            <a:ext cx="4176464" cy="504056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50 mg/kg/dia – 10 a 15 dias</a:t>
            </a:r>
            <a:endParaRPr lang="pt-BR" sz="2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mmersmith One" panose="02010703030501060504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79D2A2-479D-4EE8-AF6C-B64C7D6D0913}"/>
              </a:ext>
            </a:extLst>
          </p:cNvPr>
          <p:cNvSpPr/>
          <p:nvPr/>
        </p:nvSpPr>
        <p:spPr>
          <a:xfrm>
            <a:off x="6019390" y="3987968"/>
            <a:ext cx="4325081" cy="838692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500.000 U. 6 / 6 horas – via oral  </a:t>
            </a:r>
          </a:p>
          <a:p>
            <a:pPr algn="ctr"/>
            <a:r>
              <a:rPr lang="pt-BR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10 a 15 dias</a:t>
            </a:r>
            <a:endParaRPr lang="pt-BR" sz="2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mmersmith One" panose="020107030305010605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10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Erisipela e alergia a Penicilina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956167" y="1772815"/>
            <a:ext cx="10279600" cy="4367983"/>
          </a:xfrm>
        </p:spPr>
        <p:txBody>
          <a:bodyPr>
            <a:normAutofit/>
          </a:bodyPr>
          <a:lstStyle/>
          <a:p>
            <a:r>
              <a:rPr lang="pt-BR" sz="2400" dirty="0" err="1"/>
              <a:t>Macrolídios</a:t>
            </a:r>
            <a:endParaRPr lang="pt-BR" sz="24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pt-BR" sz="2400" dirty="0"/>
              <a:t>Via oral: </a:t>
            </a:r>
          </a:p>
          <a:p>
            <a:pPr marL="1405431" lvl="2" indent="0">
              <a:buNone/>
            </a:pPr>
            <a:r>
              <a:rPr lang="pt-BR" sz="2400" dirty="0"/>
              <a:t>                        Eritromicina </a:t>
            </a:r>
          </a:p>
          <a:p>
            <a:pPr>
              <a:buNone/>
            </a:pPr>
            <a:r>
              <a:rPr lang="pt-BR" sz="2400" dirty="0"/>
              <a:t>                                           Azitromicina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pt-BR" sz="2400" dirty="0"/>
          </a:p>
          <a:p>
            <a:pPr lvl="2">
              <a:buFont typeface="Wingdings" panose="05000000000000000000" pitchFamily="2" charset="2"/>
              <a:buChar char="§"/>
            </a:pPr>
            <a:endParaRPr lang="pt-BR" sz="24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pt-BR" sz="2400" dirty="0"/>
              <a:t>Via parenteral: </a:t>
            </a:r>
          </a:p>
          <a:p>
            <a:pPr marL="1405431" lvl="2" indent="0">
              <a:buNone/>
            </a:pPr>
            <a:r>
              <a:rPr lang="pt-BR" sz="2400" dirty="0"/>
              <a:t>                       </a:t>
            </a:r>
            <a:r>
              <a:rPr lang="pt-BR" sz="2400" dirty="0" err="1"/>
              <a:t>Claritromicina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6166" y="260648"/>
            <a:ext cx="11548545" cy="1212885"/>
          </a:xfrm>
        </p:spPr>
        <p:txBody>
          <a:bodyPr/>
          <a:lstStyle/>
          <a:p>
            <a:r>
              <a:rPr lang="pt-BR" dirty="0"/>
              <a:t>Erisipela – profilaxia</a:t>
            </a:r>
            <a:br>
              <a:rPr lang="pt-BR" dirty="0"/>
            </a:br>
            <a:r>
              <a:rPr lang="pt-BR" dirty="0"/>
              <a:t>por quê 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956167" y="1916831"/>
            <a:ext cx="10279600" cy="4223967"/>
          </a:xfrm>
        </p:spPr>
        <p:txBody>
          <a:bodyPr>
            <a:normAutofit/>
          </a:bodyPr>
          <a:lstStyle/>
          <a:p>
            <a:r>
              <a:rPr lang="pt-BR" sz="2400" dirty="0"/>
              <a:t>É doença da pele e do tecido celular subcutâneo</a:t>
            </a:r>
          </a:p>
          <a:p>
            <a:r>
              <a:rPr lang="pt-BR" sz="2400" dirty="0"/>
              <a:t>Afeta a circulação linfática</a:t>
            </a:r>
          </a:p>
          <a:p>
            <a:r>
              <a:rPr lang="pt-BR" sz="2400" dirty="0"/>
              <a:t>Tende a recidivar - + de 80 tipos do Estreptococos no grupo A</a:t>
            </a:r>
          </a:p>
          <a:p>
            <a:r>
              <a:rPr lang="pt-BR" sz="2400" dirty="0"/>
              <a:t>Recidivas = edema linfático – duro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E952E9D-0ECD-4AB2-9DC6-90E1654FBE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9" r="15898"/>
          <a:stretch/>
        </p:blipFill>
        <p:spPr>
          <a:xfrm>
            <a:off x="4539947" y="4077072"/>
            <a:ext cx="3112106" cy="22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type="body" idx="4294967295"/>
          </p:nvPr>
        </p:nvSpPr>
        <p:spPr>
          <a:xfrm>
            <a:off x="357485" y="2420888"/>
            <a:ext cx="11477029" cy="2391200"/>
          </a:xfrm>
        </p:spPr>
        <p:txBody>
          <a:bodyPr>
            <a:normAutofit/>
          </a:bodyPr>
          <a:lstStyle/>
          <a:p>
            <a:pPr algn="l"/>
            <a:r>
              <a:rPr lang="pt-BR" sz="2800" dirty="0"/>
              <a:t>Profilaxia – </a:t>
            </a:r>
            <a:r>
              <a:rPr lang="pt-BR" sz="2800" dirty="0" err="1"/>
              <a:t>Benzetacil</a:t>
            </a:r>
            <a:r>
              <a:rPr lang="pt-BR" sz="2800" dirty="0"/>
              <a:t>  1.200.000 U -  IM cada 21 dias – GLÚTEO</a:t>
            </a:r>
          </a:p>
          <a:p>
            <a:endParaRPr lang="pt-BR" sz="900" dirty="0"/>
          </a:p>
          <a:p>
            <a:endParaRPr lang="pt-BR" sz="24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5480" y="620688"/>
            <a:ext cx="10280650" cy="763588"/>
          </a:xfrm>
        </p:spPr>
        <p:txBody>
          <a:bodyPr/>
          <a:lstStyle/>
          <a:p>
            <a:r>
              <a:rPr lang="pt-BR" sz="4400" dirty="0"/>
              <a:t>Erisipela – profilaxia</a:t>
            </a:r>
            <a:br>
              <a:rPr lang="pt-BR" sz="4400" dirty="0"/>
            </a:br>
            <a:endParaRPr lang="pt-BR" sz="4400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6167" y="717132"/>
            <a:ext cx="10279600" cy="983675"/>
          </a:xfrm>
        </p:spPr>
        <p:txBody>
          <a:bodyPr>
            <a:normAutofit/>
          </a:bodyPr>
          <a:lstStyle/>
          <a:p>
            <a:r>
              <a:rPr lang="pt-BR" sz="4000" dirty="0"/>
              <a:t>Erisipela bolhosa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866073" y="1901241"/>
            <a:ext cx="8459788" cy="544671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dirty="0"/>
          </a:p>
          <a:p>
            <a:pPr marL="114300" indent="0" algn="ctr">
              <a:buNone/>
            </a:pPr>
            <a:r>
              <a:rPr lang="pt-BR" sz="2800" dirty="0"/>
              <a:t>Participação de ESTAFILOCOCO</a:t>
            </a:r>
          </a:p>
          <a:p>
            <a:pPr marL="114300" indent="0" algn="ctr">
              <a:buNone/>
            </a:pPr>
            <a:r>
              <a:rPr lang="pt-BR" sz="2800" dirty="0"/>
              <a:t>Pode precisar de internação hospitalar</a:t>
            </a:r>
          </a:p>
          <a:p>
            <a:pPr marL="114300" indent="0" algn="ctr">
              <a:buNone/>
            </a:pPr>
            <a:r>
              <a:rPr lang="pt-BR" sz="2800" dirty="0"/>
              <a:t>Atenção: ceftriaxona x estafilococo</a:t>
            </a:r>
          </a:p>
        </p:txBody>
      </p:sp>
      <p:pic>
        <p:nvPicPr>
          <p:cNvPr id="22530" name="Picture 2" descr="https://4.bp.blogspot.com/-WO519t_wUps/WnJRQekJHaI/AAAAAAAAFfs/S-tc4oVv8DwVGdquqrz1Lm7T3nJiHHNvwCLcBGAs/s1600/ERISIPELA-NA-PERN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3752" y="1556792"/>
            <a:ext cx="4954087" cy="2228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623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6198" y="1579406"/>
            <a:ext cx="10279600" cy="1656184"/>
          </a:xfrm>
        </p:spPr>
        <p:txBody>
          <a:bodyPr>
            <a:noAutofit/>
          </a:bodyPr>
          <a:lstStyle/>
          <a:p>
            <a:pPr algn="ctr"/>
            <a:r>
              <a:rPr lang="pt-BR" sz="4800" dirty="0"/>
              <a:t>USO EMPÍRICO DE ANTIBIÓTICOS</a:t>
            </a:r>
            <a:br>
              <a:rPr lang="pt-BR" sz="4800" dirty="0"/>
            </a:br>
            <a:r>
              <a:rPr lang="pt-BR" sz="3200" dirty="0"/>
              <a:t>no dia a dia do ambulatório</a:t>
            </a:r>
            <a:endParaRPr lang="pt-BR" sz="4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3833811" y="3235590"/>
            <a:ext cx="4524375" cy="969962"/>
          </a:xfrm>
        </p:spPr>
        <p:txBody>
          <a:bodyPr/>
          <a:lstStyle/>
          <a:p>
            <a:pPr marL="114300" indent="0" algn="ctr">
              <a:buNone/>
            </a:pPr>
            <a:r>
              <a:rPr lang="pt-BR" sz="2400" dirty="0"/>
              <a:t>José Maria C. Constant</a:t>
            </a:r>
          </a:p>
        </p:txBody>
      </p:sp>
      <p:pic>
        <p:nvPicPr>
          <p:cNvPr id="4" name="Picture 8" descr="http://upload.wikimedia.org/wikipedia/commons/d/d5/Ufal.png">
            <a:extLst>
              <a:ext uri="{FF2B5EF4-FFF2-40B4-BE49-F238E27FC236}">
                <a16:creationId xmlns:a16="http://schemas.microsoft.com/office/drawing/2014/main" id="{85F93205-D915-4BBC-5B79-849D93F1C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3574025"/>
            <a:ext cx="917307" cy="152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http://lavavascular.com/wp-content/uploads/2011/09/logo-uncisal-219x300.png">
            <a:extLst>
              <a:ext uri="{FF2B5EF4-FFF2-40B4-BE49-F238E27FC236}">
                <a16:creationId xmlns:a16="http://schemas.microsoft.com/office/drawing/2014/main" id="{084DB3FF-EF99-8CEC-B041-96D479A2E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747" y="3574025"/>
            <a:ext cx="1105784" cy="151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6">
            <a:extLst>
              <a:ext uri="{FF2B5EF4-FFF2-40B4-BE49-F238E27FC236}">
                <a16:creationId xmlns:a16="http://schemas.microsoft.com/office/drawing/2014/main" id="{375F7E51-9E4A-6E6F-48FF-40B64CD8D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563" y="5161535"/>
            <a:ext cx="13681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2000" dirty="0"/>
              <a:t>UNCISAL</a:t>
            </a:r>
          </a:p>
        </p:txBody>
      </p:sp>
      <p:sp>
        <p:nvSpPr>
          <p:cNvPr id="7" name="CaixaDeTexto 7">
            <a:extLst>
              <a:ext uri="{FF2B5EF4-FFF2-40B4-BE49-F238E27FC236}">
                <a16:creationId xmlns:a16="http://schemas.microsoft.com/office/drawing/2014/main" id="{5B9DD263-49A1-3983-E299-47727113E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961" y="5136695"/>
            <a:ext cx="11714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2400" dirty="0"/>
              <a:t>UFAL</a:t>
            </a:r>
            <a:endParaRPr lang="pt-BR" sz="3200" dirty="0"/>
          </a:p>
        </p:txBody>
      </p:sp>
      <p:pic>
        <p:nvPicPr>
          <p:cNvPr id="8" name="Espaço Reservado para Conteúdo 4">
            <a:extLst>
              <a:ext uri="{FF2B5EF4-FFF2-40B4-BE49-F238E27FC236}">
                <a16:creationId xmlns:a16="http://schemas.microsoft.com/office/drawing/2014/main" id="{3280EC2A-7581-99AE-7908-EBB6E453B1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57" b="25249"/>
          <a:stretch/>
        </p:blipFill>
        <p:spPr>
          <a:xfrm>
            <a:off x="4219276" y="4205552"/>
            <a:ext cx="3753446" cy="135609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BA71AB7-8C57-FDA9-2B35-BB8944FF8C3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793875"/>
            <a:ext cx="10280650" cy="4346575"/>
          </a:xfrm>
        </p:spPr>
        <p:txBody>
          <a:bodyPr/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2903F29-B977-9AA9-C490-0899CF6E9B8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55675" y="3047206"/>
            <a:ext cx="10280650" cy="763588"/>
          </a:xfrm>
        </p:spPr>
        <p:txBody>
          <a:bodyPr/>
          <a:lstStyle/>
          <a:p>
            <a:pPr algn="ctr"/>
            <a:r>
              <a:rPr lang="pt-BR" sz="4000" dirty="0"/>
              <a:t>Infecções cutâneas por estafilococos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997586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F3F265-CE9C-FA7E-7E8B-910837865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/>
              <a:t>Características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7D2AD47-3CA9-0BCD-56CE-D108C355CB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Geralmente lesões profundas, atingindo derme, glândulas sebáceas, folículos </a:t>
            </a:r>
            <a:r>
              <a:rPr lang="pt-BR" dirty="0" err="1"/>
              <a:t>pilossebáceos</a:t>
            </a:r>
            <a:r>
              <a:rPr lang="pt-BR" dirty="0"/>
              <a:t>, tecido celular subcutâneo</a:t>
            </a:r>
          </a:p>
          <a:p>
            <a:pPr lvl="1">
              <a:spcAft>
                <a:spcPts val="1800"/>
              </a:spcAft>
            </a:pPr>
            <a:r>
              <a:rPr lang="pt-BR" sz="2400" dirty="0"/>
              <a:t>Motivo: presença de enzimas proteolíticas mais numerosas e mais potentes</a:t>
            </a:r>
          </a:p>
          <a:p>
            <a:r>
              <a:rPr lang="pt-BR" dirty="0"/>
              <a:t>Lesões bolhosas</a:t>
            </a:r>
          </a:p>
          <a:p>
            <a:pPr lvl="1"/>
            <a:r>
              <a:rPr lang="pt-BR" sz="2400" dirty="0"/>
              <a:t>Motivo: cepas que elaboram uma toxina – </a:t>
            </a:r>
            <a:r>
              <a:rPr lang="pt-BR" sz="2400" b="1" dirty="0" err="1"/>
              <a:t>esfoliatina</a:t>
            </a:r>
            <a:r>
              <a:rPr lang="pt-BR" sz="2400" b="1" dirty="0"/>
              <a:t> – </a:t>
            </a:r>
            <a:r>
              <a:rPr lang="pt-BR" sz="2400" dirty="0"/>
              <a:t>que degrada a </a:t>
            </a:r>
            <a:r>
              <a:rPr lang="pt-BR" sz="2400" b="1" dirty="0" err="1"/>
              <a:t>desmogleína</a:t>
            </a:r>
            <a:r>
              <a:rPr lang="pt-BR" sz="2400" b="1" dirty="0"/>
              <a:t> </a:t>
            </a:r>
            <a:r>
              <a:rPr lang="pt-BR" sz="2400" dirty="0"/>
              <a:t>(aderência da epiderme à derme)</a:t>
            </a:r>
          </a:p>
        </p:txBody>
      </p:sp>
    </p:spTree>
    <p:extLst>
      <p:ext uri="{BB962C8B-B14F-4D97-AF65-F5344CB8AC3E}">
        <p14:creationId xmlns:p14="http://schemas.microsoft.com/office/powerpoint/2010/main" val="2007848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Lesões profundas da pele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724" y="1750797"/>
            <a:ext cx="2863169" cy="1856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7" descr="http://1.bp.blogspot.com/-LlEr8I-s3uc/Ui3GFq6QJOI/AAAAAAAAMCM/Qve2fyXP2bs/s1600/FURUNCU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643" y="4067699"/>
            <a:ext cx="2547629" cy="2547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7" name="Picture 9" descr="http://4.bp.blogspot.com/_o8-SDVmUY14/TM9O9LpCWiI/AAAAAAAAAO0/DrW_BqQxl30/s1600/abscesso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203" y="1691772"/>
            <a:ext cx="2591323" cy="2005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9" name="Picture 11" descr="http://www.medfoco.com.br/wp-content/uploads/2012/04/hord%C3%A9olo-ter%C3%A7ol6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67" y="4163981"/>
            <a:ext cx="2718681" cy="2571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C3E7346-3036-41DA-2419-9AB77EC0C89A}"/>
              </a:ext>
            </a:extLst>
          </p:cNvPr>
          <p:cNvSpPr txBox="1"/>
          <p:nvPr/>
        </p:nvSpPr>
        <p:spPr>
          <a:xfrm>
            <a:off x="4033644" y="2391433"/>
            <a:ext cx="1491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latin typeface="Libre Franklin" pitchFamily="2" charset="0"/>
              </a:rPr>
              <a:t>Foliculite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5DF4350-7032-9774-D560-FC242FF2BD4F}"/>
              </a:ext>
            </a:extLst>
          </p:cNvPr>
          <p:cNvSpPr txBox="1"/>
          <p:nvPr/>
        </p:nvSpPr>
        <p:spPr>
          <a:xfrm>
            <a:off x="3998378" y="5341513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latin typeface="Libre Franklin" pitchFamily="2" charset="0"/>
              </a:rPr>
              <a:t>Hordéolo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C579227-0A15-A8FF-B7DC-BDADB5B179E7}"/>
              </a:ext>
            </a:extLst>
          </p:cNvPr>
          <p:cNvSpPr txBox="1"/>
          <p:nvPr/>
        </p:nvSpPr>
        <p:spPr>
          <a:xfrm>
            <a:off x="7148734" y="5341513"/>
            <a:ext cx="1625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latin typeface="Libre Franklin" pitchFamily="2" charset="0"/>
              </a:rPr>
              <a:t>Furúnculo</a:t>
            </a:r>
            <a:endParaRPr lang="pt-BR" dirty="0">
              <a:latin typeface="Libre Franklin" pitchFamily="2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89CED6C-1DEE-9A4A-D98E-D06A6AF56538}"/>
              </a:ext>
            </a:extLst>
          </p:cNvPr>
          <p:cNvSpPr txBox="1"/>
          <p:nvPr/>
        </p:nvSpPr>
        <p:spPr>
          <a:xfrm>
            <a:off x="7240932" y="2391434"/>
            <a:ext cx="1595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latin typeface="Libre Franklin" pitchFamily="2" charset="0"/>
              </a:rPr>
              <a:t>Abscesso</a:t>
            </a:r>
            <a:endParaRPr lang="pt-BR" sz="2000" dirty="0">
              <a:latin typeface="Libre Frankl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11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16C9A7-89CA-4247-8D29-DC5DCC780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600" y="1099157"/>
            <a:ext cx="10279600" cy="2618000"/>
          </a:xfrm>
        </p:spPr>
        <p:txBody>
          <a:bodyPr/>
          <a:lstStyle/>
          <a:p>
            <a:pPr algn="l"/>
            <a:r>
              <a:rPr lang="pt-BR" sz="4800" dirty="0"/>
              <a:t> Infecção </a:t>
            </a:r>
            <a:r>
              <a:rPr lang="pt-BR" sz="4800" dirty="0" err="1"/>
              <a:t>Estafilocócicas</a:t>
            </a:r>
            <a:endParaRPr lang="pt-BR" sz="48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C34CD08-6B7E-4639-9BD7-37790FA86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200" y="3053960"/>
            <a:ext cx="10279600" cy="784800"/>
          </a:xfrm>
        </p:spPr>
        <p:txBody>
          <a:bodyPr/>
          <a:lstStyle/>
          <a:p>
            <a:pPr marL="114300" indent="0" algn="ctr">
              <a:buNone/>
            </a:pPr>
            <a:r>
              <a:rPr lang="pt-BR" sz="3600" dirty="0"/>
              <a:t>Pelo amor de Deus, não mais Benzetacil</a:t>
            </a:r>
            <a:endParaRPr lang="pt-B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BC995C-7961-4B17-9600-D4C905D53B22}"/>
              </a:ext>
            </a:extLst>
          </p:cNvPr>
          <p:cNvSpPr/>
          <p:nvPr/>
        </p:nvSpPr>
        <p:spPr>
          <a:xfrm>
            <a:off x="3380910" y="4077072"/>
            <a:ext cx="5430179" cy="1268837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Resistência = 100%</a:t>
            </a:r>
          </a:p>
        </p:txBody>
      </p:sp>
    </p:spTree>
    <p:extLst>
      <p:ext uri="{BB962C8B-B14F-4D97-AF65-F5344CB8AC3E}">
        <p14:creationId xmlns:p14="http://schemas.microsoft.com/office/powerpoint/2010/main" val="10513923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F78BF96-2913-ACC4-471C-DFAB14B21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188" y="548680"/>
            <a:ext cx="10279600" cy="756400"/>
          </a:xfrm>
        </p:spPr>
        <p:txBody>
          <a:bodyPr/>
          <a:lstStyle/>
          <a:p>
            <a:r>
              <a:rPr lang="pt-BR" sz="4400" dirty="0" err="1"/>
              <a:t>Estafilococcias</a:t>
            </a:r>
            <a:r>
              <a:rPr lang="pt-BR" sz="4400" dirty="0"/>
              <a:t> bolhosas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28C7724-18FC-5E53-1E83-17189C8EFC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Impetigo bolhoso</a:t>
            </a:r>
          </a:p>
          <a:p>
            <a:r>
              <a:rPr lang="pt-BR" dirty="0"/>
              <a:t>Erisipela bolhosa</a:t>
            </a:r>
          </a:p>
          <a:p>
            <a:r>
              <a:rPr lang="pt-BR" dirty="0"/>
              <a:t>Síndrome da pele escaldada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D7D5D41-D38F-5CA5-3AED-E3E04F4AE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208" y="1793343"/>
            <a:ext cx="2959646" cy="2219735"/>
          </a:xfrm>
          <a:prstGeom prst="rect">
            <a:avLst/>
          </a:prstGeom>
        </p:spPr>
      </p:pic>
      <p:pic>
        <p:nvPicPr>
          <p:cNvPr id="6" name="Picture 2" descr="https://4.bp.blogspot.com/-WO519t_wUps/WnJRQekJHaI/AAAAAAAAFfs/S-tc4oVv8DwVGdquqrz1Lm7T3nJiHHNvwCLcBGAs/s1600/ERISIPELA-NA-PERNA.png">
            <a:extLst>
              <a:ext uri="{FF2B5EF4-FFF2-40B4-BE49-F238E27FC236}">
                <a16:creationId xmlns:a16="http://schemas.microsoft.com/office/drawing/2014/main" id="{EA5C6276-AFE7-B85B-290F-BFAD8E4EC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7807" y="4366160"/>
            <a:ext cx="4320447" cy="1943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CBDECE1-C437-C184-C945-3871D36DAE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4010634"/>
            <a:ext cx="4752528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9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Estafilococcias</a:t>
            </a:r>
            <a:r>
              <a:rPr lang="pt-BR" dirty="0"/>
              <a:t> da pele - tratamento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956167" y="1772815"/>
            <a:ext cx="10279600" cy="4367983"/>
          </a:xfrm>
        </p:spPr>
        <p:txBody>
          <a:bodyPr/>
          <a:lstStyle/>
          <a:p>
            <a:r>
              <a:rPr lang="pt-BR" dirty="0"/>
              <a:t>Vamos começar com o que temos no serviço público</a:t>
            </a:r>
          </a:p>
          <a:p>
            <a:pPr lvl="1">
              <a:spcAft>
                <a:spcPts val="1200"/>
              </a:spcAft>
            </a:pPr>
            <a:r>
              <a:rPr lang="pt-BR" sz="2400" b="1" dirty="0"/>
              <a:t>Cefalexina</a:t>
            </a:r>
            <a:r>
              <a:rPr lang="pt-BR" sz="2400" dirty="0"/>
              <a:t> – 30 a 50 mg / kg / dia  (6 / 6 horas)</a:t>
            </a:r>
          </a:p>
          <a:p>
            <a:pPr lvl="1">
              <a:spcAft>
                <a:spcPts val="1200"/>
              </a:spcAft>
            </a:pPr>
            <a:r>
              <a:rPr lang="pt-BR" sz="2400" b="1" dirty="0"/>
              <a:t>Azitromicina</a:t>
            </a:r>
          </a:p>
          <a:p>
            <a:pPr marL="795847" lvl="1" indent="0">
              <a:spcAft>
                <a:spcPts val="1200"/>
              </a:spcAft>
              <a:buNone/>
            </a:pPr>
            <a:r>
              <a:rPr lang="pt-BR" sz="2400" dirty="0"/>
              <a:t>       adulto: 500 mg / dia – 3 a 5 dias – </a:t>
            </a:r>
            <a:r>
              <a:rPr lang="pt-BR" sz="2400" b="1" dirty="0"/>
              <a:t>tomar longe da alimentação</a:t>
            </a:r>
            <a:endParaRPr lang="pt-BR" sz="2400" dirty="0"/>
          </a:p>
          <a:p>
            <a:pPr marL="795847" lvl="1" indent="0">
              <a:spcAft>
                <a:spcPts val="1200"/>
              </a:spcAft>
              <a:buNone/>
            </a:pPr>
            <a:r>
              <a:rPr lang="pt-BR" sz="2400" dirty="0"/>
              <a:t>	     criança: 10 mg / kg / dia – 3 a 5 dias</a:t>
            </a:r>
          </a:p>
          <a:p>
            <a:pPr lvl="1">
              <a:spcAft>
                <a:spcPts val="1800"/>
              </a:spcAft>
            </a:pPr>
            <a:r>
              <a:rPr lang="pt-BR" sz="2400" b="1" dirty="0" err="1"/>
              <a:t>Sulfametoxazol</a:t>
            </a:r>
            <a:r>
              <a:rPr lang="pt-BR" sz="2400" b="1" dirty="0"/>
              <a:t> – Trimetoprim  </a:t>
            </a:r>
            <a:r>
              <a:rPr lang="pt-BR" sz="2400" dirty="0"/>
              <a:t>-</a:t>
            </a:r>
          </a:p>
          <a:p>
            <a:pPr marL="795847" lvl="1" indent="0">
              <a:spcAft>
                <a:spcPts val="1200"/>
              </a:spcAft>
              <a:buNone/>
            </a:pPr>
            <a:r>
              <a:rPr lang="pt-BR" sz="2400" dirty="0"/>
              <a:t>		adulto: comp. (400 mg/80 mg) 2 comp. de 12/12 hora</a:t>
            </a:r>
          </a:p>
          <a:p>
            <a:pPr marL="795847" lvl="1" indent="0">
              <a:spcAft>
                <a:spcPts val="1200"/>
              </a:spcAft>
              <a:buNone/>
            </a:pPr>
            <a:r>
              <a:rPr lang="pt-BR" sz="2400" dirty="0"/>
              <a:t>		criança: 30 mg/Kg/dia (sulfa como base do cálculo)</a:t>
            </a:r>
          </a:p>
          <a:p>
            <a:pPr marL="795847" lvl="1" indent="0">
              <a:spcAft>
                <a:spcPts val="1200"/>
              </a:spcAft>
              <a:buNone/>
            </a:pP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Estafilococcias</a:t>
            </a:r>
            <a:r>
              <a:rPr lang="pt-BR" dirty="0"/>
              <a:t> da pele – o que seria mais eficaz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956167" y="2132855"/>
            <a:ext cx="10279600" cy="400794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2800" b="1" dirty="0"/>
              <a:t>Amoxicilina + </a:t>
            </a:r>
            <a:r>
              <a:rPr lang="pt-BR" sz="2800" b="1" dirty="0" err="1"/>
              <a:t>Clavulanato</a:t>
            </a:r>
            <a:r>
              <a:rPr lang="pt-BR" sz="2800" b="1" dirty="0"/>
              <a:t> </a:t>
            </a:r>
            <a:r>
              <a:rPr lang="pt-BR" sz="2800" dirty="0"/>
              <a:t>30 a 50 mg / Kg/ dia (8 / 8 h.)</a:t>
            </a:r>
          </a:p>
          <a:p>
            <a:pPr>
              <a:lnSpc>
                <a:spcPct val="150000"/>
              </a:lnSpc>
            </a:pPr>
            <a:r>
              <a:rPr lang="pt-BR" sz="2800" b="1" dirty="0" err="1"/>
              <a:t>Cefaclor</a:t>
            </a:r>
            <a:r>
              <a:rPr lang="pt-BR" sz="2800" dirty="0"/>
              <a:t> : 20 a 40 mg / Kg / dia (12 / 12 h)</a:t>
            </a:r>
          </a:p>
          <a:p>
            <a:pPr>
              <a:lnSpc>
                <a:spcPct val="150000"/>
              </a:lnSpc>
            </a:pPr>
            <a:r>
              <a:rPr lang="pt-BR" sz="2800" b="1" dirty="0" err="1"/>
              <a:t>Axetil-Cefuroxime</a:t>
            </a:r>
            <a:r>
              <a:rPr lang="pt-BR" sz="2800" dirty="0"/>
              <a:t>: adultos 250 a 500 mg  12 / 12 h.</a:t>
            </a:r>
          </a:p>
          <a:p>
            <a:pPr>
              <a:lnSpc>
                <a:spcPct val="150000"/>
              </a:lnSpc>
              <a:buNone/>
            </a:pPr>
            <a:r>
              <a:rPr lang="pt-BR" sz="2800" dirty="0"/>
              <a:t>                                                criança 25 a 50 mg / Kg / dia</a:t>
            </a:r>
          </a:p>
          <a:p>
            <a:pPr>
              <a:lnSpc>
                <a:spcPct val="150000"/>
              </a:lnSpc>
            </a:pPr>
            <a:r>
              <a:rPr lang="pt-BR" sz="2800" dirty="0"/>
              <a:t>Usar Neomicina nos bordos nasais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6200" y="717132"/>
            <a:ext cx="10279600" cy="911667"/>
          </a:xfrm>
        </p:spPr>
        <p:txBody>
          <a:bodyPr>
            <a:normAutofit/>
          </a:bodyPr>
          <a:lstStyle/>
          <a:p>
            <a:r>
              <a:rPr lang="pt-BR" sz="4000" dirty="0"/>
              <a:t>Ainda estafilococo x pele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623392" y="1844824"/>
            <a:ext cx="9793288" cy="4752975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pt-BR" sz="2400" b="1" dirty="0"/>
              <a:t>SÍNDROME DA PELE ESCALDADA</a:t>
            </a:r>
          </a:p>
          <a:p>
            <a:pPr>
              <a:spcAft>
                <a:spcPts val="1800"/>
              </a:spcAft>
            </a:pPr>
            <a:r>
              <a:rPr lang="pt-BR" sz="2400" dirty="0"/>
              <a:t>Cepas de Estafilococo – </a:t>
            </a:r>
            <a:r>
              <a:rPr lang="pt-BR" sz="2400" b="1" dirty="0" err="1"/>
              <a:t>esfoliatina</a:t>
            </a:r>
            <a:r>
              <a:rPr lang="pt-BR" sz="2400" b="1" dirty="0"/>
              <a:t> </a:t>
            </a:r>
            <a:r>
              <a:rPr lang="pt-BR" sz="2400" dirty="0"/>
              <a:t>– ação sobre a </a:t>
            </a:r>
            <a:r>
              <a:rPr lang="pt-BR" sz="2400" b="1" dirty="0" err="1"/>
              <a:t>desmogleína</a:t>
            </a:r>
            <a:r>
              <a:rPr lang="pt-BR" sz="2400" b="1" dirty="0"/>
              <a:t> </a:t>
            </a:r>
            <a:r>
              <a:rPr lang="pt-BR" sz="2400" dirty="0"/>
              <a:t>(proteína que mantém a aderência da epiderme à derme)</a:t>
            </a:r>
          </a:p>
          <a:p>
            <a:pPr>
              <a:spcAft>
                <a:spcPts val="1800"/>
              </a:spcAft>
            </a:pPr>
            <a:r>
              <a:rPr lang="pt-BR" sz="2400" dirty="0"/>
              <a:t>A epiderme “descola”, lembrando uma queimadura</a:t>
            </a:r>
          </a:p>
          <a:p>
            <a:pPr>
              <a:spcAft>
                <a:spcPts val="1800"/>
              </a:spcAft>
            </a:pPr>
            <a:r>
              <a:rPr lang="pt-BR" sz="2400" dirty="0"/>
              <a:t>Tratamento hospitalar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76182C8-2461-7978-3266-7FE02DD60A24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820800" y="3140968"/>
            <a:ext cx="8550400" cy="1121200"/>
          </a:xfrm>
        </p:spPr>
        <p:txBody>
          <a:bodyPr/>
          <a:lstStyle/>
          <a:p>
            <a:r>
              <a:rPr lang="pt-BR" sz="4800" dirty="0"/>
              <a:t>Infecções de pele por </a:t>
            </a:r>
            <a:r>
              <a:rPr lang="pt-BR" sz="4800" dirty="0" err="1"/>
              <a:t>gram</a:t>
            </a:r>
            <a:r>
              <a:rPr lang="pt-BR" sz="4800" dirty="0"/>
              <a:t> negativos</a:t>
            </a:r>
          </a:p>
        </p:txBody>
      </p:sp>
    </p:spTree>
    <p:extLst>
      <p:ext uri="{BB962C8B-B14F-4D97-AF65-F5344CB8AC3E}">
        <p14:creationId xmlns:p14="http://schemas.microsoft.com/office/powerpoint/2010/main" val="36658472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75E318-2001-8C2F-8958-E32642861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464" y="908720"/>
            <a:ext cx="10280650" cy="763588"/>
          </a:xfrm>
        </p:spPr>
        <p:txBody>
          <a:bodyPr/>
          <a:lstStyle/>
          <a:p>
            <a:r>
              <a:rPr lang="pt-BR" sz="4000" dirty="0" err="1"/>
              <a:t>Bartonelose</a:t>
            </a:r>
            <a:r>
              <a:rPr lang="pt-BR" sz="4000" dirty="0"/>
              <a:t> (</a:t>
            </a:r>
            <a:r>
              <a:rPr lang="pt-BR" sz="4000" i="1" dirty="0" err="1"/>
              <a:t>bartonella</a:t>
            </a:r>
            <a:r>
              <a:rPr lang="pt-BR" sz="4000" i="1" dirty="0"/>
              <a:t> </a:t>
            </a:r>
            <a:r>
              <a:rPr lang="pt-BR" sz="4000" i="1" dirty="0" err="1"/>
              <a:t>hanselae</a:t>
            </a:r>
            <a:r>
              <a:rPr lang="pt-BR" sz="4000" dirty="0"/>
              <a:t>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5675" y="2060848"/>
            <a:ext cx="10280650" cy="4079602"/>
          </a:xfrm>
        </p:spPr>
        <p:txBody>
          <a:bodyPr>
            <a:normAutofit/>
          </a:bodyPr>
          <a:lstStyle/>
          <a:p>
            <a:r>
              <a:rPr lang="pt-BR" dirty="0"/>
              <a:t>Também chamada Linfo–</a:t>
            </a:r>
            <a:r>
              <a:rPr lang="pt-BR" dirty="0" err="1"/>
              <a:t>reticuloendoteliose</a:t>
            </a:r>
            <a:r>
              <a:rPr lang="pt-BR" dirty="0"/>
              <a:t> benigna de   inoculação, ou Febre da Arranhadura do Gato</a:t>
            </a:r>
          </a:p>
          <a:p>
            <a:r>
              <a:rPr lang="pt-BR" dirty="0"/>
              <a:t>Lesões </a:t>
            </a:r>
            <a:r>
              <a:rPr lang="pt-BR" dirty="0" err="1"/>
              <a:t>papulonodulares</a:t>
            </a:r>
            <a:r>
              <a:rPr lang="pt-BR" dirty="0"/>
              <a:t> eritematosas</a:t>
            </a:r>
          </a:p>
          <a:p>
            <a:r>
              <a:rPr lang="pt-BR" dirty="0"/>
              <a:t>Eritromicina ou Azitromicina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CE75D7D-F329-484A-C070-565CE1666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943" y="3726448"/>
            <a:ext cx="419338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25112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USO EMPÍRICO DE ANTIBIÓTICOS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just"/>
            <a:endParaRPr lang="pt-BR" sz="2800" dirty="0"/>
          </a:p>
          <a:p>
            <a:pPr algn="just"/>
            <a:endParaRPr lang="pt-BR" sz="2800" dirty="0"/>
          </a:p>
          <a:p>
            <a:pPr algn="just"/>
            <a:r>
              <a:rPr lang="pt-BR" sz="2800" dirty="0"/>
              <a:t>Situações em que fazemos o diagnóstico baseado em evidências clínicas e não dispomos de exames que possam confirmá-lo, ou não podemos esperar pelos resultados, para começar o tratamento </a:t>
            </a:r>
          </a:p>
          <a:p>
            <a:pPr algn="just"/>
            <a:endParaRPr lang="pt-BR" sz="2800" dirty="0"/>
          </a:p>
          <a:p>
            <a:pPr algn="just"/>
            <a:endParaRPr lang="pt-BR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E7773BE-BA1A-13BA-EDCC-C0E3DEDE6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i="1" dirty="0" err="1"/>
              <a:t>Eikenella</a:t>
            </a:r>
            <a:r>
              <a:rPr lang="pt-BR" i="1" dirty="0"/>
              <a:t> </a:t>
            </a:r>
            <a:r>
              <a:rPr lang="pt-BR" i="1" dirty="0" err="1"/>
              <a:t>corrodens</a:t>
            </a:r>
            <a:endParaRPr lang="pt-BR" i="1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1811EEC-6D80-A43E-B6E9-0DED515A1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167" y="1814136"/>
            <a:ext cx="10279600" cy="4347455"/>
          </a:xfrm>
        </p:spPr>
        <p:txBody>
          <a:bodyPr/>
          <a:lstStyle/>
          <a:p>
            <a:r>
              <a:rPr lang="pt-BR" sz="2400" dirty="0"/>
              <a:t>Bacilos Gram negativos, anaeróbios, da microbiota bucal</a:t>
            </a:r>
          </a:p>
          <a:p>
            <a:pPr marL="186262" indent="0">
              <a:buNone/>
            </a:pPr>
            <a:r>
              <a:rPr lang="pt-BR" sz="2400" i="1" dirty="0"/>
              <a:t>      </a:t>
            </a:r>
            <a:r>
              <a:rPr lang="pt-BR" sz="2400" dirty="0"/>
              <a:t>Pensar neles diante de infecção cutânea pós mordedura humana</a:t>
            </a:r>
          </a:p>
          <a:p>
            <a:pPr marL="186262" indent="0">
              <a:buNone/>
            </a:pPr>
            <a:r>
              <a:rPr lang="pt-BR" sz="2400" i="1" dirty="0"/>
              <a:t>   </a:t>
            </a:r>
          </a:p>
          <a:p>
            <a:r>
              <a:rPr lang="pt-BR" sz="2400" i="1" dirty="0"/>
              <a:t>  </a:t>
            </a:r>
            <a:r>
              <a:rPr lang="pt-BR" sz="2400" dirty="0"/>
              <a:t>Tratamento</a:t>
            </a:r>
          </a:p>
          <a:p>
            <a:pPr marL="186262" indent="0">
              <a:buNone/>
            </a:pPr>
            <a:r>
              <a:rPr lang="pt-BR" sz="2400" dirty="0"/>
              <a:t>        - Amoxicilina – 25 a 50 mg / Kg / dia</a:t>
            </a:r>
          </a:p>
          <a:p>
            <a:pPr marL="186262" indent="0">
              <a:buNone/>
            </a:pPr>
            <a:r>
              <a:rPr lang="pt-BR" sz="2400" i="1" dirty="0"/>
              <a:t>        - </a:t>
            </a:r>
            <a:r>
              <a:rPr lang="pt-BR" sz="2400" dirty="0"/>
              <a:t>Tetraciclina -  </a:t>
            </a:r>
            <a:r>
              <a:rPr lang="pt-BR" sz="2400" b="1" dirty="0" err="1"/>
              <a:t>doxiciclina</a:t>
            </a:r>
            <a:r>
              <a:rPr lang="pt-BR" sz="2400" b="1" dirty="0"/>
              <a:t> </a:t>
            </a:r>
            <a:r>
              <a:rPr lang="pt-BR" sz="2400" dirty="0"/>
              <a:t>ou </a:t>
            </a:r>
            <a:r>
              <a:rPr lang="pt-BR" sz="2400" b="1" dirty="0" err="1"/>
              <a:t>Minociclina</a:t>
            </a:r>
            <a:r>
              <a:rPr lang="pt-BR" sz="2400" b="1" dirty="0"/>
              <a:t>***</a:t>
            </a:r>
          </a:p>
          <a:p>
            <a:pPr marL="186262" indent="0">
              <a:buNone/>
            </a:pPr>
            <a:r>
              <a:rPr lang="pt-BR" sz="2400" b="1" dirty="0"/>
              <a:t>        - </a:t>
            </a:r>
            <a:r>
              <a:rPr lang="pt-BR" sz="2400" dirty="0"/>
              <a:t>Clindamicina</a:t>
            </a:r>
          </a:p>
          <a:p>
            <a:pPr marL="186262" indent="0">
              <a:buNone/>
            </a:pPr>
            <a:r>
              <a:rPr lang="pt-BR" sz="2400" b="1" dirty="0"/>
              <a:t>        - </a:t>
            </a:r>
            <a:r>
              <a:rPr lang="pt-BR" sz="2400" dirty="0"/>
              <a:t>Metronidazol</a:t>
            </a:r>
          </a:p>
        </p:txBody>
      </p:sp>
    </p:spTree>
    <p:extLst>
      <p:ext uri="{BB962C8B-B14F-4D97-AF65-F5344CB8AC3E}">
        <p14:creationId xmlns:p14="http://schemas.microsoft.com/office/powerpoint/2010/main" val="16488281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DF8166-601D-AA94-DB61-8C5DABA87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*** TETRACICLINAS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E3B40F-9729-14B3-6B7C-1ED3954F9B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800" dirty="0"/>
              <a:t> </a:t>
            </a:r>
            <a:r>
              <a:rPr lang="pt-BR" b="1" dirty="0"/>
              <a:t>Teratogênicas</a:t>
            </a:r>
          </a:p>
          <a:p>
            <a:pPr marL="186262" indent="0">
              <a:buNone/>
            </a:pPr>
            <a:r>
              <a:rPr lang="pt-BR" dirty="0"/>
              <a:t>       Afinidade por tecidos em rápida multiplicação</a:t>
            </a:r>
          </a:p>
          <a:p>
            <a:pPr marL="186262" indent="0">
              <a:buNone/>
            </a:pPr>
            <a:r>
              <a:rPr lang="pt-BR" dirty="0"/>
              <a:t>                        (embrião / feto)</a:t>
            </a:r>
          </a:p>
          <a:p>
            <a:pPr marL="186262" indent="0">
              <a:buNone/>
            </a:pPr>
            <a:r>
              <a:rPr lang="pt-BR" dirty="0"/>
              <a:t>       Fixação nas epífises ósseas – </a:t>
            </a:r>
            <a:r>
              <a:rPr lang="pt-BR"/>
              <a:t>afeta o crescimento</a:t>
            </a:r>
            <a:endParaRPr lang="pt-BR" dirty="0"/>
          </a:p>
          <a:p>
            <a:pPr marL="186262" indent="0">
              <a:buNone/>
            </a:pPr>
            <a:r>
              <a:rPr lang="pt-BR" dirty="0"/>
              <a:t>       Fixação na dentina – manchas dentárias</a:t>
            </a:r>
          </a:p>
          <a:p>
            <a:pPr marL="186262" indent="0">
              <a:buNone/>
            </a:pPr>
            <a:endParaRPr lang="pt-BR" dirty="0"/>
          </a:p>
          <a:p>
            <a:pPr marL="529162" indent="-342900"/>
            <a:r>
              <a:rPr lang="pt-BR" b="1" dirty="0"/>
              <a:t>Tigeciclina – </a:t>
            </a:r>
            <a:r>
              <a:rPr lang="pt-BR" dirty="0" err="1"/>
              <a:t>glicilciclina</a:t>
            </a:r>
            <a:endParaRPr lang="pt-BR" dirty="0"/>
          </a:p>
          <a:p>
            <a:pPr marL="186262" indent="0">
              <a:buNone/>
            </a:pPr>
            <a:r>
              <a:rPr lang="pt-BR" dirty="0"/>
              <a:t>      É derivada da </a:t>
            </a:r>
            <a:r>
              <a:rPr lang="pt-BR" b="1" dirty="0" err="1"/>
              <a:t>Minociclina</a:t>
            </a:r>
            <a:endParaRPr lang="pt-BR" dirty="0"/>
          </a:p>
          <a:p>
            <a:pPr marL="186262" indent="0">
              <a:buNone/>
            </a:pPr>
            <a:endParaRPr lang="pt-BR" sz="2800" b="1" dirty="0"/>
          </a:p>
          <a:p>
            <a:pPr marL="186262" indent="0">
              <a:buNone/>
            </a:pPr>
            <a:r>
              <a:rPr lang="pt-BR" sz="2800" dirty="0"/>
              <a:t>       </a:t>
            </a:r>
          </a:p>
        </p:txBody>
      </p:sp>
      <p:pic>
        <p:nvPicPr>
          <p:cNvPr id="4" name="Picture 5" descr="Tetraciclina 2">
            <a:extLst>
              <a:ext uri="{FF2B5EF4-FFF2-40B4-BE49-F238E27FC236}">
                <a16:creationId xmlns:a16="http://schemas.microsoft.com/office/drawing/2014/main" id="{A533847C-5762-F460-E5E1-70B883D08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4035539"/>
            <a:ext cx="3523340" cy="2425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295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525AD54-99A7-1BAE-4F8A-B8E58CB37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Fasciite</a:t>
            </a:r>
            <a:r>
              <a:rPr lang="pt-BR" dirty="0"/>
              <a:t> necrosante</a:t>
            </a:r>
          </a:p>
        </p:txBody>
      </p:sp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9684F0C0-EB7F-EC85-C434-BB9ACBEDC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376" y="1800802"/>
            <a:ext cx="7660113" cy="4347455"/>
          </a:xfrm>
        </p:spPr>
        <p:txBody>
          <a:bodyPr/>
          <a:lstStyle/>
          <a:p>
            <a:pPr algn="just"/>
            <a:r>
              <a:rPr lang="pt-BR" dirty="0"/>
              <a:t>É uma celulite, agravada pela participação de anaeróbios, em que as lesões chegam à fáscia muscular</a:t>
            </a:r>
          </a:p>
          <a:p>
            <a:pPr algn="just"/>
            <a:r>
              <a:rPr lang="pt-BR" dirty="0"/>
              <a:t>Gangrena de Fournier é a versão da </a:t>
            </a:r>
            <a:r>
              <a:rPr lang="pt-BR" dirty="0" err="1"/>
              <a:t>fasciite</a:t>
            </a:r>
            <a:r>
              <a:rPr lang="pt-BR" dirty="0"/>
              <a:t> atingindo a região urogenital</a:t>
            </a:r>
          </a:p>
          <a:p>
            <a:pPr algn="just"/>
            <a:r>
              <a:rPr lang="pt-BR" dirty="0"/>
              <a:t>Tratamento hospitalar, inclusive com intervenção cirúrgica</a:t>
            </a:r>
          </a:p>
          <a:p>
            <a:pPr marL="186262" indent="0" algn="just">
              <a:buNone/>
            </a:pPr>
            <a:endParaRPr lang="pt-BR" sz="28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5821921-AE33-AA2A-FC6E-D0B33C92D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8288" y="2204864"/>
            <a:ext cx="3125203" cy="4190467"/>
          </a:xfrm>
          <a:prstGeom prst="rect">
            <a:avLst/>
          </a:prstGeom>
        </p:spPr>
      </p:pic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7F82FD6D-6F08-8440-D607-6139C61B5F6A}"/>
              </a:ext>
            </a:extLst>
          </p:cNvPr>
          <p:cNvSpPr txBox="1">
            <a:spLocks/>
          </p:cNvSpPr>
          <p:nvPr/>
        </p:nvSpPr>
        <p:spPr>
          <a:xfrm>
            <a:off x="956200" y="2996952"/>
            <a:ext cx="10279600" cy="784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609585" lvl="0" indent="-457189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800"/>
              <a:buFont typeface="Arial" panose="020B0604020202020204" pitchFamily="34" charset="0"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396" indent="0">
              <a:buFont typeface="Arial" panose="020B0604020202020204" pitchFamily="34" charset="0"/>
              <a:buNone/>
            </a:pPr>
            <a:endParaRPr lang="pt-BR" sz="4400" dirty="0">
              <a:solidFill>
                <a:schemeClr val="bg2"/>
              </a:solidFill>
              <a:latin typeface="Hammersmith One" panose="02010703030501060504" pitchFamily="2" charset="0"/>
            </a:endParaRP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4029A55B-A650-E9EE-50F3-9AA974558996}"/>
              </a:ext>
            </a:extLst>
          </p:cNvPr>
          <p:cNvSpPr txBox="1">
            <a:spLocks/>
          </p:cNvSpPr>
          <p:nvPr/>
        </p:nvSpPr>
        <p:spPr>
          <a:xfrm>
            <a:off x="1108600" y="3149352"/>
            <a:ext cx="10279600" cy="784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609585" lvl="0" indent="-457189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800"/>
              <a:buFont typeface="Arial" panose="020B0604020202020204" pitchFamily="34" charset="0"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396" indent="0">
              <a:buFont typeface="Arial" panose="020B0604020202020204" pitchFamily="34" charset="0"/>
              <a:buNone/>
            </a:pPr>
            <a:endParaRPr lang="pt-BR" sz="4400" dirty="0">
              <a:solidFill>
                <a:schemeClr val="bg2"/>
              </a:solidFill>
              <a:latin typeface="Hammersmith One" panose="020107030305010605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0268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956200" y="2996952"/>
            <a:ext cx="10279600" cy="784800"/>
          </a:xfrm>
        </p:spPr>
        <p:txBody>
          <a:bodyPr/>
          <a:lstStyle/>
          <a:p>
            <a:pPr marL="152396" indent="0">
              <a:buNone/>
            </a:pPr>
            <a:r>
              <a:rPr lang="pt-BR" sz="4400" dirty="0">
                <a:solidFill>
                  <a:schemeClr val="bg2"/>
                </a:solidFill>
                <a:latin typeface="Hammersmith One" panose="02010703030501060504" pitchFamily="2" charset="0"/>
              </a:rPr>
              <a:t>VIAS AÉREAS SUPERIORES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000" dirty="0" err="1"/>
              <a:t>Faringotonsilite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400" dirty="0"/>
              <a:t>Estreptococo</a:t>
            </a:r>
          </a:p>
          <a:p>
            <a:pPr lvl="1"/>
            <a:r>
              <a:rPr lang="pt-BR" sz="2400" dirty="0"/>
              <a:t>Penicilinas G ou V</a:t>
            </a:r>
          </a:p>
          <a:p>
            <a:pPr lvl="1"/>
            <a:r>
              <a:rPr lang="pt-BR" sz="2400" dirty="0" err="1"/>
              <a:t>Amoxicilina</a:t>
            </a:r>
            <a:endParaRPr lang="pt-BR" sz="2400" dirty="0"/>
          </a:p>
          <a:p>
            <a:pPr lvl="1"/>
            <a:r>
              <a:rPr lang="pt-BR" sz="2400" dirty="0" err="1"/>
              <a:t>Macrolídios</a:t>
            </a:r>
            <a:endParaRPr lang="pt-BR" sz="2400" dirty="0"/>
          </a:p>
          <a:p>
            <a:pPr lvl="1"/>
            <a:r>
              <a:rPr lang="pt-BR" sz="2400" dirty="0"/>
              <a:t>Sulfa-</a:t>
            </a:r>
            <a:r>
              <a:rPr lang="pt-BR" sz="2400" dirty="0" err="1"/>
              <a:t>Trimetoprim</a:t>
            </a:r>
            <a:r>
              <a:rPr lang="pt-BR" sz="2400" dirty="0"/>
              <a:t>                             </a:t>
            </a:r>
          </a:p>
          <a:p>
            <a:endParaRPr lang="pt-BR" sz="2400" dirty="0"/>
          </a:p>
          <a:p>
            <a:pPr>
              <a:buNone/>
            </a:pPr>
            <a:endParaRPr lang="pt-BR" sz="2400" dirty="0"/>
          </a:p>
          <a:p>
            <a:r>
              <a:rPr lang="pt-BR" sz="2400" dirty="0"/>
              <a:t>Anaeróbios</a:t>
            </a:r>
          </a:p>
          <a:p>
            <a:pPr lvl="1"/>
            <a:r>
              <a:rPr lang="pt-BR" sz="2400" dirty="0"/>
              <a:t>Penicilinas</a:t>
            </a:r>
          </a:p>
          <a:p>
            <a:pPr lvl="1"/>
            <a:r>
              <a:rPr lang="pt-BR" sz="2400" dirty="0" err="1"/>
              <a:t>Clindamicina</a:t>
            </a:r>
            <a:endParaRPr lang="pt-BR" sz="2400" dirty="0"/>
          </a:p>
        </p:txBody>
      </p:sp>
      <p:pic>
        <p:nvPicPr>
          <p:cNvPr id="4" name="Picture 12" descr="André 1 - 214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879" y="4293097"/>
            <a:ext cx="3240088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André 11 - Tonsillitis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541" y="1412777"/>
            <a:ext cx="3276426" cy="249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434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C55078-01F8-FF7B-5D0F-D14B12549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Febre, dor na garganta, </a:t>
            </a:r>
            <a:r>
              <a:rPr lang="pt-BR" sz="2800" dirty="0" err="1"/>
              <a:t>odinofagia</a:t>
            </a:r>
            <a:r>
              <a:rPr lang="pt-BR" sz="2800" dirty="0"/>
              <a:t>. </a:t>
            </a:r>
            <a:r>
              <a:rPr lang="pt-BR" sz="2800" dirty="0" err="1"/>
              <a:t>Exsudato</a:t>
            </a:r>
            <a:r>
              <a:rPr lang="pt-BR" sz="2800" dirty="0"/>
              <a:t> pseudomembranoso recobrindo as tonsilas. Parece difteria, mas a vacinação está em dia. Antibioticoterapia cobrindo infecção por estreptococo, estafilococo e anaeróbio, não resolveu.</a:t>
            </a:r>
          </a:p>
          <a:p>
            <a:r>
              <a:rPr lang="pt-BR" sz="2800" dirty="0"/>
              <a:t>Pense em Mononucleose Infecciosa e peça hemograma</a:t>
            </a:r>
          </a:p>
        </p:txBody>
      </p:sp>
      <p:pic>
        <p:nvPicPr>
          <p:cNvPr id="5" name="Picture 8" descr="mononucleose infecciosa">
            <a:extLst>
              <a:ext uri="{FF2B5EF4-FFF2-40B4-BE49-F238E27FC236}">
                <a16:creationId xmlns:a16="http://schemas.microsoft.com/office/drawing/2014/main" id="{E3FA8FC3-65CB-4FB6-9F8E-3064BE39E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5485" y="4653136"/>
            <a:ext cx="3446515" cy="2545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/>
              <a:t>Hemograma de Mononucleose Infecciosa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1199455" y="1793343"/>
            <a:ext cx="10036311" cy="434745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t-BR" dirty="0"/>
              <a:t>Vírus </a:t>
            </a:r>
            <a:r>
              <a:rPr lang="pt-BR" dirty="0" err="1"/>
              <a:t>E.B.</a:t>
            </a:r>
            <a:r>
              <a:rPr lang="pt-BR" dirty="0"/>
              <a:t> ataca linfócitos B. </a:t>
            </a:r>
            <a:r>
              <a:rPr lang="pt-BR" dirty="0" err="1"/>
              <a:t>Linfoproliferação</a:t>
            </a:r>
            <a:r>
              <a:rPr lang="pt-BR" dirty="0"/>
              <a:t> às custas de Linfócitos T</a:t>
            </a:r>
          </a:p>
          <a:p>
            <a:pPr>
              <a:buNone/>
            </a:pPr>
            <a:r>
              <a:rPr lang="pt-BR" dirty="0"/>
              <a:t> </a:t>
            </a:r>
          </a:p>
          <a:p>
            <a:pPr>
              <a:buNone/>
            </a:pPr>
            <a:r>
              <a:rPr lang="pt-BR" dirty="0"/>
              <a:t> </a:t>
            </a:r>
            <a:r>
              <a:rPr lang="pt-BR" b="1" dirty="0"/>
              <a:t>Leucócitos </a:t>
            </a:r>
            <a:r>
              <a:rPr lang="pt-BR" dirty="0"/>
              <a:t>– 15.000 / </a:t>
            </a:r>
            <a:r>
              <a:rPr lang="pt-BR" dirty="0" err="1"/>
              <a:t>mm³</a:t>
            </a:r>
            <a:r>
              <a:rPr lang="pt-BR" dirty="0"/>
              <a:t>  (</a:t>
            </a:r>
            <a:r>
              <a:rPr lang="pt-BR" dirty="0" err="1"/>
              <a:t>V.N.</a:t>
            </a:r>
            <a:r>
              <a:rPr lang="pt-BR" dirty="0"/>
              <a:t> 5.000 a 10.000 – média 8.000)</a:t>
            </a:r>
          </a:p>
          <a:p>
            <a:pPr>
              <a:buNone/>
            </a:pPr>
            <a:r>
              <a:rPr lang="pt-BR" dirty="0"/>
              <a:t>     Neutrófilos - 20 %  (V. N. 60%)</a:t>
            </a:r>
          </a:p>
          <a:p>
            <a:pPr>
              <a:buNone/>
            </a:pPr>
            <a:r>
              <a:rPr lang="pt-BR" dirty="0"/>
              <a:t>     </a:t>
            </a:r>
            <a:r>
              <a:rPr lang="pt-BR" b="1" dirty="0"/>
              <a:t>Linfócitos - 75 %  (V. N. 30%)</a:t>
            </a:r>
          </a:p>
          <a:p>
            <a:pPr>
              <a:buNone/>
            </a:pPr>
            <a:r>
              <a:rPr lang="pt-BR" dirty="0"/>
              <a:t>     Eosinófilos - 00 % (V. N. 2 a 4 %)</a:t>
            </a:r>
          </a:p>
          <a:p>
            <a:pPr>
              <a:buNone/>
            </a:pPr>
            <a:r>
              <a:rPr lang="pt-BR" dirty="0"/>
              <a:t>     Monócitos - 05 %</a:t>
            </a:r>
          </a:p>
          <a:p>
            <a:pPr>
              <a:buNone/>
            </a:pPr>
            <a:r>
              <a:rPr lang="pt-BR" dirty="0"/>
              <a:t>     Basófilos - 00 %</a:t>
            </a:r>
          </a:p>
          <a:p>
            <a:pPr>
              <a:buNone/>
            </a:pPr>
            <a:r>
              <a:rPr lang="pt-BR" dirty="0"/>
              <a:t>     Presença de 8 % de linfócitos atípicos</a:t>
            </a:r>
          </a:p>
          <a:p>
            <a:pPr>
              <a:buNone/>
            </a:pPr>
            <a:r>
              <a:rPr lang="pt-BR" dirty="0"/>
              <a:t>   </a:t>
            </a:r>
            <a:r>
              <a:rPr lang="pt-BR" b="1" dirty="0"/>
              <a:t> Plaquetas - </a:t>
            </a:r>
            <a:r>
              <a:rPr lang="pt-BR" dirty="0"/>
              <a:t> 85.000 </a:t>
            </a:r>
            <a:r>
              <a:rPr lang="pt-BR" dirty="0" err="1"/>
              <a:t>mm³</a:t>
            </a:r>
            <a:r>
              <a:rPr lang="pt-BR" dirty="0"/>
              <a:t> ( </a:t>
            </a:r>
            <a:r>
              <a:rPr lang="pt-BR" dirty="0" err="1"/>
              <a:t>V.N.</a:t>
            </a:r>
            <a:r>
              <a:rPr lang="pt-BR" dirty="0"/>
              <a:t> 150.000 a 400.000)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DA3B6938-3F57-1B30-76A5-0F34062A3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217" y="2204864"/>
            <a:ext cx="10279600" cy="2140736"/>
          </a:xfrm>
        </p:spPr>
        <p:txBody>
          <a:bodyPr/>
          <a:lstStyle/>
          <a:p>
            <a:r>
              <a:rPr lang="pt-BR" sz="3600" dirty="0"/>
              <a:t>Infecções que não requerem uso de antibióticos, porém a tentação é grande</a:t>
            </a:r>
            <a:br>
              <a:rPr lang="pt-BR" sz="3600" dirty="0"/>
            </a:br>
            <a:endParaRPr lang="pt-BR" sz="4800" dirty="0"/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DB18C82F-33C7-1748-23C3-BCD6A60E6B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CD3B1A-93D8-A2F8-3F11-D253D5003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sz="2800" b="1" dirty="0">
                <a:solidFill>
                  <a:srgbClr val="FBF4BD"/>
                </a:solidFill>
              </a:rPr>
              <a:t> </a:t>
            </a:r>
            <a:r>
              <a:rPr lang="pt-BR" sz="2800" dirty="0"/>
              <a:t>Febre, dor na garganta, odinofagia, bom estado geral.</a:t>
            </a:r>
            <a:endParaRPr lang="pt-BR" sz="2400" dirty="0"/>
          </a:p>
          <a:p>
            <a:pPr>
              <a:defRPr/>
            </a:pPr>
            <a:r>
              <a:rPr lang="pt-BR" sz="2800" dirty="0"/>
              <a:t>Faringite viral</a:t>
            </a:r>
          </a:p>
          <a:p>
            <a:pPr>
              <a:defRPr/>
            </a:pPr>
            <a:r>
              <a:rPr lang="pt-BR" sz="2800" dirty="0"/>
              <a:t>O que fazer?</a:t>
            </a:r>
          </a:p>
          <a:p>
            <a:pPr marL="0" indent="0">
              <a:buNone/>
              <a:defRPr/>
            </a:pPr>
            <a:r>
              <a:rPr lang="pt-BR" sz="2800" dirty="0"/>
              <a:t>    Sintomáticos</a:t>
            </a:r>
            <a:r>
              <a:rPr lang="pt-BR" sz="2800" b="1" dirty="0"/>
              <a:t>                                                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3140968"/>
            <a:ext cx="3840426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F43FA1-44D1-A70E-B37B-0D2143B99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CRITÉRIOS PARA UMA BOA INDICAÇÃO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FA28B7-B42D-4DFB-CFC9-08AC510ACF9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3392" y="1638717"/>
            <a:ext cx="10280650" cy="45021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2800" dirty="0"/>
              <a:t>Pensar no sítio da infecção</a:t>
            </a:r>
          </a:p>
          <a:p>
            <a:pPr>
              <a:lnSpc>
                <a:spcPct val="150000"/>
              </a:lnSpc>
            </a:pPr>
            <a:r>
              <a:rPr lang="pt-BR" sz="2800" dirty="0"/>
              <a:t>Saber se o antibiótico chega lá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0985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956167" y="2396866"/>
            <a:ext cx="10279600" cy="1680205"/>
          </a:xfrm>
        </p:spPr>
        <p:txBody>
          <a:bodyPr/>
          <a:lstStyle/>
          <a:p>
            <a:r>
              <a:rPr lang="pt-BR" sz="3200" dirty="0"/>
              <a:t>“</a:t>
            </a:r>
            <a:r>
              <a:rPr lang="pt-BR" sz="3200" i="1" dirty="0"/>
              <a:t>Não existe antibiótico bom ou ruim. O que existe é antibiótico bem ou mal indicado</a:t>
            </a:r>
            <a:r>
              <a:rPr lang="pt-BR" i="1" dirty="0"/>
              <a:t>”</a:t>
            </a:r>
          </a:p>
          <a:p>
            <a:r>
              <a:rPr lang="pt-BR" sz="3200" dirty="0"/>
              <a:t>Prof. </a:t>
            </a:r>
            <a:r>
              <a:rPr lang="pt-BR" sz="3200" dirty="0" err="1"/>
              <a:t>Hélvio</a:t>
            </a:r>
            <a:r>
              <a:rPr lang="pt-BR" sz="3200" dirty="0"/>
              <a:t> Auto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26B37-1216-E494-AED1-B19FA645E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B28707-3343-24B0-2016-7C436C764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357166"/>
            <a:ext cx="7620000" cy="6043634"/>
          </a:xfrm>
        </p:spPr>
        <p:txBody>
          <a:bodyPr>
            <a:normAutofit/>
          </a:bodyPr>
          <a:lstStyle/>
          <a:p>
            <a:pPr>
              <a:buNone/>
            </a:pPr>
            <a:endParaRPr lang="pt-BR" sz="4000" dirty="0"/>
          </a:p>
          <a:p>
            <a:pPr>
              <a:buNone/>
            </a:pPr>
            <a:r>
              <a:rPr lang="pt-BR" sz="4000" dirty="0"/>
              <a:t>    </a:t>
            </a:r>
          </a:p>
          <a:p>
            <a:pPr>
              <a:buNone/>
            </a:pPr>
            <a:endParaRPr lang="pt-BR" sz="4000" dirty="0"/>
          </a:p>
          <a:p>
            <a:pPr>
              <a:buNone/>
            </a:pPr>
            <a:endParaRPr lang="pt-BR" sz="4000" dirty="0"/>
          </a:p>
          <a:p>
            <a:pPr>
              <a:buNone/>
            </a:pPr>
            <a:endParaRPr lang="pt-BR" sz="4000" dirty="0"/>
          </a:p>
          <a:p>
            <a:pPr algn="ctr">
              <a:buNone/>
            </a:pPr>
            <a:endParaRPr lang="pt-BR" sz="4000" dirty="0"/>
          </a:p>
          <a:p>
            <a:pPr algn="ctr">
              <a:buNone/>
            </a:pPr>
            <a:endParaRPr lang="pt-BR" sz="4000" dirty="0"/>
          </a:p>
          <a:p>
            <a:pPr algn="ctr">
              <a:buNone/>
            </a:pPr>
            <a:endParaRPr lang="pt-BR" sz="4000" dirty="0"/>
          </a:p>
          <a:p>
            <a:pPr>
              <a:buNone/>
            </a:pPr>
            <a:endParaRPr lang="pt-BR" sz="4000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9F5ECC9-4419-359E-39B1-D1D0BD4DA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>
                <a:solidFill>
                  <a:srgbClr val="2F2B20"/>
                </a:solidFill>
              </a:rPr>
              <a:t>JMCC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73A797D-6623-BA3E-AEC0-770D2A01D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68" y="1412776"/>
            <a:ext cx="3186354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5214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36EAC7-4690-2D06-4B63-79F5B5634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423592" y="2204864"/>
            <a:ext cx="6711950" cy="3762127"/>
          </a:xfrm>
        </p:spPr>
        <p:txBody>
          <a:bodyPr/>
          <a:lstStyle/>
          <a:p>
            <a:endParaRPr lang="pt-BR" dirty="0"/>
          </a:p>
          <a:p>
            <a:pPr algn="ctr">
              <a:buNone/>
            </a:pPr>
            <a:r>
              <a:rPr lang="pt-BR" sz="4800" dirty="0">
                <a:latin typeface="Hammersmith One" panose="02010703030501060504" pitchFamily="2" charset="0"/>
              </a:rPr>
              <a:t>PELE</a:t>
            </a:r>
          </a:p>
          <a:p>
            <a:pPr algn="ctr">
              <a:buNone/>
            </a:pPr>
            <a:endParaRPr lang="pt-BR" sz="2400" dirty="0">
              <a:latin typeface="Hammersmith One" panose="02010703030501060504" pitchFamily="2" charset="0"/>
            </a:endParaRPr>
          </a:p>
          <a:p>
            <a:pPr algn="ctr">
              <a:buNone/>
            </a:pPr>
            <a:endParaRPr lang="pt-BR" sz="2400" dirty="0">
              <a:latin typeface="Hammersmith One" panose="02010703030501060504" pitchFamily="2" charset="0"/>
            </a:endParaRPr>
          </a:p>
          <a:p>
            <a:pPr algn="ctr">
              <a:buNone/>
            </a:pPr>
            <a:r>
              <a:rPr lang="pt-BR" sz="3200" dirty="0">
                <a:latin typeface="Hammersmith One" panose="02010703030501060504" pitchFamily="2" charset="0"/>
              </a:rPr>
              <a:t>Lesão superficial – </a:t>
            </a:r>
            <a:r>
              <a:rPr lang="pt-BR" sz="3200" b="1" dirty="0">
                <a:latin typeface="Hammersmith One" panose="02010703030501060504" pitchFamily="2" charset="0"/>
              </a:rPr>
              <a:t>estreptococo</a:t>
            </a:r>
          </a:p>
          <a:p>
            <a:pPr algn="ctr">
              <a:buNone/>
            </a:pPr>
            <a:r>
              <a:rPr lang="pt-BR" sz="3200" dirty="0">
                <a:latin typeface="Hammersmith One" panose="02010703030501060504" pitchFamily="2" charset="0"/>
              </a:rPr>
              <a:t>Lesão profunda ou bolhosa - </a:t>
            </a:r>
            <a:r>
              <a:rPr lang="pt-BR" sz="3200" b="1" dirty="0">
                <a:latin typeface="Hammersmith One" panose="02010703030501060504" pitchFamily="2" charset="0"/>
              </a:rPr>
              <a:t>estafilococo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7CB207-D81B-7AC5-BE00-14C557AF8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Infecções cutâneas pelo Estreptococo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4152FBB-4618-B069-4AD6-064A999EA3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Impetigo crostoso</a:t>
            </a:r>
          </a:p>
          <a:p>
            <a:pPr lvl="1"/>
            <a:r>
              <a:rPr lang="pt-BR" sz="2400" b="1" dirty="0"/>
              <a:t>Estreptococo</a:t>
            </a:r>
          </a:p>
          <a:p>
            <a:pPr marL="152396" indent="0">
              <a:buNone/>
            </a:pPr>
            <a:endParaRPr lang="pt-BR" b="1" dirty="0"/>
          </a:p>
          <a:p>
            <a:pPr marL="152396" indent="0">
              <a:buNone/>
            </a:pPr>
            <a:endParaRPr lang="pt-BR" b="1" dirty="0"/>
          </a:p>
          <a:p>
            <a:pPr marL="152396" indent="0">
              <a:buNone/>
            </a:pPr>
            <a:endParaRPr lang="pt-BR" b="1" dirty="0"/>
          </a:p>
          <a:p>
            <a:pPr marL="152396" indent="0">
              <a:buNone/>
            </a:pPr>
            <a:endParaRPr lang="pt-BR" b="1" dirty="0"/>
          </a:p>
          <a:p>
            <a:r>
              <a:rPr lang="pt-BR" dirty="0"/>
              <a:t>Diferente do impetigo bolhoso</a:t>
            </a:r>
          </a:p>
          <a:p>
            <a:pPr lvl="1"/>
            <a:r>
              <a:rPr lang="pt-BR" sz="2400" b="1" dirty="0"/>
              <a:t>Estafilococo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88DCE71-BF4C-73EB-DE09-8ED02BFC8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8168" y="1480733"/>
            <a:ext cx="3077219" cy="230425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2B818CD-E024-B91A-6475-F40A61617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6953" y="4097599"/>
            <a:ext cx="3018433" cy="226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23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/>
              <a:t>INFECÇÃO ESTREPTOCÓCICA DA PELE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type="body" idx="1"/>
          </p:nvPr>
        </p:nvSpPr>
        <p:spPr>
          <a:xfrm>
            <a:off x="956167" y="2060847"/>
            <a:ext cx="10279600" cy="4079951"/>
          </a:xfrm>
        </p:spPr>
        <p:txBody>
          <a:bodyPr>
            <a:noAutofit/>
          </a:bodyPr>
          <a:lstStyle/>
          <a:p>
            <a:r>
              <a:rPr lang="pt-BR" sz="2400" dirty="0"/>
              <a:t>Poucas lesões</a:t>
            </a:r>
          </a:p>
          <a:p>
            <a:pPr lvl="1"/>
            <a:r>
              <a:rPr lang="pt-BR" sz="2400" dirty="0"/>
              <a:t>Quem não tem cão caça com </a:t>
            </a:r>
          </a:p>
          <a:p>
            <a:pPr marL="457207" lvl="1" indent="0">
              <a:buNone/>
            </a:pPr>
            <a:r>
              <a:rPr lang="pt-BR" sz="2400" dirty="0"/>
              <a:t>    Neomicina</a:t>
            </a:r>
          </a:p>
          <a:p>
            <a:pPr>
              <a:buNone/>
            </a:pPr>
            <a:r>
              <a:rPr lang="pt-BR" sz="2400" dirty="0"/>
              <a:t>                          </a:t>
            </a:r>
          </a:p>
          <a:p>
            <a:pPr>
              <a:buNone/>
            </a:pPr>
            <a:endParaRPr lang="pt-BR" sz="2400" dirty="0"/>
          </a:p>
          <a:p>
            <a:pPr>
              <a:buNone/>
            </a:pPr>
            <a:r>
              <a:rPr lang="pt-BR" sz="2400" dirty="0"/>
              <a:t>      </a:t>
            </a:r>
          </a:p>
          <a:p>
            <a:pPr>
              <a:buNone/>
            </a:pPr>
            <a:endParaRPr lang="pt-BR" sz="2400" dirty="0"/>
          </a:p>
          <a:p>
            <a:r>
              <a:rPr lang="pt-BR" sz="2400" dirty="0" err="1"/>
              <a:t>Mupirocina</a:t>
            </a:r>
            <a:r>
              <a:rPr lang="pt-BR" sz="2400" dirty="0"/>
              <a:t> ou Ácido </a:t>
            </a:r>
            <a:r>
              <a:rPr lang="pt-BR" sz="2400" dirty="0" err="1"/>
              <a:t>Fusídico</a:t>
            </a:r>
            <a:endParaRPr lang="pt-BR" sz="2400" dirty="0"/>
          </a:p>
          <a:p>
            <a:pPr lvl="1"/>
            <a:r>
              <a:rPr lang="pt-BR" sz="2400" dirty="0"/>
              <a:t>Acrescentar Permanganato de Potássio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61A87E-C5E8-4661-ADDD-3244C918FB06}"/>
              </a:ext>
            </a:extLst>
          </p:cNvPr>
          <p:cNvSpPr/>
          <p:nvPr/>
        </p:nvSpPr>
        <p:spPr>
          <a:xfrm>
            <a:off x="3071664" y="3543887"/>
            <a:ext cx="6855761" cy="818087"/>
          </a:xfrm>
          <a:prstGeom prst="rect">
            <a:avLst/>
          </a:prstGeom>
          <a:ln w="19050"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Único Aminoglicosídio com ação sobre Estreptococo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84944F-9567-46FF-85C5-7CC32D556E05}"/>
              </a:ext>
            </a:extLst>
          </p:cNvPr>
          <p:cNvSpPr/>
          <p:nvPr/>
        </p:nvSpPr>
        <p:spPr>
          <a:xfrm>
            <a:off x="2783632" y="6309320"/>
            <a:ext cx="6886072" cy="799080"/>
          </a:xfrm>
          <a:prstGeom prst="rect">
            <a:avLst/>
          </a:prstGeom>
          <a:ln w="19050"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sz="2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01 comprimido em 1 litro de água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3F7F38-A1F2-4A68-9E78-4202B84C7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1324352"/>
            <a:ext cx="2850009" cy="1900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Menta suave">
  <a:themeElements>
    <a:clrScheme name="Simple Light">
      <a:dk1>
        <a:srgbClr val="000000"/>
      </a:dk1>
      <a:lt1>
        <a:srgbClr val="FFFFFF"/>
      </a:lt1>
      <a:dk2>
        <a:srgbClr val="365458"/>
      </a:dk2>
      <a:lt2>
        <a:srgbClr val="517E72"/>
      </a:lt2>
      <a:accent1>
        <a:srgbClr val="DDFAF0"/>
      </a:accent1>
      <a:accent2>
        <a:srgbClr val="F29280"/>
      </a:accent2>
      <a:accent3>
        <a:srgbClr val="F7D9D1"/>
      </a:accent3>
      <a:accent4>
        <a:srgbClr val="E6B8AF"/>
      </a:accent4>
      <a:accent5>
        <a:srgbClr val="F7F1E4"/>
      </a:accent5>
      <a:accent6>
        <a:srgbClr val="FFFFFF"/>
      </a:accent6>
      <a:hlink>
        <a:srgbClr val="3654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o empírico de antibióticos segundo o sítio de infecção(1).potx" id="{92A6A51B-6C66-40A4-B397-27AE7DC40F4F}" vid="{9FB25405-9FDF-4FAB-B1F6-193E1D90AC43}"/>
    </a:ext>
  </a:extLst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o empírico de antibióticos segundo o sítio de infecção(1).potx" id="{92A6A51B-6C66-40A4-B397-27AE7DC40F4F}" vid="{54386BDE-1092-482B-A63D-2A2ED06280FB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2983</TotalTime>
  <Words>1192</Words>
  <Application>Microsoft Office PowerPoint</Application>
  <PresentationFormat>Widescreen</PresentationFormat>
  <Paragraphs>237</Paragraphs>
  <Slides>38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38</vt:i4>
      </vt:variant>
    </vt:vector>
  </HeadingPairs>
  <TitlesOfParts>
    <vt:vector size="48" baseType="lpstr">
      <vt:lpstr>Arial</vt:lpstr>
      <vt:lpstr>Calibri</vt:lpstr>
      <vt:lpstr>Hammersmith One</vt:lpstr>
      <vt:lpstr>Karla</vt:lpstr>
      <vt:lpstr>Libre Franklin</vt:lpstr>
      <vt:lpstr>Proxima Nova</vt:lpstr>
      <vt:lpstr>Proxima Nova Semibold</vt:lpstr>
      <vt:lpstr>Wingdings</vt:lpstr>
      <vt:lpstr>Menta suave</vt:lpstr>
      <vt:lpstr>Slidesgo Final Pages</vt:lpstr>
      <vt:lpstr>Programa de educação continuada    </vt:lpstr>
      <vt:lpstr>USO EMPÍRICO DE ANTIBIÓTICOS no dia a dia do ambulatório</vt:lpstr>
      <vt:lpstr>USO EMPÍRICO DE ANTIBIÓTICOS</vt:lpstr>
      <vt:lpstr>CRITÉRIOS PARA UMA BOA INDICAÇÃO</vt:lpstr>
      <vt:lpstr>Apresentação do PowerPoint</vt:lpstr>
      <vt:lpstr>Apresentação do PowerPoint</vt:lpstr>
      <vt:lpstr>Apresentação do PowerPoint</vt:lpstr>
      <vt:lpstr>Infecções cutâneas pelo Estreptococo</vt:lpstr>
      <vt:lpstr>INFECÇÃO ESTREPTOCÓCICA DA PELE</vt:lpstr>
      <vt:lpstr>INFECÇÃO ESTREPTOCÓCICA DA PELE: Várias lesões</vt:lpstr>
      <vt:lpstr>Estreptococcia de pele = pereba</vt:lpstr>
      <vt:lpstr>Streptococcus pyogenes (Beta hemolítico – grupo A de Lancefield)  </vt:lpstr>
      <vt:lpstr>Coreia</vt:lpstr>
      <vt:lpstr>Erisipela</vt:lpstr>
      <vt:lpstr>Erisipela - tratamento</vt:lpstr>
      <vt:lpstr>Erisipela e alergia a Penicilina</vt:lpstr>
      <vt:lpstr>Erisipela – profilaxia por quê ?</vt:lpstr>
      <vt:lpstr>Erisipela – profilaxia </vt:lpstr>
      <vt:lpstr>Erisipela bolhosa</vt:lpstr>
      <vt:lpstr>Infecções cutâneas por estafilococos</vt:lpstr>
      <vt:lpstr>Características</vt:lpstr>
      <vt:lpstr>Lesões profundas da pele</vt:lpstr>
      <vt:lpstr> Infecção Estafilocócicas</vt:lpstr>
      <vt:lpstr>Estafilococcias bolhosas</vt:lpstr>
      <vt:lpstr>Estafilococcias da pele - tratamento</vt:lpstr>
      <vt:lpstr>Estafilococcias da pele – o que seria mais eficaz</vt:lpstr>
      <vt:lpstr>Ainda estafilococo x pele</vt:lpstr>
      <vt:lpstr>Infecções de pele por gram negativos</vt:lpstr>
      <vt:lpstr>Bartonelose (bartonella hanselae)</vt:lpstr>
      <vt:lpstr>Eikenella corrodens</vt:lpstr>
      <vt:lpstr>*** TETRACICLINAS</vt:lpstr>
      <vt:lpstr>Fasciite necrosante</vt:lpstr>
      <vt:lpstr>Apresentação do PowerPoint</vt:lpstr>
      <vt:lpstr>Faringotonsilite</vt:lpstr>
      <vt:lpstr>Apresentação do PowerPoint</vt:lpstr>
      <vt:lpstr>Hemograma de Mononucleose Infecciosa</vt:lpstr>
      <vt:lpstr>Infecções que não requerem uso de antibióticos, porém a tentação é grande </vt:lpstr>
      <vt:lpstr>Apresentação do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USO EMPÍRICO DE ANTIBIÓTICOS SEGUNDO O LOCAL DA INFECÇÃO</dc:title>
  <dc:creator>Bernardo</dc:creator>
  <cp:lastModifiedBy>José Constant</cp:lastModifiedBy>
  <cp:revision>604</cp:revision>
  <dcterms:created xsi:type="dcterms:W3CDTF">2020-08-31T16:50:50Z</dcterms:created>
  <dcterms:modified xsi:type="dcterms:W3CDTF">2026-02-18T15:52:21Z</dcterms:modified>
</cp:coreProperties>
</file>