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694" r:id="rId3"/>
    <p:sldMasterId id="2147483727" r:id="rId4"/>
    <p:sldMasterId id="2147483730" r:id="rId5"/>
    <p:sldMasterId id="2147483761" r:id="rId6"/>
  </p:sldMasterIdLst>
  <p:notesMasterIdLst>
    <p:notesMasterId r:id="rId49"/>
  </p:notesMasterIdLst>
  <p:sldIdLst>
    <p:sldId id="372" r:id="rId7"/>
    <p:sldId id="302" r:id="rId8"/>
    <p:sldId id="257" r:id="rId9"/>
    <p:sldId id="258" r:id="rId10"/>
    <p:sldId id="260" r:id="rId11"/>
    <p:sldId id="275" r:id="rId12"/>
    <p:sldId id="276" r:id="rId13"/>
    <p:sldId id="308" r:id="rId14"/>
    <p:sldId id="273" r:id="rId15"/>
    <p:sldId id="262" r:id="rId16"/>
    <p:sldId id="263" r:id="rId17"/>
    <p:sldId id="264" r:id="rId18"/>
    <p:sldId id="265" r:id="rId19"/>
    <p:sldId id="798" r:id="rId20"/>
    <p:sldId id="797" r:id="rId21"/>
    <p:sldId id="266" r:id="rId22"/>
    <p:sldId id="799" r:id="rId23"/>
    <p:sldId id="300" r:id="rId24"/>
    <p:sldId id="268" r:id="rId25"/>
    <p:sldId id="270" r:id="rId26"/>
    <p:sldId id="477" r:id="rId27"/>
    <p:sldId id="271" r:id="rId28"/>
    <p:sldId id="299" r:id="rId29"/>
    <p:sldId id="274" r:id="rId30"/>
    <p:sldId id="269" r:id="rId31"/>
    <p:sldId id="794" r:id="rId32"/>
    <p:sldId id="801" r:id="rId33"/>
    <p:sldId id="796" r:id="rId34"/>
    <p:sldId id="802" r:id="rId35"/>
    <p:sldId id="362" r:id="rId36"/>
    <p:sldId id="364" r:id="rId37"/>
    <p:sldId id="365" r:id="rId38"/>
    <p:sldId id="367" r:id="rId39"/>
    <p:sldId id="371" r:id="rId40"/>
    <p:sldId id="280" r:id="rId41"/>
    <p:sldId id="377" r:id="rId42"/>
    <p:sldId id="283" r:id="rId43"/>
    <p:sldId id="803" r:id="rId44"/>
    <p:sldId id="782" r:id="rId45"/>
    <p:sldId id="777" r:id="rId46"/>
    <p:sldId id="804" r:id="rId47"/>
    <p:sldId id="388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12" y="1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3D612-217E-4440-9496-860EE87CCFE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020B1-5C6E-43D0-B047-83F343D15A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5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30404C7E-403D-F7EC-68C0-DE9375A64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21E3DB-95E7-419A-BCA5-FCA25FF943AD}" type="slidenum">
              <a:rPr lang="en-US" altLang="pt-BR">
                <a:latin typeface="Arial" panose="020B0604020202020204" pitchFamily="34" charset="0"/>
              </a:rPr>
              <a:pPr eaLnBrk="1" hangingPunct="1"/>
              <a:t>21</a:t>
            </a:fld>
            <a:endParaRPr lang="en-US" altLang="pt-BR">
              <a:latin typeface="Arial" panose="020B060402020202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AAB8CFBF-A094-082B-964B-81CD64BD9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E0CF9B53-CC7B-33C8-DCA0-C191829A1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2400">
                <a:cs typeface="Arial" panose="020B0604020202020204" pitchFamily="34" charset="0"/>
              </a:rPr>
              <a:t>HEMORRAGIA.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-650318" y="-349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4">
            <a:off x="5102385" y="5907929"/>
            <a:ext cx="1734939" cy="1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-487112">
            <a:off x="4920107" y="572666"/>
            <a:ext cx="845056" cy="84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3">
            <a:off x="11253386" y="5726773"/>
            <a:ext cx="1295937" cy="1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513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9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 flipH="1">
            <a:off x="3047934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7">
            <a:off x="10434715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-4516150">
            <a:off x="-466409" y="-3665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3">
            <a:off x="11031689" y="880174"/>
            <a:ext cx="1407824" cy="140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25">
            <a:off x="-102150" y="999025"/>
            <a:ext cx="1170151" cy="11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40100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29867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940100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/>
          </p:nvPr>
        </p:nvSpPr>
        <p:spPr>
          <a:xfrm>
            <a:off x="7842533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432284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7842533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/>
          </p:nvPr>
        </p:nvSpPr>
        <p:spPr>
          <a:xfrm>
            <a:off x="2940100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7" hasCustomPrompt="1"/>
          </p:nvPr>
        </p:nvSpPr>
        <p:spPr>
          <a:xfrm>
            <a:off x="1529867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8"/>
          </p:nvPr>
        </p:nvSpPr>
        <p:spPr>
          <a:xfrm>
            <a:off x="2940100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/>
          </p:nvPr>
        </p:nvSpPr>
        <p:spPr>
          <a:xfrm>
            <a:off x="7842533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32284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842533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416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751400" y="2282167"/>
            <a:ext cx="6689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2751400" y="3747267"/>
            <a:ext cx="66892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124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179566" y="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3978933" y="4083400"/>
            <a:ext cx="72624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3978933" y="2112200"/>
            <a:ext cx="7262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563030" y="5441323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487116">
            <a:off x="7464837" y="301279"/>
            <a:ext cx="835867" cy="83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19" flipH="1">
            <a:off x="4816825" y="5743292"/>
            <a:ext cx="791016" cy="79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31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952904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 amt="31000"/>
          </a:blip>
          <a:srcRect t="34167"/>
          <a:stretch/>
        </p:blipFill>
        <p:spPr>
          <a:xfrm flipH="1">
            <a:off x="3992732" y="29463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-6847915" flipH="1">
            <a:off x="3276872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5968800" y="1718833"/>
            <a:ext cx="5272400" cy="2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5968800" y="3799567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6347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878511" y="5262730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8681364" y="-30516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960000" y="2189800"/>
            <a:ext cx="399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140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-326146" flipH="1">
            <a:off x="11072708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6564088" flipH="1">
            <a:off x="-550792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5">
            <a:off x="10576875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-487145">
            <a:off x="-129921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2"/>
          </p:nvPr>
        </p:nvSpPr>
        <p:spPr>
          <a:xfrm>
            <a:off x="29741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29741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3"/>
          </p:nvPr>
        </p:nvSpPr>
        <p:spPr>
          <a:xfrm>
            <a:off x="66730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66730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156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950800" y="2436500"/>
            <a:ext cx="49044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5676400" y="2436500"/>
            <a:ext cx="5564800" cy="37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DM Serif Text"/>
              <a:buChar char="●"/>
              <a:defRPr sz="3333" b="1">
                <a:solidFill>
                  <a:schemeClr val="lt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116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>
            <a:off x="-397604" y="-141186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4516150" flipH="1">
            <a:off x="10838951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 amt="57000"/>
          </a:blip>
          <a:srcRect/>
          <a:stretch/>
        </p:blipFill>
        <p:spPr>
          <a:xfrm rot="-487126">
            <a:off x="-246785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6" cstate="print">
            <a:alphaModFix amt="66000"/>
          </a:blip>
          <a:srcRect/>
          <a:stretch/>
        </p:blipFill>
        <p:spPr>
          <a:xfrm rot="-487156">
            <a:off x="11286343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7">
            <a:alphaModFix amt="28000"/>
          </a:blip>
          <a:srcRect/>
          <a:stretch/>
        </p:blipFill>
        <p:spPr>
          <a:xfrm rot="9127495" flipH="1">
            <a:off x="-381015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2"/>
          </p:nvPr>
        </p:nvSpPr>
        <p:spPr>
          <a:xfrm>
            <a:off x="960000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960000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3"/>
          </p:nvPr>
        </p:nvSpPr>
        <p:spPr>
          <a:xfrm>
            <a:off x="4656359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4"/>
          </p:nvPr>
        </p:nvSpPr>
        <p:spPr>
          <a:xfrm>
            <a:off x="465636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5"/>
          </p:nvPr>
        </p:nvSpPr>
        <p:spPr>
          <a:xfrm>
            <a:off x="8352727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6"/>
          </p:nvPr>
        </p:nvSpPr>
        <p:spPr>
          <a:xfrm>
            <a:off x="835273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294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811467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6">
            <a:off x="10715508" y="5390768"/>
            <a:ext cx="2240579" cy="22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4516162">
            <a:off x="-457200" y="-445105"/>
            <a:ext cx="172606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31">
            <a:off x="11515388" y="4484442"/>
            <a:ext cx="640824" cy="6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 cstate="print">
            <a:alphaModFix amt="69000"/>
          </a:blip>
          <a:srcRect/>
          <a:stretch/>
        </p:blipFill>
        <p:spPr>
          <a:xfrm rot="487119" flipH="1">
            <a:off x="185829" y="1213262"/>
            <a:ext cx="697075" cy="6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2"/>
          </p:nvPr>
        </p:nvSpPr>
        <p:spPr>
          <a:xfrm>
            <a:off x="133396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1333967" y="2862433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3"/>
          </p:nvPr>
        </p:nvSpPr>
        <p:spPr>
          <a:xfrm>
            <a:off x="821683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8216833" y="28624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5"/>
          </p:nvPr>
        </p:nvSpPr>
        <p:spPr>
          <a:xfrm>
            <a:off x="1333967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1333967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7"/>
          </p:nvPr>
        </p:nvSpPr>
        <p:spPr>
          <a:xfrm>
            <a:off x="8216841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8216836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846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>
            <a:off x="-484734" y="736266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-487132">
            <a:off x="10799392" y="5485241"/>
            <a:ext cx="1878413" cy="18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 amt="66000"/>
          </a:blip>
          <a:srcRect/>
          <a:stretch/>
        </p:blipFill>
        <p:spPr>
          <a:xfrm rot="-487106">
            <a:off x="-1089411" y="-739124"/>
            <a:ext cx="2624217" cy="2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5806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/>
          </p:nvPr>
        </p:nvSpPr>
        <p:spPr>
          <a:xfrm>
            <a:off x="3542221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3542236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/>
          </p:nvPr>
        </p:nvSpPr>
        <p:spPr>
          <a:xfrm>
            <a:off x="8649783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8649800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/>
          </p:nvPr>
        </p:nvSpPr>
        <p:spPr>
          <a:xfrm>
            <a:off x="98841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6"/>
          </p:nvPr>
        </p:nvSpPr>
        <p:spPr>
          <a:xfrm>
            <a:off x="988433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 idx="7"/>
          </p:nvPr>
        </p:nvSpPr>
        <p:spPr>
          <a:xfrm>
            <a:off x="609599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ubTitle" idx="8"/>
          </p:nvPr>
        </p:nvSpPr>
        <p:spPr>
          <a:xfrm>
            <a:off x="6096011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405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326146">
            <a:off x="-736202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6564088">
            <a:off x="10887299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5" flipH="1">
            <a:off x="140533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45" flipH="1">
            <a:off x="11308167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6" flipH="1">
            <a:off x="-888938" y="-648376"/>
            <a:ext cx="1726481" cy="17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 rot="326146">
            <a:off x="10887299" y="-671290"/>
            <a:ext cx="2002803" cy="20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subTitle" idx="8"/>
          </p:nvPr>
        </p:nvSpPr>
        <p:spPr>
          <a:xfrm>
            <a:off x="4771929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5"/>
          </p:nvPr>
        </p:nvSpPr>
        <p:spPr>
          <a:xfrm>
            <a:off x="80756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35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4"/>
          <p:cNvPicPr preferRelativeResize="0"/>
          <p:nvPr/>
        </p:nvPicPr>
        <p:blipFill rotWithShape="1">
          <a:blip r:embed="rId2">
            <a:alphaModFix amt="38000"/>
          </a:blip>
          <a:srcRect t="37940" b="14478"/>
          <a:stretch/>
        </p:blipFill>
        <p:spPr>
          <a:xfrm flipH="1">
            <a:off x="5" y="2510169"/>
            <a:ext cx="12191996" cy="434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10473854" flipH="1">
            <a:off x="-736202" y="-160229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4235912" flipH="1">
            <a:off x="10887299" y="-518296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0312865">
            <a:off x="140533" y="-788982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10312855">
            <a:off x="11308167" y="695594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>
            <a:spLocks noGrp="1"/>
          </p:cNvSpPr>
          <p:nvPr>
            <p:ph type="title" hasCustomPrompt="1"/>
          </p:nvPr>
        </p:nvSpPr>
        <p:spPr>
          <a:xfrm>
            <a:off x="950800" y="2959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"/>
          </p:nvPr>
        </p:nvSpPr>
        <p:spPr>
          <a:xfrm>
            <a:off x="950800" y="3984865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959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3"/>
          </p:nvPr>
        </p:nvSpPr>
        <p:spPr>
          <a:xfrm>
            <a:off x="4590600" y="3984836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959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5"/>
          </p:nvPr>
        </p:nvSpPr>
        <p:spPr>
          <a:xfrm>
            <a:off x="8230400" y="3984833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893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524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2351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-204656" y="5434863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11602364" y="23854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6">
            <a:alphaModFix amt="82000"/>
          </a:blip>
          <a:stretch>
            <a:fillRect/>
          </a:stretch>
        </p:blipFill>
        <p:spPr>
          <a:xfrm rot="6867997">
            <a:off x="10578080" y="5197358"/>
            <a:ext cx="2377373" cy="237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90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47934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96567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5600432" y="-1111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 amt="66000"/>
          </a:blip>
          <a:srcRect/>
          <a:stretch/>
        </p:blipFill>
        <p:spPr>
          <a:xfrm rot="-487112">
            <a:off x="6684840" y="5716266"/>
            <a:ext cx="845056" cy="84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1"/>
          </p:nvPr>
        </p:nvSpPr>
        <p:spPr>
          <a:xfrm>
            <a:off x="960000" y="3559033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2"/>
          </p:nvPr>
        </p:nvSpPr>
        <p:spPr>
          <a:xfrm>
            <a:off x="960000" y="3013800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960000" y="4584268"/>
            <a:ext cx="457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3231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608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0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7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ABD7-5E9B-4CB9-BAF9-CDF33F731E32}" type="datetimeFigureOut">
              <a:rPr lang="pt-BR" smtClean="0"/>
              <a:pPr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0229-7245-4659-9B5B-A205AFC4B5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92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4516150">
            <a:off x="-458442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 amt="57000"/>
          </a:blip>
          <a:srcRect/>
          <a:stretch/>
        </p:blipFill>
        <p:spPr>
          <a:xfrm rot="487126" flipH="1">
            <a:off x="11320300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487156" flipH="1">
            <a:off x="147792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6">
            <a:alphaModFix amt="28000"/>
          </a:blip>
          <a:srcRect/>
          <a:stretch/>
        </p:blipFill>
        <p:spPr>
          <a:xfrm rot="-9127495">
            <a:off x="11023719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049900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6485299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64853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0499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025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8157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73939" y="-1983174"/>
            <a:ext cx="11534169" cy="12932119"/>
            <a:chOff x="230400" y="228225"/>
            <a:chExt cx="4651375" cy="5215125"/>
          </a:xfrm>
        </p:grpSpPr>
        <p:sp>
          <p:nvSpPr>
            <p:cNvPr id="10" name="Google Shape;10;p2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41151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4" name="Google Shape;54;p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5017000" y="1704099"/>
            <a:ext cx="6222800" cy="1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5016900" y="3878965"/>
            <a:ext cx="62228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2"/>
          </p:nvPr>
        </p:nvSpPr>
        <p:spPr>
          <a:xfrm>
            <a:off x="66014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3"/>
          </p:nvPr>
        </p:nvSpPr>
        <p:spPr>
          <a:xfrm>
            <a:off x="48828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4"/>
          </p:nvPr>
        </p:nvSpPr>
        <p:spPr>
          <a:xfrm>
            <a:off x="9439951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1569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5541004" y="-1713031"/>
            <a:ext cx="9353605" cy="10487269"/>
            <a:chOff x="230400" y="228225"/>
            <a:chExt cx="4651375" cy="5215125"/>
          </a:xfrm>
        </p:grpSpPr>
        <p:sp>
          <p:nvSpPr>
            <p:cNvPr id="62" name="Google Shape;62;p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5" name="Google Shape;105;p3"/>
          <p:cNvSpPr/>
          <p:nvPr/>
        </p:nvSpPr>
        <p:spPr>
          <a:xfrm>
            <a:off x="-252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06" name="Google Shape;106;p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952400" y="1732067"/>
            <a:ext cx="6859200" cy="17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292703" y="2084033"/>
            <a:ext cx="1506800" cy="2451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52400" y="3531633"/>
            <a:ext cx="61216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subTitle" idx="3"/>
          </p:nvPr>
        </p:nvSpPr>
        <p:spPr>
          <a:xfrm>
            <a:off x="32883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4"/>
          </p:nvPr>
        </p:nvSpPr>
        <p:spPr>
          <a:xfrm>
            <a:off x="56933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subTitle" idx="5"/>
          </p:nvPr>
        </p:nvSpPr>
        <p:spPr>
          <a:xfrm>
            <a:off x="9523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925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 flipH="1">
            <a:off x="5472510" y="-3249808"/>
            <a:ext cx="11534169" cy="12932119"/>
            <a:chOff x="230400" y="228225"/>
            <a:chExt cx="4651375" cy="5215125"/>
          </a:xfrm>
        </p:grpSpPr>
        <p:sp>
          <p:nvSpPr>
            <p:cNvPr id="115" name="Google Shape;115;p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8" name="Google Shape;158;p4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9" name="Google Shape;159;p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>
            <a:spLocks noGrp="1"/>
          </p:cNvSpPr>
          <p:nvPr>
            <p:ph type="subTitle" idx="1"/>
          </p:nvPr>
        </p:nvSpPr>
        <p:spPr>
          <a:xfrm>
            <a:off x="952400" y="1398200"/>
            <a:ext cx="10287200" cy="47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4182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5"/>
          <p:cNvGrpSpPr/>
          <p:nvPr/>
        </p:nvGrpSpPr>
        <p:grpSpPr>
          <a:xfrm flipH="1">
            <a:off x="-2557518" y="-2834229"/>
            <a:ext cx="10972284" cy="12302132"/>
            <a:chOff x="230400" y="228225"/>
            <a:chExt cx="4651375" cy="5215125"/>
          </a:xfrm>
        </p:grpSpPr>
        <p:sp>
          <p:nvSpPr>
            <p:cNvPr id="164" name="Google Shape;164;p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07" name="Google Shape;207;p5"/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08" name="Google Shape;208;p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5"/>
          <p:cNvSpPr txBox="1">
            <a:spLocks noGrp="1"/>
          </p:cNvSpPr>
          <p:nvPr>
            <p:ph type="subTitle" idx="1"/>
          </p:nvPr>
        </p:nvSpPr>
        <p:spPr>
          <a:xfrm>
            <a:off x="6653900" y="2675700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title"/>
          </p:nvPr>
        </p:nvSpPr>
        <p:spPr>
          <a:xfrm>
            <a:off x="6653900" y="2051700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2"/>
          </p:nvPr>
        </p:nvSpPr>
        <p:spPr>
          <a:xfrm>
            <a:off x="6653893" y="4938000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title" idx="3"/>
          </p:nvPr>
        </p:nvSpPr>
        <p:spPr>
          <a:xfrm>
            <a:off x="6653893" y="4314000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3" name="Google Shape;213;p5"/>
          <p:cNvSpPr txBox="1">
            <a:spLocks noGrp="1"/>
          </p:cNvSpPr>
          <p:nvPr>
            <p:ph type="title" idx="4"/>
          </p:nvPr>
        </p:nvSpPr>
        <p:spPr>
          <a:xfrm>
            <a:off x="4165767" y="574233"/>
            <a:ext cx="707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6582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6"/>
          <p:cNvGrpSpPr/>
          <p:nvPr/>
        </p:nvGrpSpPr>
        <p:grpSpPr>
          <a:xfrm>
            <a:off x="5954428" y="-3249808"/>
            <a:ext cx="11534169" cy="12932119"/>
            <a:chOff x="230400" y="228225"/>
            <a:chExt cx="4651375" cy="5215125"/>
          </a:xfrm>
        </p:grpSpPr>
        <p:sp>
          <p:nvSpPr>
            <p:cNvPr id="216" name="Google Shape;216;p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59" name="Google Shape;259;p6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60" name="Google Shape;260;p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1181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7"/>
          <p:cNvGrpSpPr/>
          <p:nvPr/>
        </p:nvGrpSpPr>
        <p:grpSpPr>
          <a:xfrm>
            <a:off x="4212571" y="-1713031"/>
            <a:ext cx="9353605" cy="10487269"/>
            <a:chOff x="230400" y="228225"/>
            <a:chExt cx="4651375" cy="5215125"/>
          </a:xfrm>
        </p:grpSpPr>
        <p:sp>
          <p:nvSpPr>
            <p:cNvPr id="264" name="Google Shape;264;p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7" name="Google Shape;307;p7"/>
          <p:cNvSpPr/>
          <p:nvPr/>
        </p:nvSpPr>
        <p:spPr>
          <a:xfrm>
            <a:off x="-25200" y="0"/>
            <a:ext cx="706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308" name="Google Shape;308;p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7"/>
          <p:cNvSpPr txBox="1">
            <a:spLocks noGrp="1"/>
          </p:cNvSpPr>
          <p:nvPr>
            <p:ph type="subTitle" idx="1"/>
          </p:nvPr>
        </p:nvSpPr>
        <p:spPr>
          <a:xfrm>
            <a:off x="952400" y="2158933"/>
            <a:ext cx="5143600" cy="3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naheim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310" name="Google Shape;310;p7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46612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2572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8"/>
          <p:cNvGrpSpPr/>
          <p:nvPr/>
        </p:nvGrpSpPr>
        <p:grpSpPr>
          <a:xfrm>
            <a:off x="5611104" y="-1933997"/>
            <a:ext cx="9353605" cy="10487269"/>
            <a:chOff x="230400" y="228225"/>
            <a:chExt cx="4651375" cy="5215125"/>
          </a:xfrm>
        </p:grpSpPr>
        <p:sp>
          <p:nvSpPr>
            <p:cNvPr id="313" name="Google Shape;313;p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6" name="Google Shape;356;p8"/>
          <p:cNvGrpSpPr/>
          <p:nvPr/>
        </p:nvGrpSpPr>
        <p:grpSpPr>
          <a:xfrm flipH="1">
            <a:off x="-3431296" y="-1705397"/>
            <a:ext cx="9353605" cy="10487269"/>
            <a:chOff x="230400" y="228225"/>
            <a:chExt cx="4651375" cy="5215125"/>
          </a:xfrm>
        </p:grpSpPr>
        <p:sp>
          <p:nvSpPr>
            <p:cNvPr id="357" name="Google Shape;357;p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0" name="Google Shape;400;p8"/>
          <p:cNvSpPr/>
          <p:nvPr/>
        </p:nvSpPr>
        <p:spPr>
          <a:xfrm>
            <a:off x="20576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01" name="Google Shape;401;p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8"/>
          <p:cNvSpPr txBox="1">
            <a:spLocks noGrp="1"/>
          </p:cNvSpPr>
          <p:nvPr>
            <p:ph type="title"/>
          </p:nvPr>
        </p:nvSpPr>
        <p:spPr>
          <a:xfrm>
            <a:off x="2865000" y="1828800"/>
            <a:ext cx="6462000" cy="2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3" name="Google Shape;403;p8"/>
          <p:cNvSpPr txBox="1">
            <a:spLocks noGrp="1"/>
          </p:cNvSpPr>
          <p:nvPr>
            <p:ph type="subTitle" idx="1"/>
          </p:nvPr>
        </p:nvSpPr>
        <p:spPr>
          <a:xfrm>
            <a:off x="53711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04" name="Google Shape;404;p8"/>
          <p:cNvSpPr txBox="1">
            <a:spLocks noGrp="1"/>
          </p:cNvSpPr>
          <p:nvPr>
            <p:ph type="subTitle" idx="2"/>
          </p:nvPr>
        </p:nvSpPr>
        <p:spPr>
          <a:xfrm>
            <a:off x="77761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05" name="Google Shape;405;p8"/>
          <p:cNvSpPr txBox="1">
            <a:spLocks noGrp="1"/>
          </p:cNvSpPr>
          <p:nvPr>
            <p:ph type="subTitle" idx="3"/>
          </p:nvPr>
        </p:nvSpPr>
        <p:spPr>
          <a:xfrm>
            <a:off x="30351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5036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9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408" name="Google Shape;408;p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51" name="Google Shape;451;p9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52" name="Google Shape;452;p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9"/>
          <p:cNvSpPr txBox="1">
            <a:spLocks noGrp="1"/>
          </p:cNvSpPr>
          <p:nvPr>
            <p:ph type="title"/>
          </p:nvPr>
        </p:nvSpPr>
        <p:spPr>
          <a:xfrm>
            <a:off x="3119800" y="2525400"/>
            <a:ext cx="59524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54" name="Google Shape;454;p9"/>
          <p:cNvSpPr txBox="1">
            <a:spLocks noGrp="1"/>
          </p:cNvSpPr>
          <p:nvPr>
            <p:ph type="subTitle" idx="1"/>
          </p:nvPr>
        </p:nvSpPr>
        <p:spPr>
          <a:xfrm>
            <a:off x="1524300" y="3176200"/>
            <a:ext cx="9715600" cy="1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826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87000"/>
          </a:blip>
          <a:srcRect/>
          <a:stretch/>
        </p:blipFill>
        <p:spPr>
          <a:xfrm rot="-117637" flipH="1">
            <a:off x="-510433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4516150" flipH="1">
            <a:off x="10483458" y="-4350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 cstate="print">
            <a:alphaModFix amt="69000"/>
          </a:blip>
          <a:srcRect/>
          <a:stretch/>
        </p:blipFill>
        <p:spPr>
          <a:xfrm rot="487123" flipH="1">
            <a:off x="-337135" y="930497"/>
            <a:ext cx="1009101" cy="10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487131" flipH="1">
            <a:off x="11504368" y="914827"/>
            <a:ext cx="770273" cy="7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6">
            <a:alphaModFix amt="31000"/>
          </a:blip>
          <a:srcRect t="34167"/>
          <a:stretch/>
        </p:blipFill>
        <p:spPr>
          <a:xfrm flipH="1">
            <a:off x="5199734" y="3731517"/>
            <a:ext cx="9224533" cy="455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996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1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0"/>
          <p:cNvSpPr txBox="1">
            <a:spLocks noGrp="1"/>
          </p:cNvSpPr>
          <p:nvPr>
            <p:ph type="title"/>
          </p:nvPr>
        </p:nvSpPr>
        <p:spPr>
          <a:xfrm>
            <a:off x="0" y="2261000"/>
            <a:ext cx="6096000" cy="2336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R="487668"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3388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1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460" name="Google Shape;460;p1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03" name="Google Shape;503;p11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04" name="Google Shape;504;p1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1"/>
          <p:cNvSpPr txBox="1">
            <a:spLocks noGrp="1"/>
          </p:cNvSpPr>
          <p:nvPr>
            <p:ph type="title" hasCustomPrompt="1"/>
          </p:nvPr>
        </p:nvSpPr>
        <p:spPr>
          <a:xfrm>
            <a:off x="2444800" y="2312000"/>
            <a:ext cx="7302400" cy="11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9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506" name="Google Shape;506;p11"/>
          <p:cNvSpPr txBox="1">
            <a:spLocks noGrp="1"/>
          </p:cNvSpPr>
          <p:nvPr>
            <p:ph type="subTitle" idx="1"/>
          </p:nvPr>
        </p:nvSpPr>
        <p:spPr>
          <a:xfrm>
            <a:off x="2444800" y="3819500"/>
            <a:ext cx="7302400" cy="66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9555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84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13"/>
          <p:cNvGrpSpPr/>
          <p:nvPr/>
        </p:nvGrpSpPr>
        <p:grpSpPr>
          <a:xfrm>
            <a:off x="5766104" y="-1679997"/>
            <a:ext cx="9353605" cy="10487269"/>
            <a:chOff x="230400" y="228225"/>
            <a:chExt cx="4651375" cy="5215125"/>
          </a:xfrm>
        </p:grpSpPr>
        <p:sp>
          <p:nvSpPr>
            <p:cNvPr id="510" name="Google Shape;510;p1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3" name="Google Shape;553;p13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4" name="Google Shape;554;p13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55" name="Google Shape;555;p13"/>
          <p:cNvSpPr txBox="1">
            <a:spLocks noGrp="1"/>
          </p:cNvSpPr>
          <p:nvPr>
            <p:ph type="subTitle" idx="1"/>
          </p:nvPr>
        </p:nvSpPr>
        <p:spPr>
          <a:xfrm>
            <a:off x="2123133" y="24142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56" name="Google Shape;556;p13"/>
          <p:cNvSpPr txBox="1">
            <a:spLocks noGrp="1"/>
          </p:cNvSpPr>
          <p:nvPr>
            <p:ph type="title" idx="2"/>
          </p:nvPr>
        </p:nvSpPr>
        <p:spPr>
          <a:xfrm>
            <a:off x="2123133" y="1874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3" hasCustomPrompt="1"/>
          </p:nvPr>
        </p:nvSpPr>
        <p:spPr>
          <a:xfrm>
            <a:off x="952400" y="19938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4"/>
          </p:nvPr>
        </p:nvSpPr>
        <p:spPr>
          <a:xfrm>
            <a:off x="2123133" y="47383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5"/>
          </p:nvPr>
        </p:nvSpPr>
        <p:spPr>
          <a:xfrm>
            <a:off x="2123133" y="4198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6" hasCustomPrompt="1"/>
          </p:nvPr>
        </p:nvSpPr>
        <p:spPr>
          <a:xfrm>
            <a:off x="952400" y="43179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7"/>
          </p:nvPr>
        </p:nvSpPr>
        <p:spPr>
          <a:xfrm>
            <a:off x="6936833" y="24142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8"/>
          </p:nvPr>
        </p:nvSpPr>
        <p:spPr>
          <a:xfrm>
            <a:off x="6936833" y="1874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9" hasCustomPrompt="1"/>
          </p:nvPr>
        </p:nvSpPr>
        <p:spPr>
          <a:xfrm>
            <a:off x="5766100" y="19938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13"/>
          </p:nvPr>
        </p:nvSpPr>
        <p:spPr>
          <a:xfrm>
            <a:off x="6936833" y="4738332"/>
            <a:ext cx="31968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14"/>
          </p:nvPr>
        </p:nvSpPr>
        <p:spPr>
          <a:xfrm>
            <a:off x="6936833" y="4198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66100" y="4317933"/>
            <a:ext cx="826800" cy="113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pic>
        <p:nvPicPr>
          <p:cNvPr id="567" name="Google Shape;567;p1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339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14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570" name="Google Shape;570;p1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13" name="Google Shape;613;p14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14" name="Google Shape;614;p1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4"/>
          <p:cNvSpPr txBox="1">
            <a:spLocks noGrp="1"/>
          </p:cNvSpPr>
          <p:nvPr>
            <p:ph type="subTitle" idx="1"/>
          </p:nvPr>
        </p:nvSpPr>
        <p:spPr>
          <a:xfrm>
            <a:off x="97144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16" name="Google Shape;616;p1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17" name="Google Shape;617;p14"/>
          <p:cNvSpPr txBox="1">
            <a:spLocks noGrp="1"/>
          </p:cNvSpPr>
          <p:nvPr>
            <p:ph type="title" idx="2"/>
          </p:nvPr>
        </p:nvSpPr>
        <p:spPr>
          <a:xfrm>
            <a:off x="97144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18" name="Google Shape;618;p14"/>
          <p:cNvSpPr txBox="1">
            <a:spLocks noGrp="1"/>
          </p:cNvSpPr>
          <p:nvPr>
            <p:ph type="subTitle" idx="3"/>
          </p:nvPr>
        </p:nvSpPr>
        <p:spPr>
          <a:xfrm>
            <a:off x="455480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19" name="Google Shape;619;p14"/>
          <p:cNvSpPr txBox="1">
            <a:spLocks noGrp="1"/>
          </p:cNvSpPr>
          <p:nvPr>
            <p:ph type="title" idx="4"/>
          </p:nvPr>
        </p:nvSpPr>
        <p:spPr>
          <a:xfrm>
            <a:off x="455480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20" name="Google Shape;620;p14"/>
          <p:cNvSpPr txBox="1">
            <a:spLocks noGrp="1"/>
          </p:cNvSpPr>
          <p:nvPr>
            <p:ph type="subTitle" idx="5"/>
          </p:nvPr>
        </p:nvSpPr>
        <p:spPr>
          <a:xfrm>
            <a:off x="8138160" y="3689533"/>
            <a:ext cx="30824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 idx="6"/>
          </p:nvPr>
        </p:nvSpPr>
        <p:spPr>
          <a:xfrm>
            <a:off x="8138160" y="3065533"/>
            <a:ext cx="30824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695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15"/>
          <p:cNvGrpSpPr/>
          <p:nvPr/>
        </p:nvGrpSpPr>
        <p:grpSpPr>
          <a:xfrm flipH="1">
            <a:off x="-2860800" y="-1814631"/>
            <a:ext cx="9353605" cy="10487269"/>
            <a:chOff x="230400" y="228225"/>
            <a:chExt cx="4651375" cy="5215125"/>
          </a:xfrm>
        </p:grpSpPr>
        <p:sp>
          <p:nvSpPr>
            <p:cNvPr id="624" name="Google Shape;624;p1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67" name="Google Shape;667;p15"/>
          <p:cNvSpPr/>
          <p:nvPr/>
        </p:nvSpPr>
        <p:spPr>
          <a:xfrm>
            <a:off x="41151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68" name="Google Shape;668;p1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5"/>
          <p:cNvSpPr txBox="1">
            <a:spLocks noGrp="1"/>
          </p:cNvSpPr>
          <p:nvPr>
            <p:ph type="subTitle" idx="1"/>
          </p:nvPr>
        </p:nvSpPr>
        <p:spPr>
          <a:xfrm>
            <a:off x="5493100" y="5318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title"/>
          </p:nvPr>
        </p:nvSpPr>
        <p:spPr>
          <a:xfrm>
            <a:off x="5493104" y="4753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title" idx="2"/>
          </p:nvPr>
        </p:nvSpPr>
        <p:spPr>
          <a:xfrm>
            <a:off x="4114900" y="574233"/>
            <a:ext cx="71248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3"/>
          </p:nvPr>
        </p:nvSpPr>
        <p:spPr>
          <a:xfrm>
            <a:off x="5493100" y="3794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3" name="Google Shape;673;p15"/>
          <p:cNvSpPr txBox="1">
            <a:spLocks noGrp="1"/>
          </p:cNvSpPr>
          <p:nvPr>
            <p:ph type="title" idx="4"/>
          </p:nvPr>
        </p:nvSpPr>
        <p:spPr>
          <a:xfrm>
            <a:off x="5493104" y="3229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5"/>
          </p:nvPr>
        </p:nvSpPr>
        <p:spPr>
          <a:xfrm>
            <a:off x="5493100" y="2270651"/>
            <a:ext cx="46732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75" name="Google Shape;675;p15"/>
          <p:cNvSpPr txBox="1">
            <a:spLocks noGrp="1"/>
          </p:cNvSpPr>
          <p:nvPr>
            <p:ph type="title" idx="6"/>
          </p:nvPr>
        </p:nvSpPr>
        <p:spPr>
          <a:xfrm>
            <a:off x="5493104" y="1705267"/>
            <a:ext cx="4673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2524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16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678" name="Google Shape;678;p1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21" name="Google Shape;721;p16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2" name="Google Shape;722;p16"/>
          <p:cNvSpPr txBox="1">
            <a:spLocks noGrp="1"/>
          </p:cNvSpPr>
          <p:nvPr>
            <p:ph type="subTitle" idx="1"/>
          </p:nvPr>
        </p:nvSpPr>
        <p:spPr>
          <a:xfrm>
            <a:off x="965096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3" name="Google Shape;723;p16"/>
          <p:cNvSpPr txBox="1">
            <a:spLocks noGrp="1"/>
          </p:cNvSpPr>
          <p:nvPr>
            <p:ph type="title"/>
          </p:nvPr>
        </p:nvSpPr>
        <p:spPr>
          <a:xfrm>
            <a:off x="965096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24" name="Google Shape;724;p16"/>
          <p:cNvSpPr txBox="1">
            <a:spLocks noGrp="1"/>
          </p:cNvSpPr>
          <p:nvPr>
            <p:ph type="subTitle" idx="2"/>
          </p:nvPr>
        </p:nvSpPr>
        <p:spPr>
          <a:xfrm>
            <a:off x="4505200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5" name="Google Shape;725;p16"/>
          <p:cNvSpPr txBox="1">
            <a:spLocks noGrp="1"/>
          </p:cNvSpPr>
          <p:nvPr>
            <p:ph type="title" idx="3"/>
          </p:nvPr>
        </p:nvSpPr>
        <p:spPr>
          <a:xfrm>
            <a:off x="4505200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26" name="Google Shape;726;p16"/>
          <p:cNvSpPr txBox="1">
            <a:spLocks noGrp="1"/>
          </p:cNvSpPr>
          <p:nvPr>
            <p:ph type="subTitle" idx="4"/>
          </p:nvPr>
        </p:nvSpPr>
        <p:spPr>
          <a:xfrm>
            <a:off x="8045304" y="3687600"/>
            <a:ext cx="31816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27" name="Google Shape;727;p16"/>
          <p:cNvSpPr txBox="1">
            <a:spLocks noGrp="1"/>
          </p:cNvSpPr>
          <p:nvPr>
            <p:ph type="title" idx="5"/>
          </p:nvPr>
        </p:nvSpPr>
        <p:spPr>
          <a:xfrm>
            <a:off x="8045304" y="3114400"/>
            <a:ext cx="3181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728" name="Google Shape;728;p1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"/>
          <p:cNvSpPr txBox="1">
            <a:spLocks noGrp="1"/>
          </p:cNvSpPr>
          <p:nvPr>
            <p:ph type="title" idx="6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6646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7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732" name="Google Shape;732;p1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775" name="Google Shape;775;p1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7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77" name="Google Shape;777;p1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7"/>
          <p:cNvSpPr txBox="1">
            <a:spLocks noGrp="1"/>
          </p:cNvSpPr>
          <p:nvPr>
            <p:ph type="subTitle" idx="1"/>
          </p:nvPr>
        </p:nvSpPr>
        <p:spPr>
          <a:xfrm>
            <a:off x="952384" y="1958709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79" name="Google Shape;779;p17"/>
          <p:cNvSpPr txBox="1">
            <a:spLocks noGrp="1"/>
          </p:cNvSpPr>
          <p:nvPr>
            <p:ph type="title"/>
          </p:nvPr>
        </p:nvSpPr>
        <p:spPr>
          <a:xfrm>
            <a:off x="961567" y="574233"/>
            <a:ext cx="102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0" name="Google Shape;780;p17"/>
          <p:cNvSpPr txBox="1">
            <a:spLocks noGrp="1"/>
          </p:cNvSpPr>
          <p:nvPr>
            <p:ph type="title" idx="2"/>
          </p:nvPr>
        </p:nvSpPr>
        <p:spPr>
          <a:xfrm>
            <a:off x="952384" y="1450301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1" name="Google Shape;781;p17"/>
          <p:cNvSpPr txBox="1">
            <a:spLocks noGrp="1"/>
          </p:cNvSpPr>
          <p:nvPr>
            <p:ph type="subTitle" idx="3"/>
          </p:nvPr>
        </p:nvSpPr>
        <p:spPr>
          <a:xfrm>
            <a:off x="952384" y="3738000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2" name="Google Shape;782;p17"/>
          <p:cNvSpPr txBox="1">
            <a:spLocks noGrp="1"/>
          </p:cNvSpPr>
          <p:nvPr>
            <p:ph type="title" idx="4"/>
          </p:nvPr>
        </p:nvSpPr>
        <p:spPr>
          <a:xfrm>
            <a:off x="952384" y="3229600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3" name="Google Shape;783;p17"/>
          <p:cNvSpPr txBox="1">
            <a:spLocks noGrp="1"/>
          </p:cNvSpPr>
          <p:nvPr>
            <p:ph type="subTitle" idx="5"/>
          </p:nvPr>
        </p:nvSpPr>
        <p:spPr>
          <a:xfrm>
            <a:off x="7950000" y="3738000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4" name="Google Shape;784;p17"/>
          <p:cNvSpPr txBox="1">
            <a:spLocks noGrp="1"/>
          </p:cNvSpPr>
          <p:nvPr>
            <p:ph type="title" idx="6"/>
          </p:nvPr>
        </p:nvSpPr>
        <p:spPr>
          <a:xfrm>
            <a:off x="7950000" y="3229600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85" name="Google Shape;785;p17"/>
          <p:cNvSpPr txBox="1">
            <a:spLocks noGrp="1"/>
          </p:cNvSpPr>
          <p:nvPr>
            <p:ph type="subTitle" idx="7"/>
          </p:nvPr>
        </p:nvSpPr>
        <p:spPr>
          <a:xfrm>
            <a:off x="7950000" y="1963033"/>
            <a:ext cx="32896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786" name="Google Shape;786;p17"/>
          <p:cNvSpPr txBox="1">
            <a:spLocks noGrp="1"/>
          </p:cNvSpPr>
          <p:nvPr>
            <p:ph type="title" idx="8"/>
          </p:nvPr>
        </p:nvSpPr>
        <p:spPr>
          <a:xfrm>
            <a:off x="7950000" y="1453825"/>
            <a:ext cx="32896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023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18"/>
          <p:cNvGrpSpPr/>
          <p:nvPr/>
        </p:nvGrpSpPr>
        <p:grpSpPr>
          <a:xfrm flipH="1">
            <a:off x="5766104" y="-1814631"/>
            <a:ext cx="9353605" cy="10487269"/>
            <a:chOff x="230400" y="228225"/>
            <a:chExt cx="4651375" cy="5215125"/>
          </a:xfrm>
        </p:grpSpPr>
        <p:sp>
          <p:nvSpPr>
            <p:cNvPr id="789" name="Google Shape;789;p1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32" name="Google Shape;832;p18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833" name="Google Shape;833;p1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8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5" name="Google Shape;835;p18"/>
          <p:cNvSpPr txBox="1">
            <a:spLocks noGrp="1"/>
          </p:cNvSpPr>
          <p:nvPr>
            <p:ph type="subTitle" idx="1"/>
          </p:nvPr>
        </p:nvSpPr>
        <p:spPr>
          <a:xfrm>
            <a:off x="952400" y="1829901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36" name="Google Shape;836;p18"/>
          <p:cNvSpPr txBox="1">
            <a:spLocks noGrp="1"/>
          </p:cNvSpPr>
          <p:nvPr>
            <p:ph type="title" idx="2"/>
          </p:nvPr>
        </p:nvSpPr>
        <p:spPr>
          <a:xfrm>
            <a:off x="952400" y="2870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7" name="Google Shape;837;p18"/>
          <p:cNvSpPr txBox="1">
            <a:spLocks noGrp="1"/>
          </p:cNvSpPr>
          <p:nvPr>
            <p:ph type="subTitle" idx="3"/>
          </p:nvPr>
        </p:nvSpPr>
        <p:spPr>
          <a:xfrm>
            <a:off x="952400" y="4153935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38" name="Google Shape;838;p18"/>
          <p:cNvSpPr txBox="1">
            <a:spLocks noGrp="1"/>
          </p:cNvSpPr>
          <p:nvPr>
            <p:ph type="title" idx="4"/>
          </p:nvPr>
        </p:nvSpPr>
        <p:spPr>
          <a:xfrm>
            <a:off x="952400" y="5194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39" name="Google Shape;839;p18"/>
          <p:cNvSpPr txBox="1">
            <a:spLocks noGrp="1"/>
          </p:cNvSpPr>
          <p:nvPr>
            <p:ph type="subTitle" idx="5"/>
          </p:nvPr>
        </p:nvSpPr>
        <p:spPr>
          <a:xfrm>
            <a:off x="5766100" y="1829901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40" name="Google Shape;840;p18"/>
          <p:cNvSpPr txBox="1">
            <a:spLocks noGrp="1"/>
          </p:cNvSpPr>
          <p:nvPr>
            <p:ph type="title" idx="6"/>
          </p:nvPr>
        </p:nvSpPr>
        <p:spPr>
          <a:xfrm>
            <a:off x="5766100" y="28706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41" name="Google Shape;841;p18"/>
          <p:cNvSpPr txBox="1">
            <a:spLocks noGrp="1"/>
          </p:cNvSpPr>
          <p:nvPr>
            <p:ph type="subTitle" idx="7"/>
          </p:nvPr>
        </p:nvSpPr>
        <p:spPr>
          <a:xfrm>
            <a:off x="5766100" y="4153935"/>
            <a:ext cx="31968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842" name="Google Shape;842;p18"/>
          <p:cNvSpPr txBox="1">
            <a:spLocks noGrp="1"/>
          </p:cNvSpPr>
          <p:nvPr>
            <p:ph type="title" idx="8"/>
          </p:nvPr>
        </p:nvSpPr>
        <p:spPr>
          <a:xfrm>
            <a:off x="5766100" y="5194733"/>
            <a:ext cx="3196800" cy="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499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19"/>
          <p:cNvGrpSpPr/>
          <p:nvPr/>
        </p:nvGrpSpPr>
        <p:grpSpPr>
          <a:xfrm flipH="1">
            <a:off x="-3431296" y="-1933997"/>
            <a:ext cx="9353605" cy="10487269"/>
            <a:chOff x="230400" y="228225"/>
            <a:chExt cx="4651375" cy="5215125"/>
          </a:xfrm>
        </p:grpSpPr>
        <p:sp>
          <p:nvSpPr>
            <p:cNvPr id="845" name="Google Shape;845;p1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88" name="Google Shape;888;p19"/>
          <p:cNvGrpSpPr/>
          <p:nvPr/>
        </p:nvGrpSpPr>
        <p:grpSpPr>
          <a:xfrm rot="10800000" flipH="1">
            <a:off x="5922304" y="-1679997"/>
            <a:ext cx="9353605" cy="10487269"/>
            <a:chOff x="230400" y="228225"/>
            <a:chExt cx="4651375" cy="5215125"/>
          </a:xfrm>
        </p:grpSpPr>
        <p:sp>
          <p:nvSpPr>
            <p:cNvPr id="889" name="Google Shape;889;p1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2" name="Google Shape;932;p19"/>
          <p:cNvSpPr/>
          <p:nvPr/>
        </p:nvSpPr>
        <p:spPr>
          <a:xfrm flipH="1">
            <a:off x="2057612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33" name="Google Shape;933;p1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12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9"/>
          <p:cNvSpPr txBox="1">
            <a:spLocks noGrp="1"/>
          </p:cNvSpPr>
          <p:nvPr>
            <p:ph type="subTitle" idx="1"/>
          </p:nvPr>
        </p:nvSpPr>
        <p:spPr>
          <a:xfrm flipH="1">
            <a:off x="4993511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5" name="Google Shape;935;p19"/>
          <p:cNvSpPr txBox="1">
            <a:spLocks noGrp="1"/>
          </p:cNvSpPr>
          <p:nvPr>
            <p:ph type="subTitle" idx="2"/>
          </p:nvPr>
        </p:nvSpPr>
        <p:spPr>
          <a:xfrm flipH="1">
            <a:off x="29316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6" name="Google Shape;936;p19"/>
          <p:cNvSpPr txBox="1">
            <a:spLocks noGrp="1"/>
          </p:cNvSpPr>
          <p:nvPr>
            <p:ph type="subTitle" idx="3"/>
          </p:nvPr>
        </p:nvSpPr>
        <p:spPr>
          <a:xfrm flipH="1">
            <a:off x="7329512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7" name="Google Shape;937;p19"/>
          <p:cNvSpPr txBox="1">
            <a:spLocks noGrp="1"/>
          </p:cNvSpPr>
          <p:nvPr>
            <p:ph type="title" hasCustomPrompt="1"/>
          </p:nvPr>
        </p:nvSpPr>
        <p:spPr>
          <a:xfrm>
            <a:off x="3630000" y="1575767"/>
            <a:ext cx="4932000" cy="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38" name="Google Shape;938;p19"/>
          <p:cNvSpPr txBox="1">
            <a:spLocks noGrp="1"/>
          </p:cNvSpPr>
          <p:nvPr>
            <p:ph type="subTitle" idx="4"/>
          </p:nvPr>
        </p:nvSpPr>
        <p:spPr>
          <a:xfrm>
            <a:off x="3630000" y="2440167"/>
            <a:ext cx="4932000" cy="4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5" hasCustomPrompt="1"/>
          </p:nvPr>
        </p:nvSpPr>
        <p:spPr>
          <a:xfrm>
            <a:off x="3630000" y="3374777"/>
            <a:ext cx="4932000" cy="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6"/>
          </p:nvPr>
        </p:nvSpPr>
        <p:spPr>
          <a:xfrm>
            <a:off x="3630000" y="4239177"/>
            <a:ext cx="4932000" cy="4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059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1392900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6847915">
            <a:off x="7249343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60000" y="2210600"/>
            <a:ext cx="486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960000" y="1447000"/>
            <a:ext cx="48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513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20"/>
          <p:cNvGrpSpPr/>
          <p:nvPr/>
        </p:nvGrpSpPr>
        <p:grpSpPr>
          <a:xfrm flipH="1">
            <a:off x="5555134" y="-1814631"/>
            <a:ext cx="9353605" cy="10487269"/>
            <a:chOff x="230400" y="228225"/>
            <a:chExt cx="4651375" cy="5215125"/>
          </a:xfrm>
        </p:grpSpPr>
        <p:sp>
          <p:nvSpPr>
            <p:cNvPr id="943" name="Google Shape;943;p20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9" name="Google Shape;979;p20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0" name="Google Shape;980;p20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3" name="Google Shape;983;p20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4" name="Google Shape;984;p20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86" name="Google Shape;986;p20"/>
          <p:cNvSpPr/>
          <p:nvPr/>
        </p:nvSpPr>
        <p:spPr>
          <a:xfrm flipH="1">
            <a:off x="-400" y="-32800"/>
            <a:ext cx="10795200" cy="689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987" name="Google Shape;987;p2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-9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20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9739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89" name="Google Shape;989;p20"/>
          <p:cNvSpPr txBox="1">
            <a:spLocks noGrp="1"/>
          </p:cNvSpPr>
          <p:nvPr>
            <p:ph type="subTitle" idx="1"/>
          </p:nvPr>
        </p:nvSpPr>
        <p:spPr>
          <a:xfrm>
            <a:off x="2040592" y="3675249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0" name="Google Shape;990;p20"/>
          <p:cNvSpPr txBox="1">
            <a:spLocks noGrp="1"/>
          </p:cNvSpPr>
          <p:nvPr>
            <p:ph type="title" idx="2"/>
          </p:nvPr>
        </p:nvSpPr>
        <p:spPr>
          <a:xfrm>
            <a:off x="2040592" y="3154436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1" name="Google Shape;991;p20"/>
          <p:cNvSpPr txBox="1">
            <a:spLocks noGrp="1"/>
          </p:cNvSpPr>
          <p:nvPr>
            <p:ph type="subTitle" idx="3"/>
          </p:nvPr>
        </p:nvSpPr>
        <p:spPr>
          <a:xfrm>
            <a:off x="7072089" y="3675251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2" name="Google Shape;992;p20"/>
          <p:cNvSpPr txBox="1">
            <a:spLocks noGrp="1"/>
          </p:cNvSpPr>
          <p:nvPr>
            <p:ph type="title" idx="4"/>
          </p:nvPr>
        </p:nvSpPr>
        <p:spPr>
          <a:xfrm>
            <a:off x="7072089" y="3154436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3" name="Google Shape;993;p20"/>
          <p:cNvSpPr txBox="1">
            <a:spLocks noGrp="1"/>
          </p:cNvSpPr>
          <p:nvPr>
            <p:ph type="subTitle" idx="5"/>
          </p:nvPr>
        </p:nvSpPr>
        <p:spPr>
          <a:xfrm>
            <a:off x="2040588" y="52669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4" name="Google Shape;994;p20"/>
          <p:cNvSpPr txBox="1">
            <a:spLocks noGrp="1"/>
          </p:cNvSpPr>
          <p:nvPr>
            <p:ph type="title" idx="6"/>
          </p:nvPr>
        </p:nvSpPr>
        <p:spPr>
          <a:xfrm>
            <a:off x="2040588" y="4746153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subTitle" idx="7"/>
          </p:nvPr>
        </p:nvSpPr>
        <p:spPr>
          <a:xfrm>
            <a:off x="2040592" y="2083532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title" idx="8"/>
          </p:nvPr>
        </p:nvSpPr>
        <p:spPr>
          <a:xfrm>
            <a:off x="2040592" y="1562719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9"/>
          </p:nvPr>
        </p:nvSpPr>
        <p:spPr>
          <a:xfrm>
            <a:off x="7072089" y="2083532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998" name="Google Shape;998;p20"/>
          <p:cNvSpPr txBox="1">
            <a:spLocks noGrp="1"/>
          </p:cNvSpPr>
          <p:nvPr>
            <p:ph type="title" idx="13"/>
          </p:nvPr>
        </p:nvSpPr>
        <p:spPr>
          <a:xfrm>
            <a:off x="7072089" y="1562719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9" name="Google Shape;999;p20"/>
          <p:cNvSpPr txBox="1">
            <a:spLocks noGrp="1"/>
          </p:cNvSpPr>
          <p:nvPr>
            <p:ph type="subTitle" idx="14"/>
          </p:nvPr>
        </p:nvSpPr>
        <p:spPr>
          <a:xfrm>
            <a:off x="7072088" y="52669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00" name="Google Shape;1000;p20"/>
          <p:cNvSpPr txBox="1">
            <a:spLocks noGrp="1"/>
          </p:cNvSpPr>
          <p:nvPr>
            <p:ph type="title" idx="15"/>
          </p:nvPr>
        </p:nvSpPr>
        <p:spPr>
          <a:xfrm>
            <a:off x="7072088" y="4746153"/>
            <a:ext cx="31616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1754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21"/>
          <p:cNvGrpSpPr/>
          <p:nvPr/>
        </p:nvGrpSpPr>
        <p:grpSpPr>
          <a:xfrm rot="10800000" flipH="1">
            <a:off x="5611104" y="-1705397"/>
            <a:ext cx="9353605" cy="10487269"/>
            <a:chOff x="230400" y="228225"/>
            <a:chExt cx="4651375" cy="5215125"/>
          </a:xfrm>
        </p:grpSpPr>
        <p:sp>
          <p:nvSpPr>
            <p:cNvPr id="1003" name="Google Shape;1003;p2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2" name="Google Shape;1012;p2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0" name="Google Shape;1020;p2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1" name="Google Shape;1021;p2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3" name="Google Shape;1023;p2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4" name="Google Shape;1024;p2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5" name="Google Shape;1025;p2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6" name="Google Shape;1026;p2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9" name="Google Shape;1029;p2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0" name="Google Shape;1030;p2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2" name="Google Shape;1032;p2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3" name="Google Shape;1033;p2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4" name="Google Shape;1034;p2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5" name="Google Shape;1035;p2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6" name="Google Shape;1036;p2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7" name="Google Shape;1037;p2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8" name="Google Shape;1038;p2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9" name="Google Shape;1039;p2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0" name="Google Shape;1040;p2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1" name="Google Shape;1041;p2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2" name="Google Shape;1042;p2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3" name="Google Shape;1043;p2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4" name="Google Shape;1044;p2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5" name="Google Shape;1045;p2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46" name="Google Shape;1046;p21"/>
          <p:cNvGrpSpPr/>
          <p:nvPr/>
        </p:nvGrpSpPr>
        <p:grpSpPr>
          <a:xfrm rot="10800000">
            <a:off x="-3431296" y="-1933997"/>
            <a:ext cx="9353605" cy="10487269"/>
            <a:chOff x="230400" y="228225"/>
            <a:chExt cx="4651375" cy="5215125"/>
          </a:xfrm>
        </p:grpSpPr>
        <p:sp>
          <p:nvSpPr>
            <p:cNvPr id="1047" name="Google Shape;1047;p2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8" name="Google Shape;1048;p2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9" name="Google Shape;1049;p2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0" name="Google Shape;1050;p2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1" name="Google Shape;1051;p2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2" name="Google Shape;1052;p2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3" name="Google Shape;1053;p2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4" name="Google Shape;1054;p2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5" name="Google Shape;1055;p2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6" name="Google Shape;1056;p2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2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2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2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2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2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2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2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90" name="Google Shape;1090;p21"/>
          <p:cNvSpPr/>
          <p:nvPr/>
        </p:nvSpPr>
        <p:spPr>
          <a:xfrm>
            <a:off x="20576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091" name="Google Shape;1091;p2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21"/>
          <p:cNvSpPr txBox="1">
            <a:spLocks noGrp="1"/>
          </p:cNvSpPr>
          <p:nvPr>
            <p:ph type="subTitle" idx="1"/>
          </p:nvPr>
        </p:nvSpPr>
        <p:spPr>
          <a:xfrm>
            <a:off x="53711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3" name="Google Shape;1093;p21"/>
          <p:cNvSpPr txBox="1">
            <a:spLocks noGrp="1"/>
          </p:cNvSpPr>
          <p:nvPr>
            <p:ph type="subTitle" idx="2"/>
          </p:nvPr>
        </p:nvSpPr>
        <p:spPr>
          <a:xfrm>
            <a:off x="77761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4" name="Google Shape;1094;p21"/>
          <p:cNvSpPr txBox="1">
            <a:spLocks noGrp="1"/>
          </p:cNvSpPr>
          <p:nvPr>
            <p:ph type="subTitle" idx="3"/>
          </p:nvPr>
        </p:nvSpPr>
        <p:spPr>
          <a:xfrm>
            <a:off x="30351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5" name="Google Shape;1095;p21"/>
          <p:cNvSpPr txBox="1">
            <a:spLocks noGrp="1"/>
          </p:cNvSpPr>
          <p:nvPr>
            <p:ph type="subTitle" idx="4"/>
          </p:nvPr>
        </p:nvSpPr>
        <p:spPr>
          <a:xfrm>
            <a:off x="2898233" y="1645433"/>
            <a:ext cx="6395600" cy="2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96" name="Google Shape;1096;p21"/>
          <p:cNvSpPr txBox="1">
            <a:spLocks noGrp="1"/>
          </p:cNvSpPr>
          <p:nvPr>
            <p:ph type="title"/>
          </p:nvPr>
        </p:nvSpPr>
        <p:spPr>
          <a:xfrm>
            <a:off x="2898184" y="4032767"/>
            <a:ext cx="6395600" cy="556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6995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22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099" name="Google Shape;1099;p22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0" name="Google Shape;1120;p22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22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2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2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2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2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2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2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2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2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2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2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2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2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2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142" name="Google Shape;1142;p2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22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144" name="Google Shape;1144;p22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2"/>
          <p:cNvSpPr txBox="1">
            <a:spLocks noGrp="1"/>
          </p:cNvSpPr>
          <p:nvPr>
            <p:ph type="title" hasCustomPrompt="1"/>
          </p:nvPr>
        </p:nvSpPr>
        <p:spPr>
          <a:xfrm>
            <a:off x="1147333" y="1682472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6" name="Google Shape;1146;p22"/>
          <p:cNvSpPr txBox="1">
            <a:spLocks noGrp="1"/>
          </p:cNvSpPr>
          <p:nvPr>
            <p:ph type="subTitle" idx="1"/>
          </p:nvPr>
        </p:nvSpPr>
        <p:spPr>
          <a:xfrm>
            <a:off x="1147333" y="23324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47" name="Google Shape;1147;p22"/>
          <p:cNvSpPr txBox="1">
            <a:spLocks noGrp="1"/>
          </p:cNvSpPr>
          <p:nvPr>
            <p:ph type="title" idx="2" hasCustomPrompt="1"/>
          </p:nvPr>
        </p:nvSpPr>
        <p:spPr>
          <a:xfrm>
            <a:off x="4515200" y="1682471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8" name="Google Shape;1148;p22"/>
          <p:cNvSpPr txBox="1">
            <a:spLocks noGrp="1"/>
          </p:cNvSpPr>
          <p:nvPr>
            <p:ph type="subTitle" idx="3"/>
          </p:nvPr>
        </p:nvSpPr>
        <p:spPr>
          <a:xfrm>
            <a:off x="4515200" y="2332467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49" name="Google Shape;1149;p22"/>
          <p:cNvSpPr txBox="1">
            <a:spLocks noGrp="1"/>
          </p:cNvSpPr>
          <p:nvPr>
            <p:ph type="title" idx="4" hasCustomPrompt="1"/>
          </p:nvPr>
        </p:nvSpPr>
        <p:spPr>
          <a:xfrm>
            <a:off x="7883067" y="1682472"/>
            <a:ext cx="3161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50" name="Google Shape;1150;p22"/>
          <p:cNvSpPr txBox="1">
            <a:spLocks noGrp="1"/>
          </p:cNvSpPr>
          <p:nvPr>
            <p:ph type="subTitle" idx="5"/>
          </p:nvPr>
        </p:nvSpPr>
        <p:spPr>
          <a:xfrm>
            <a:off x="7883067" y="2332468"/>
            <a:ext cx="3161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51" name="Google Shape;1151;p22"/>
          <p:cNvSpPr txBox="1">
            <a:spLocks noGrp="1"/>
          </p:cNvSpPr>
          <p:nvPr>
            <p:ph type="title" idx="6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835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23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154" name="Google Shape;1154;p23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3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3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7" name="Google Shape;1157;p23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8" name="Google Shape;1158;p23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3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0" name="Google Shape;1180;p23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3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3" name="Google Shape;1193;p23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4" name="Google Shape;1194;p23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197" name="Google Shape;1197;p2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23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199" name="Google Shape;1199;p23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23"/>
          <p:cNvSpPr txBox="1">
            <a:spLocks noGrp="1"/>
          </p:cNvSpPr>
          <p:nvPr>
            <p:ph type="subTitle" idx="1"/>
          </p:nvPr>
        </p:nvSpPr>
        <p:spPr>
          <a:xfrm>
            <a:off x="2999308" y="3150003"/>
            <a:ext cx="3078000" cy="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title" idx="2"/>
          </p:nvPr>
        </p:nvSpPr>
        <p:spPr>
          <a:xfrm>
            <a:off x="2999308" y="2525967"/>
            <a:ext cx="30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subTitle" idx="3"/>
          </p:nvPr>
        </p:nvSpPr>
        <p:spPr>
          <a:xfrm>
            <a:off x="6114700" y="3150001"/>
            <a:ext cx="3078000" cy="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title" idx="4"/>
          </p:nvPr>
        </p:nvSpPr>
        <p:spPr>
          <a:xfrm>
            <a:off x="6114700" y="2526000"/>
            <a:ext cx="30780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4154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207" name="Google Shape;1207;p24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24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24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50" name="Google Shape;1250;p24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251" name="Google Shape;1251;p24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24"/>
          <p:cNvSpPr txBox="1">
            <a:spLocks noGrp="1"/>
          </p:cNvSpPr>
          <p:nvPr>
            <p:ph type="title"/>
          </p:nvPr>
        </p:nvSpPr>
        <p:spPr>
          <a:xfrm>
            <a:off x="2282733" y="2305400"/>
            <a:ext cx="7627200" cy="13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1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53" name="Google Shape;1253;p24"/>
          <p:cNvSpPr txBox="1">
            <a:spLocks noGrp="1"/>
          </p:cNvSpPr>
          <p:nvPr>
            <p:ph type="subTitle" idx="1"/>
          </p:nvPr>
        </p:nvSpPr>
        <p:spPr>
          <a:xfrm>
            <a:off x="2282400" y="3737704"/>
            <a:ext cx="76272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2803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p25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256" name="Google Shape;1256;p25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1" name="Google Shape;1281;p25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3" name="Google Shape;1283;p25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4" name="Google Shape;1284;p25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5" name="Google Shape;1285;p25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8" name="Google Shape;1288;p25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9" name="Google Shape;1289;p25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3" name="Google Shape;1293;p25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4" name="Google Shape;1294;p25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5" name="Google Shape;1295;p25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6" name="Google Shape;1296;p25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7" name="Google Shape;1297;p25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8" name="Google Shape;1298;p25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9" name="Google Shape;1299;p25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00" name="Google Shape;1300;p25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25"/>
          <p:cNvSpPr txBox="1">
            <a:spLocks noGrp="1"/>
          </p:cNvSpPr>
          <p:nvPr>
            <p:ph type="subTitle" idx="1"/>
          </p:nvPr>
        </p:nvSpPr>
        <p:spPr>
          <a:xfrm>
            <a:off x="1460400" y="3316887"/>
            <a:ext cx="36264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302" name="Google Shape;1302;p25"/>
          <p:cNvSpPr txBox="1">
            <a:spLocks noGrp="1"/>
          </p:cNvSpPr>
          <p:nvPr>
            <p:ph type="title"/>
          </p:nvPr>
        </p:nvSpPr>
        <p:spPr>
          <a:xfrm>
            <a:off x="1460400" y="1958133"/>
            <a:ext cx="28544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8866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26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305" name="Google Shape;1305;p26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48" name="Google Shape;1348;p26"/>
          <p:cNvSpPr/>
          <p:nvPr/>
        </p:nvSpPr>
        <p:spPr>
          <a:xfrm>
            <a:off x="0" y="1400200"/>
            <a:ext cx="12192000" cy="40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49" name="Google Shape;1349;p26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26"/>
          <p:cNvSpPr txBox="1">
            <a:spLocks noGrp="1"/>
          </p:cNvSpPr>
          <p:nvPr>
            <p:ph type="subTitle" idx="1"/>
          </p:nvPr>
        </p:nvSpPr>
        <p:spPr>
          <a:xfrm>
            <a:off x="7039733" y="3316900"/>
            <a:ext cx="36920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351" name="Google Shape;1351;p26"/>
          <p:cNvSpPr txBox="1">
            <a:spLocks noGrp="1"/>
          </p:cNvSpPr>
          <p:nvPr>
            <p:ph type="title"/>
          </p:nvPr>
        </p:nvSpPr>
        <p:spPr>
          <a:xfrm>
            <a:off x="8356833" y="1958133"/>
            <a:ext cx="23748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6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27"/>
          <p:cNvGrpSpPr/>
          <p:nvPr/>
        </p:nvGrpSpPr>
        <p:grpSpPr>
          <a:xfrm>
            <a:off x="-1527829" y="-1713031"/>
            <a:ext cx="9353605" cy="10487269"/>
            <a:chOff x="230400" y="228225"/>
            <a:chExt cx="4651375" cy="5215125"/>
          </a:xfrm>
        </p:grpSpPr>
        <p:sp>
          <p:nvSpPr>
            <p:cNvPr id="1354" name="Google Shape;1354;p27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97" name="Google Shape;1397;p27"/>
          <p:cNvSpPr/>
          <p:nvPr/>
        </p:nvSpPr>
        <p:spPr>
          <a:xfrm>
            <a:off x="5122800" y="0"/>
            <a:ext cx="7069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398" name="Google Shape;1398;p27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27"/>
          <p:cNvSpPr txBox="1">
            <a:spLocks noGrp="1"/>
          </p:cNvSpPr>
          <p:nvPr>
            <p:ph type="subTitle" idx="1"/>
          </p:nvPr>
        </p:nvSpPr>
        <p:spPr>
          <a:xfrm>
            <a:off x="6187600" y="2763768"/>
            <a:ext cx="50520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naheim"/>
              <a:buChar char="●"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400" name="Google Shape;1400;p27"/>
          <p:cNvSpPr txBox="1">
            <a:spLocks noGrp="1"/>
          </p:cNvSpPr>
          <p:nvPr>
            <p:ph type="title"/>
          </p:nvPr>
        </p:nvSpPr>
        <p:spPr>
          <a:xfrm>
            <a:off x="6187600" y="1838801"/>
            <a:ext cx="5052000" cy="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180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" name="Google Shape;1402;p28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403" name="Google Shape;1403;p28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446" name="Google Shape;1446;p2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28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1"/>
          </p:nvPr>
        </p:nvSpPr>
        <p:spPr>
          <a:xfrm>
            <a:off x="952400" y="1750500"/>
            <a:ext cx="49152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subTitle" idx="2"/>
          </p:nvPr>
        </p:nvSpPr>
        <p:spPr>
          <a:xfrm>
            <a:off x="6324400" y="1750500"/>
            <a:ext cx="49152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450" name="Google Shape;1450;p28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28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472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29"/>
          <p:cNvGrpSpPr/>
          <p:nvPr/>
        </p:nvGrpSpPr>
        <p:grpSpPr>
          <a:xfrm rot="10800000" flipH="1">
            <a:off x="5541004" y="-1814631"/>
            <a:ext cx="9353605" cy="10487269"/>
            <a:chOff x="230400" y="228225"/>
            <a:chExt cx="4651375" cy="5215125"/>
          </a:xfrm>
        </p:grpSpPr>
        <p:sp>
          <p:nvSpPr>
            <p:cNvPr id="1454" name="Google Shape;1454;p29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97" name="Google Shape;1497;p29"/>
          <p:cNvSpPr/>
          <p:nvPr/>
        </p:nvSpPr>
        <p:spPr>
          <a:xfrm>
            <a:off x="-25200" y="0"/>
            <a:ext cx="807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498" name="Google Shape;1498;p29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29"/>
          <p:cNvSpPr txBox="1">
            <a:spLocks noGrp="1"/>
          </p:cNvSpPr>
          <p:nvPr>
            <p:ph type="title"/>
          </p:nvPr>
        </p:nvSpPr>
        <p:spPr>
          <a:xfrm>
            <a:off x="952400" y="1554267"/>
            <a:ext cx="6121600" cy="7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00" name="Google Shape;1500;p29"/>
          <p:cNvSpPr txBox="1">
            <a:spLocks noGrp="1"/>
          </p:cNvSpPr>
          <p:nvPr>
            <p:ph type="subTitle" idx="1"/>
          </p:nvPr>
        </p:nvSpPr>
        <p:spPr>
          <a:xfrm>
            <a:off x="952400" y="2433367"/>
            <a:ext cx="6121600" cy="15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1" name="Google Shape;1501;p29"/>
          <p:cNvSpPr txBox="1">
            <a:spLocks noGrp="1"/>
          </p:cNvSpPr>
          <p:nvPr>
            <p:ph type="subTitle" idx="2"/>
          </p:nvPr>
        </p:nvSpPr>
        <p:spPr>
          <a:xfrm>
            <a:off x="3288385" y="5982267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3"/>
          </p:nvPr>
        </p:nvSpPr>
        <p:spPr>
          <a:xfrm>
            <a:off x="5693397" y="5982267"/>
            <a:ext cx="15876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subTitle" idx="4"/>
          </p:nvPr>
        </p:nvSpPr>
        <p:spPr>
          <a:xfrm>
            <a:off x="952384" y="575800"/>
            <a:ext cx="1930800" cy="3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04" name="Google Shape;1504;p29"/>
          <p:cNvSpPr txBox="1"/>
          <p:nvPr/>
        </p:nvSpPr>
        <p:spPr>
          <a:xfrm>
            <a:off x="952400" y="4055567"/>
            <a:ext cx="4928000" cy="10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rPr>
              <a:t> and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lt2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380961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-10312851" flipH="1">
            <a:off x="5630497" y="350099"/>
            <a:ext cx="761111" cy="76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544652" y="5732654"/>
            <a:ext cx="812291" cy="8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5">
            <a:alphaModFix amt="81000"/>
          </a:blip>
          <a:srcRect/>
          <a:stretch/>
        </p:blipFill>
        <p:spPr>
          <a:xfrm rot="117638">
            <a:off x="-874528" y="-1396202"/>
            <a:ext cx="3181757" cy="31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613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5970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30"/>
          <p:cNvGrpSpPr/>
          <p:nvPr/>
        </p:nvGrpSpPr>
        <p:grpSpPr>
          <a:xfrm flipH="1">
            <a:off x="5472510" y="-3249808"/>
            <a:ext cx="11534169" cy="12932119"/>
            <a:chOff x="230400" y="228225"/>
            <a:chExt cx="4651375" cy="5215125"/>
          </a:xfrm>
        </p:grpSpPr>
        <p:sp>
          <p:nvSpPr>
            <p:cNvPr id="1507" name="Google Shape;1507;p30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50" name="Google Shape;1550;p30"/>
          <p:cNvSpPr/>
          <p:nvPr/>
        </p:nvSpPr>
        <p:spPr>
          <a:xfrm>
            <a:off x="-25200" y="0"/>
            <a:ext cx="11638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51" name="Google Shape;1551;p30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509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1"/>
          <p:cNvGrpSpPr/>
          <p:nvPr/>
        </p:nvGrpSpPr>
        <p:grpSpPr>
          <a:xfrm rot="5400000">
            <a:off x="1509511" y="-5558857"/>
            <a:ext cx="9353605" cy="17736988"/>
            <a:chOff x="230400" y="228225"/>
            <a:chExt cx="4651375" cy="5215125"/>
          </a:xfrm>
        </p:grpSpPr>
        <p:sp>
          <p:nvSpPr>
            <p:cNvPr id="1554" name="Google Shape;1554;p31"/>
            <p:cNvSpPr/>
            <p:nvPr/>
          </p:nvSpPr>
          <p:spPr>
            <a:xfrm>
              <a:off x="3299425" y="609050"/>
              <a:ext cx="196975" cy="145150"/>
            </a:xfrm>
            <a:custGeom>
              <a:avLst/>
              <a:gdLst/>
              <a:ahLst/>
              <a:cxnLst/>
              <a:rect l="l" t="t" r="r" b="b"/>
              <a:pathLst>
                <a:path w="7879" h="5806" extrusionOk="0">
                  <a:moveTo>
                    <a:pt x="7878" y="5806"/>
                  </a:moveTo>
                  <a:cubicBezTo>
                    <a:pt x="7234" y="3827"/>
                    <a:pt x="6478" y="1895"/>
                    <a:pt x="5619" y="0"/>
                  </a:cubicBezTo>
                  <a:cubicBezTo>
                    <a:pt x="3398" y="1018"/>
                    <a:pt x="2259" y="1540"/>
                    <a:pt x="0" y="2586"/>
                  </a:cubicBezTo>
                  <a:cubicBezTo>
                    <a:pt x="2679" y="3575"/>
                    <a:pt x="5274" y="4639"/>
                    <a:pt x="7878" y="580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1627700" y="5094475"/>
              <a:ext cx="273050" cy="137225"/>
            </a:xfrm>
            <a:custGeom>
              <a:avLst/>
              <a:gdLst/>
              <a:ahLst/>
              <a:cxnLst/>
              <a:rect l="l" t="t" r="r" b="b"/>
              <a:pathLst>
                <a:path w="10922" h="5489" extrusionOk="0">
                  <a:moveTo>
                    <a:pt x="1" y="0"/>
                  </a:moveTo>
                  <a:cubicBezTo>
                    <a:pt x="1214" y="1849"/>
                    <a:pt x="2446" y="3669"/>
                    <a:pt x="3697" y="5489"/>
                  </a:cubicBezTo>
                  <a:cubicBezTo>
                    <a:pt x="6180" y="3958"/>
                    <a:pt x="8588" y="2306"/>
                    <a:pt x="10922" y="533"/>
                  </a:cubicBezTo>
                  <a:cubicBezTo>
                    <a:pt x="7263" y="495"/>
                    <a:pt x="3641" y="35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238125" y="2006100"/>
              <a:ext cx="148425" cy="209350"/>
            </a:xfrm>
            <a:custGeom>
              <a:avLst/>
              <a:gdLst/>
              <a:ahLst/>
              <a:cxnLst/>
              <a:rect l="l" t="t" r="r" b="b"/>
              <a:pathLst>
                <a:path w="5937" h="8374" extrusionOk="0">
                  <a:moveTo>
                    <a:pt x="5936" y="1"/>
                  </a:moveTo>
                  <a:cubicBezTo>
                    <a:pt x="3958" y="897"/>
                    <a:pt x="1979" y="1793"/>
                    <a:pt x="0" y="2689"/>
                  </a:cubicBezTo>
                  <a:cubicBezTo>
                    <a:pt x="868" y="4696"/>
                    <a:pt x="1960" y="6600"/>
                    <a:pt x="3239" y="8373"/>
                  </a:cubicBezTo>
                  <a:cubicBezTo>
                    <a:pt x="4042" y="5526"/>
                    <a:pt x="4919" y="2782"/>
                    <a:pt x="59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4719350" y="3681325"/>
              <a:ext cx="162425" cy="258800"/>
            </a:xfrm>
            <a:custGeom>
              <a:avLst/>
              <a:gdLst/>
              <a:ahLst/>
              <a:cxnLst/>
              <a:rect l="l" t="t" r="r" b="b"/>
              <a:pathLst>
                <a:path w="6497" h="10352" extrusionOk="0">
                  <a:moveTo>
                    <a:pt x="3099" y="0"/>
                  </a:moveTo>
                  <a:cubicBezTo>
                    <a:pt x="2203" y="3500"/>
                    <a:pt x="1177" y="6926"/>
                    <a:pt x="0" y="10351"/>
                  </a:cubicBezTo>
                  <a:cubicBezTo>
                    <a:pt x="2119" y="9185"/>
                    <a:pt x="4313" y="8186"/>
                    <a:pt x="6497" y="7169"/>
                  </a:cubicBezTo>
                  <a:cubicBezTo>
                    <a:pt x="5424" y="4751"/>
                    <a:pt x="4294" y="2362"/>
                    <a:pt x="30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3496125" y="754175"/>
              <a:ext cx="1384950" cy="2927175"/>
            </a:xfrm>
            <a:custGeom>
              <a:avLst/>
              <a:gdLst/>
              <a:ahLst/>
              <a:cxnLst/>
              <a:rect l="l" t="t" r="r" b="b"/>
              <a:pathLst>
                <a:path w="55398" h="117087" extrusionOk="0">
                  <a:moveTo>
                    <a:pt x="43432" y="41238"/>
                  </a:moveTo>
                  <a:cubicBezTo>
                    <a:pt x="46409" y="51608"/>
                    <a:pt x="49424" y="62174"/>
                    <a:pt x="49191" y="73459"/>
                  </a:cubicBezTo>
                  <a:cubicBezTo>
                    <a:pt x="48939" y="85145"/>
                    <a:pt x="48556" y="96822"/>
                    <a:pt x="47371" y="108452"/>
                  </a:cubicBezTo>
                  <a:cubicBezTo>
                    <a:pt x="48976" y="111308"/>
                    <a:pt x="50554" y="114165"/>
                    <a:pt x="52028" y="117086"/>
                  </a:cubicBezTo>
                  <a:cubicBezTo>
                    <a:pt x="54931" y="104495"/>
                    <a:pt x="55398" y="92099"/>
                    <a:pt x="55099" y="79228"/>
                  </a:cubicBezTo>
                  <a:cubicBezTo>
                    <a:pt x="54810" y="66739"/>
                    <a:pt x="51524" y="55361"/>
                    <a:pt x="49518" y="43152"/>
                  </a:cubicBezTo>
                  <a:cubicBezTo>
                    <a:pt x="48500" y="36991"/>
                    <a:pt x="47464" y="30962"/>
                    <a:pt x="43460" y="25987"/>
                  </a:cubicBezTo>
                  <a:cubicBezTo>
                    <a:pt x="39848" y="21488"/>
                    <a:pt x="34807" y="18557"/>
                    <a:pt x="29748" y="16046"/>
                  </a:cubicBezTo>
                  <a:cubicBezTo>
                    <a:pt x="24558" y="13470"/>
                    <a:pt x="19182" y="11379"/>
                    <a:pt x="14235" y="8317"/>
                  </a:cubicBezTo>
                  <a:cubicBezTo>
                    <a:pt x="9521" y="5396"/>
                    <a:pt x="5051" y="2362"/>
                    <a:pt x="1" y="1"/>
                  </a:cubicBezTo>
                  <a:cubicBezTo>
                    <a:pt x="701" y="2064"/>
                    <a:pt x="1289" y="4164"/>
                    <a:pt x="1765" y="6283"/>
                  </a:cubicBezTo>
                  <a:cubicBezTo>
                    <a:pt x="9633" y="10903"/>
                    <a:pt x="17007" y="16093"/>
                    <a:pt x="24997" y="20554"/>
                  </a:cubicBezTo>
                  <a:cubicBezTo>
                    <a:pt x="33752" y="25445"/>
                    <a:pt x="40688" y="31680"/>
                    <a:pt x="43432" y="4123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386525" y="228225"/>
              <a:ext cx="2912925" cy="1777900"/>
            </a:xfrm>
            <a:custGeom>
              <a:avLst/>
              <a:gdLst/>
              <a:ahLst/>
              <a:cxnLst/>
              <a:rect l="l" t="t" r="r" b="b"/>
              <a:pathLst>
                <a:path w="116517" h="71116" extrusionOk="0">
                  <a:moveTo>
                    <a:pt x="32324" y="17847"/>
                  </a:moveTo>
                  <a:cubicBezTo>
                    <a:pt x="41117" y="6263"/>
                    <a:pt x="56872" y="6263"/>
                    <a:pt x="70481" y="9549"/>
                  </a:cubicBezTo>
                  <a:cubicBezTo>
                    <a:pt x="77864" y="11341"/>
                    <a:pt x="84977" y="14029"/>
                    <a:pt x="92257" y="16185"/>
                  </a:cubicBezTo>
                  <a:cubicBezTo>
                    <a:pt x="98362" y="17996"/>
                    <a:pt x="104709" y="18519"/>
                    <a:pt x="110776" y="20460"/>
                  </a:cubicBezTo>
                  <a:cubicBezTo>
                    <a:pt x="112689" y="19583"/>
                    <a:pt x="114603" y="18696"/>
                    <a:pt x="116516" y="17819"/>
                  </a:cubicBezTo>
                  <a:cubicBezTo>
                    <a:pt x="110515" y="15681"/>
                    <a:pt x="104354" y="14906"/>
                    <a:pt x="98222" y="13404"/>
                  </a:cubicBezTo>
                  <a:cubicBezTo>
                    <a:pt x="90475" y="11518"/>
                    <a:pt x="83082" y="8214"/>
                    <a:pt x="75456" y="5881"/>
                  </a:cubicBezTo>
                  <a:cubicBezTo>
                    <a:pt x="60699" y="1382"/>
                    <a:pt x="45065" y="0"/>
                    <a:pt x="34060" y="12368"/>
                  </a:cubicBezTo>
                  <a:cubicBezTo>
                    <a:pt x="26285" y="21104"/>
                    <a:pt x="22626" y="32650"/>
                    <a:pt x="16634" y="42787"/>
                  </a:cubicBezTo>
                  <a:cubicBezTo>
                    <a:pt x="11005" y="52298"/>
                    <a:pt x="4005" y="60680"/>
                    <a:pt x="0" y="71116"/>
                  </a:cubicBezTo>
                  <a:cubicBezTo>
                    <a:pt x="2035" y="70201"/>
                    <a:pt x="4070" y="69277"/>
                    <a:pt x="6105" y="68353"/>
                  </a:cubicBezTo>
                  <a:cubicBezTo>
                    <a:pt x="9400" y="59868"/>
                    <a:pt x="15560" y="52849"/>
                    <a:pt x="19648" y="44747"/>
                  </a:cubicBezTo>
                  <a:cubicBezTo>
                    <a:pt x="24110" y="35927"/>
                    <a:pt x="26602" y="25370"/>
                    <a:pt x="32324" y="178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1900725" y="3940100"/>
              <a:ext cx="2818650" cy="1503250"/>
            </a:xfrm>
            <a:custGeom>
              <a:avLst/>
              <a:gdLst/>
              <a:ahLst/>
              <a:cxnLst/>
              <a:rect l="l" t="t" r="r" b="b"/>
              <a:pathLst>
                <a:path w="112746" h="60130" extrusionOk="0">
                  <a:moveTo>
                    <a:pt x="70043" y="39744"/>
                  </a:moveTo>
                  <a:cubicBezTo>
                    <a:pt x="59542" y="44747"/>
                    <a:pt x="51804" y="52513"/>
                    <a:pt x="39427" y="49060"/>
                  </a:cubicBezTo>
                  <a:cubicBezTo>
                    <a:pt x="33743" y="47473"/>
                    <a:pt x="28572" y="44523"/>
                    <a:pt x="23027" y="42563"/>
                  </a:cubicBezTo>
                  <a:cubicBezTo>
                    <a:pt x="17679" y="40678"/>
                    <a:pt x="12629" y="40650"/>
                    <a:pt x="7020" y="40855"/>
                  </a:cubicBezTo>
                  <a:cubicBezTo>
                    <a:pt x="4761" y="42909"/>
                    <a:pt x="2427" y="44869"/>
                    <a:pt x="1" y="46708"/>
                  </a:cubicBezTo>
                  <a:cubicBezTo>
                    <a:pt x="5722" y="46736"/>
                    <a:pt x="11808" y="46315"/>
                    <a:pt x="17408" y="47697"/>
                  </a:cubicBezTo>
                  <a:cubicBezTo>
                    <a:pt x="24091" y="49340"/>
                    <a:pt x="29925" y="53568"/>
                    <a:pt x="36188" y="56275"/>
                  </a:cubicBezTo>
                  <a:cubicBezTo>
                    <a:pt x="41518" y="58590"/>
                    <a:pt x="47156" y="60130"/>
                    <a:pt x="52803" y="58039"/>
                  </a:cubicBezTo>
                  <a:cubicBezTo>
                    <a:pt x="58804" y="55827"/>
                    <a:pt x="63817" y="50301"/>
                    <a:pt x="68895" y="46680"/>
                  </a:cubicBezTo>
                  <a:cubicBezTo>
                    <a:pt x="77939" y="40239"/>
                    <a:pt x="88337" y="35889"/>
                    <a:pt x="96262" y="27526"/>
                  </a:cubicBezTo>
                  <a:cubicBezTo>
                    <a:pt x="103580" y="19788"/>
                    <a:pt x="109003" y="9969"/>
                    <a:pt x="112745" y="0"/>
                  </a:cubicBezTo>
                  <a:cubicBezTo>
                    <a:pt x="110617" y="1232"/>
                    <a:pt x="108564" y="2586"/>
                    <a:pt x="106594" y="4051"/>
                  </a:cubicBezTo>
                  <a:cubicBezTo>
                    <a:pt x="100005" y="22131"/>
                    <a:pt x="86601" y="31848"/>
                    <a:pt x="70043" y="397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230400" y="2215425"/>
              <a:ext cx="1397325" cy="2879075"/>
            </a:xfrm>
            <a:custGeom>
              <a:avLst/>
              <a:gdLst/>
              <a:ahLst/>
              <a:cxnLst/>
              <a:rect l="l" t="t" r="r" b="b"/>
              <a:pathLst>
                <a:path w="55893" h="115163" extrusionOk="0">
                  <a:moveTo>
                    <a:pt x="25809" y="69603"/>
                  </a:moveTo>
                  <a:cubicBezTo>
                    <a:pt x="27770" y="58356"/>
                    <a:pt x="16429" y="48257"/>
                    <a:pt x="12182" y="37401"/>
                  </a:cubicBezTo>
                  <a:cubicBezTo>
                    <a:pt x="8140" y="27087"/>
                    <a:pt x="7169" y="16456"/>
                    <a:pt x="8336" y="5470"/>
                  </a:cubicBezTo>
                  <a:cubicBezTo>
                    <a:pt x="6619" y="3734"/>
                    <a:pt x="4948" y="2007"/>
                    <a:pt x="3548" y="0"/>
                  </a:cubicBezTo>
                  <a:cubicBezTo>
                    <a:pt x="514" y="11556"/>
                    <a:pt x="1" y="23298"/>
                    <a:pt x="3511" y="34816"/>
                  </a:cubicBezTo>
                  <a:cubicBezTo>
                    <a:pt x="5387" y="40976"/>
                    <a:pt x="8280" y="46735"/>
                    <a:pt x="11939" y="52000"/>
                  </a:cubicBezTo>
                  <a:cubicBezTo>
                    <a:pt x="15981" y="57796"/>
                    <a:pt x="18968" y="62230"/>
                    <a:pt x="18352" y="69258"/>
                  </a:cubicBezTo>
                  <a:cubicBezTo>
                    <a:pt x="17801" y="75484"/>
                    <a:pt x="14011" y="82456"/>
                    <a:pt x="14627" y="89130"/>
                  </a:cubicBezTo>
                  <a:cubicBezTo>
                    <a:pt x="15122" y="94534"/>
                    <a:pt x="18669" y="98427"/>
                    <a:pt x="22991" y="101246"/>
                  </a:cubicBezTo>
                  <a:cubicBezTo>
                    <a:pt x="28526" y="104858"/>
                    <a:pt x="34891" y="106846"/>
                    <a:pt x="40706" y="109898"/>
                  </a:cubicBezTo>
                  <a:cubicBezTo>
                    <a:pt x="45831" y="112577"/>
                    <a:pt x="50124" y="114332"/>
                    <a:pt x="55893" y="115162"/>
                  </a:cubicBezTo>
                  <a:cubicBezTo>
                    <a:pt x="54623" y="113268"/>
                    <a:pt x="53391" y="111336"/>
                    <a:pt x="52215" y="109375"/>
                  </a:cubicBezTo>
                  <a:cubicBezTo>
                    <a:pt x="44085" y="107201"/>
                    <a:pt x="34135" y="101936"/>
                    <a:pt x="28012" y="96028"/>
                  </a:cubicBezTo>
                  <a:cubicBezTo>
                    <a:pt x="20246" y="88514"/>
                    <a:pt x="24279" y="78321"/>
                    <a:pt x="25809" y="69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1447325" y="4791350"/>
              <a:ext cx="802525" cy="191150"/>
            </a:xfrm>
            <a:custGeom>
              <a:avLst/>
              <a:gdLst/>
              <a:ahLst/>
              <a:cxnLst/>
              <a:rect l="l" t="t" r="r" b="b"/>
              <a:pathLst>
                <a:path w="32101" h="7646" extrusionOk="0">
                  <a:moveTo>
                    <a:pt x="1" y="1"/>
                  </a:moveTo>
                  <a:cubicBezTo>
                    <a:pt x="1130" y="2147"/>
                    <a:pt x="2278" y="4266"/>
                    <a:pt x="3538" y="6338"/>
                  </a:cubicBezTo>
                  <a:cubicBezTo>
                    <a:pt x="10744" y="7645"/>
                    <a:pt x="17884" y="7178"/>
                    <a:pt x="25146" y="6805"/>
                  </a:cubicBezTo>
                  <a:cubicBezTo>
                    <a:pt x="27498" y="4649"/>
                    <a:pt x="29804" y="2446"/>
                    <a:pt x="32100" y="234"/>
                  </a:cubicBezTo>
                  <a:cubicBezTo>
                    <a:pt x="21291" y="934"/>
                    <a:pt x="10539" y="378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3010525" y="739725"/>
              <a:ext cx="562650" cy="343275"/>
            </a:xfrm>
            <a:custGeom>
              <a:avLst/>
              <a:gdLst/>
              <a:ahLst/>
              <a:cxnLst/>
              <a:rect l="l" t="t" r="r" b="b"/>
              <a:pathLst>
                <a:path w="22506" h="13731" extrusionOk="0">
                  <a:moveTo>
                    <a:pt x="22505" y="13730"/>
                  </a:moveTo>
                  <a:cubicBezTo>
                    <a:pt x="22150" y="11434"/>
                    <a:pt x="21730" y="9119"/>
                    <a:pt x="21198" y="6861"/>
                  </a:cubicBezTo>
                  <a:cubicBezTo>
                    <a:pt x="16298" y="4088"/>
                    <a:pt x="11146" y="1792"/>
                    <a:pt x="5816" y="0"/>
                  </a:cubicBezTo>
                  <a:cubicBezTo>
                    <a:pt x="3884" y="887"/>
                    <a:pt x="1942" y="1774"/>
                    <a:pt x="1" y="2651"/>
                  </a:cubicBezTo>
                  <a:cubicBezTo>
                    <a:pt x="8224" y="4985"/>
                    <a:pt x="15514" y="8774"/>
                    <a:pt x="22505" y="137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438800" y="1867250"/>
              <a:ext cx="252025" cy="619575"/>
            </a:xfrm>
            <a:custGeom>
              <a:avLst/>
              <a:gdLst/>
              <a:ahLst/>
              <a:cxnLst/>
              <a:rect l="l" t="t" r="r" b="b"/>
              <a:pathLst>
                <a:path w="10081" h="24783" extrusionOk="0">
                  <a:moveTo>
                    <a:pt x="10081" y="1"/>
                  </a:moveTo>
                  <a:cubicBezTo>
                    <a:pt x="8065" y="944"/>
                    <a:pt x="6039" y="1868"/>
                    <a:pt x="4004" y="2792"/>
                  </a:cubicBezTo>
                  <a:cubicBezTo>
                    <a:pt x="1998" y="8233"/>
                    <a:pt x="728" y="13647"/>
                    <a:pt x="0" y="19397"/>
                  </a:cubicBezTo>
                  <a:cubicBezTo>
                    <a:pt x="2044" y="21320"/>
                    <a:pt x="4210" y="23121"/>
                    <a:pt x="6469" y="24783"/>
                  </a:cubicBezTo>
                  <a:cubicBezTo>
                    <a:pt x="6133" y="16121"/>
                    <a:pt x="6777" y="8056"/>
                    <a:pt x="100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4419500" y="3211125"/>
              <a:ext cx="260900" cy="962575"/>
            </a:xfrm>
            <a:custGeom>
              <a:avLst/>
              <a:gdLst/>
              <a:ahLst/>
              <a:cxnLst/>
              <a:rect l="l" t="t" r="r" b="b"/>
              <a:pathLst>
                <a:path w="10436" h="38503" extrusionOk="0">
                  <a:moveTo>
                    <a:pt x="0" y="38503"/>
                  </a:moveTo>
                  <a:cubicBezTo>
                    <a:pt x="1876" y="36655"/>
                    <a:pt x="3790" y="34844"/>
                    <a:pt x="5843" y="33210"/>
                  </a:cubicBezTo>
                  <a:cubicBezTo>
                    <a:pt x="8214" y="25678"/>
                    <a:pt x="9540" y="18024"/>
                    <a:pt x="10436" y="10174"/>
                  </a:cubicBezTo>
                  <a:cubicBezTo>
                    <a:pt x="8494" y="6758"/>
                    <a:pt x="6487" y="3370"/>
                    <a:pt x="4471" y="0"/>
                  </a:cubicBezTo>
                  <a:cubicBezTo>
                    <a:pt x="4210" y="12900"/>
                    <a:pt x="4518" y="26257"/>
                    <a:pt x="0" y="385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600500" y="2486800"/>
              <a:ext cx="846850" cy="2304800"/>
            </a:xfrm>
            <a:custGeom>
              <a:avLst/>
              <a:gdLst/>
              <a:ahLst/>
              <a:cxnLst/>
              <a:rect l="l" t="t" r="r" b="b"/>
              <a:pathLst>
                <a:path w="33874" h="92192" extrusionOk="0">
                  <a:moveTo>
                    <a:pt x="21497" y="59757"/>
                  </a:moveTo>
                  <a:cubicBezTo>
                    <a:pt x="22654" y="49573"/>
                    <a:pt x="18295" y="41126"/>
                    <a:pt x="14748" y="31792"/>
                  </a:cubicBezTo>
                  <a:cubicBezTo>
                    <a:pt x="11537" y="23326"/>
                    <a:pt x="8915" y="14664"/>
                    <a:pt x="7879" y="5629"/>
                  </a:cubicBezTo>
                  <a:cubicBezTo>
                    <a:pt x="5256" y="3762"/>
                    <a:pt x="2614" y="1905"/>
                    <a:pt x="1" y="1"/>
                  </a:cubicBezTo>
                  <a:cubicBezTo>
                    <a:pt x="542" y="10175"/>
                    <a:pt x="2315" y="19630"/>
                    <a:pt x="6292" y="29048"/>
                  </a:cubicBezTo>
                  <a:cubicBezTo>
                    <a:pt x="8355" y="33948"/>
                    <a:pt x="10865" y="38634"/>
                    <a:pt x="13442" y="43282"/>
                  </a:cubicBezTo>
                  <a:cubicBezTo>
                    <a:pt x="16690" y="49153"/>
                    <a:pt x="17931" y="52569"/>
                    <a:pt x="16746" y="59280"/>
                  </a:cubicBezTo>
                  <a:cubicBezTo>
                    <a:pt x="15523" y="66188"/>
                    <a:pt x="13796" y="73440"/>
                    <a:pt x="17894" y="79815"/>
                  </a:cubicBezTo>
                  <a:cubicBezTo>
                    <a:pt x="21515" y="85434"/>
                    <a:pt x="28105" y="89252"/>
                    <a:pt x="33874" y="92192"/>
                  </a:cubicBezTo>
                  <a:cubicBezTo>
                    <a:pt x="32614" y="89728"/>
                    <a:pt x="31456" y="87208"/>
                    <a:pt x="30429" y="84631"/>
                  </a:cubicBezTo>
                  <a:cubicBezTo>
                    <a:pt x="21842" y="77715"/>
                    <a:pt x="20274" y="70509"/>
                    <a:pt x="21497" y="597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690800" y="339300"/>
              <a:ext cx="2319750" cy="1527975"/>
            </a:xfrm>
            <a:custGeom>
              <a:avLst/>
              <a:gdLst/>
              <a:ahLst/>
              <a:cxnLst/>
              <a:rect l="l" t="t" r="r" b="b"/>
              <a:pathLst>
                <a:path w="92790" h="61119" extrusionOk="0">
                  <a:moveTo>
                    <a:pt x="19976" y="25743"/>
                  </a:moveTo>
                  <a:cubicBezTo>
                    <a:pt x="30131" y="0"/>
                    <a:pt x="67877" y="18892"/>
                    <a:pt x="86751" y="21412"/>
                  </a:cubicBezTo>
                  <a:cubicBezTo>
                    <a:pt x="88758" y="20497"/>
                    <a:pt x="90774" y="19583"/>
                    <a:pt x="92790" y="18668"/>
                  </a:cubicBezTo>
                  <a:cubicBezTo>
                    <a:pt x="87077" y="17203"/>
                    <a:pt x="81281" y="16521"/>
                    <a:pt x="75587" y="14841"/>
                  </a:cubicBezTo>
                  <a:cubicBezTo>
                    <a:pt x="68270" y="12694"/>
                    <a:pt x="60989" y="10342"/>
                    <a:pt x="53447" y="9026"/>
                  </a:cubicBezTo>
                  <a:cubicBezTo>
                    <a:pt x="41649" y="6963"/>
                    <a:pt x="25735" y="7131"/>
                    <a:pt x="19565" y="19331"/>
                  </a:cubicBezTo>
                  <a:cubicBezTo>
                    <a:pt x="15962" y="26462"/>
                    <a:pt x="13834" y="34480"/>
                    <a:pt x="10614" y="41919"/>
                  </a:cubicBezTo>
                  <a:cubicBezTo>
                    <a:pt x="7664" y="48723"/>
                    <a:pt x="3090" y="54464"/>
                    <a:pt x="1" y="61119"/>
                  </a:cubicBezTo>
                  <a:cubicBezTo>
                    <a:pt x="2101" y="60148"/>
                    <a:pt x="4211" y="59168"/>
                    <a:pt x="6311" y="58207"/>
                  </a:cubicBezTo>
                  <a:cubicBezTo>
                    <a:pt x="13012" y="48294"/>
                    <a:pt x="15673" y="36655"/>
                    <a:pt x="19976" y="2574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2249825" y="4173675"/>
              <a:ext cx="2169700" cy="838225"/>
            </a:xfrm>
            <a:custGeom>
              <a:avLst/>
              <a:gdLst/>
              <a:ahLst/>
              <a:cxnLst/>
              <a:rect l="l" t="t" r="r" b="b"/>
              <a:pathLst>
                <a:path w="86788" h="33529" extrusionOk="0">
                  <a:moveTo>
                    <a:pt x="59803" y="19630"/>
                  </a:moveTo>
                  <a:cubicBezTo>
                    <a:pt x="51178" y="23009"/>
                    <a:pt x="42292" y="25604"/>
                    <a:pt x="32800" y="24820"/>
                  </a:cubicBezTo>
                  <a:cubicBezTo>
                    <a:pt x="24044" y="24101"/>
                    <a:pt x="16157" y="20171"/>
                    <a:pt x="7589" y="18706"/>
                  </a:cubicBezTo>
                  <a:cubicBezTo>
                    <a:pt x="4770" y="20451"/>
                    <a:pt x="2408" y="22682"/>
                    <a:pt x="0" y="24950"/>
                  </a:cubicBezTo>
                  <a:cubicBezTo>
                    <a:pt x="10155" y="24409"/>
                    <a:pt x="18911" y="30653"/>
                    <a:pt x="28767" y="32053"/>
                  </a:cubicBezTo>
                  <a:cubicBezTo>
                    <a:pt x="39100" y="33528"/>
                    <a:pt x="48593" y="28488"/>
                    <a:pt x="57824" y="24689"/>
                  </a:cubicBezTo>
                  <a:cubicBezTo>
                    <a:pt x="70192" y="19602"/>
                    <a:pt x="80767" y="12630"/>
                    <a:pt x="86787" y="1"/>
                  </a:cubicBezTo>
                  <a:cubicBezTo>
                    <a:pt x="84613" y="2157"/>
                    <a:pt x="82326" y="4182"/>
                    <a:pt x="79834" y="5956"/>
                  </a:cubicBezTo>
                  <a:cubicBezTo>
                    <a:pt x="74354" y="12462"/>
                    <a:pt x="67494" y="16624"/>
                    <a:pt x="59803" y="196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3573150" y="1082750"/>
              <a:ext cx="1033525" cy="2128400"/>
            </a:xfrm>
            <a:custGeom>
              <a:avLst/>
              <a:gdLst/>
              <a:ahLst/>
              <a:cxnLst/>
              <a:rect l="l" t="t" r="r" b="b"/>
              <a:pathLst>
                <a:path w="41341" h="85136" extrusionOk="0">
                  <a:moveTo>
                    <a:pt x="25724" y="27246"/>
                  </a:moveTo>
                  <a:cubicBezTo>
                    <a:pt x="31007" y="33509"/>
                    <a:pt x="36496" y="41816"/>
                    <a:pt x="35506" y="50730"/>
                  </a:cubicBezTo>
                  <a:cubicBezTo>
                    <a:pt x="34629" y="58580"/>
                    <a:pt x="32352" y="66113"/>
                    <a:pt x="31754" y="74046"/>
                  </a:cubicBezTo>
                  <a:cubicBezTo>
                    <a:pt x="33910" y="77761"/>
                    <a:pt x="36122" y="81448"/>
                    <a:pt x="38325" y="85135"/>
                  </a:cubicBezTo>
                  <a:cubicBezTo>
                    <a:pt x="38661" y="75073"/>
                    <a:pt x="39763" y="65179"/>
                    <a:pt x="40565" y="55173"/>
                  </a:cubicBezTo>
                  <a:cubicBezTo>
                    <a:pt x="41340" y="45428"/>
                    <a:pt x="37933" y="35254"/>
                    <a:pt x="33378" y="27227"/>
                  </a:cubicBezTo>
                  <a:cubicBezTo>
                    <a:pt x="29710" y="20759"/>
                    <a:pt x="23951" y="16064"/>
                    <a:pt x="17483" y="12013"/>
                  </a:cubicBezTo>
                  <a:cubicBezTo>
                    <a:pt x="11415" y="8214"/>
                    <a:pt x="5759" y="4247"/>
                    <a:pt x="0" y="0"/>
                  </a:cubicBezTo>
                  <a:cubicBezTo>
                    <a:pt x="373" y="2520"/>
                    <a:pt x="709" y="5040"/>
                    <a:pt x="1045" y="7561"/>
                  </a:cubicBezTo>
                  <a:cubicBezTo>
                    <a:pt x="8905" y="14748"/>
                    <a:pt x="18985" y="19256"/>
                    <a:pt x="25724" y="2724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699450" y="1702750"/>
              <a:ext cx="318775" cy="1089525"/>
            </a:xfrm>
            <a:custGeom>
              <a:avLst/>
              <a:gdLst/>
              <a:ahLst/>
              <a:cxnLst/>
              <a:rect l="l" t="t" r="r" b="b"/>
              <a:pathLst>
                <a:path w="12751" h="43581" extrusionOk="0">
                  <a:moveTo>
                    <a:pt x="12750" y="0"/>
                  </a:moveTo>
                  <a:cubicBezTo>
                    <a:pt x="10566" y="1354"/>
                    <a:pt x="8298" y="2577"/>
                    <a:pt x="5965" y="3659"/>
                  </a:cubicBezTo>
                  <a:cubicBezTo>
                    <a:pt x="0" y="14571"/>
                    <a:pt x="2268" y="25249"/>
                    <a:pt x="3921" y="36991"/>
                  </a:cubicBezTo>
                  <a:cubicBezTo>
                    <a:pt x="6833" y="39082"/>
                    <a:pt x="9680" y="41247"/>
                    <a:pt x="12414" y="43581"/>
                  </a:cubicBezTo>
                  <a:cubicBezTo>
                    <a:pt x="11108" y="36020"/>
                    <a:pt x="8662" y="28758"/>
                    <a:pt x="7374" y="21235"/>
                  </a:cubicBezTo>
                  <a:cubicBezTo>
                    <a:pt x="5918" y="12723"/>
                    <a:pt x="8756" y="7225"/>
                    <a:pt x="127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1301025" y="4370150"/>
              <a:ext cx="1404775" cy="473025"/>
            </a:xfrm>
            <a:custGeom>
              <a:avLst/>
              <a:gdLst/>
              <a:ahLst/>
              <a:cxnLst/>
              <a:rect l="l" t="t" r="r" b="b"/>
              <a:pathLst>
                <a:path w="56191" h="18921" extrusionOk="0">
                  <a:moveTo>
                    <a:pt x="0" y="1"/>
                  </a:moveTo>
                  <a:cubicBezTo>
                    <a:pt x="486" y="3165"/>
                    <a:pt x="1298" y="6283"/>
                    <a:pt x="2408" y="9288"/>
                  </a:cubicBezTo>
                  <a:cubicBezTo>
                    <a:pt x="16148" y="18921"/>
                    <a:pt x="30625" y="9111"/>
                    <a:pt x="45541" y="10847"/>
                  </a:cubicBezTo>
                  <a:cubicBezTo>
                    <a:pt x="48864" y="8980"/>
                    <a:pt x="52457" y="7608"/>
                    <a:pt x="56191" y="6805"/>
                  </a:cubicBezTo>
                  <a:cubicBezTo>
                    <a:pt x="50609" y="5219"/>
                    <a:pt x="45102" y="3650"/>
                    <a:pt x="39259" y="4472"/>
                  </a:cubicBezTo>
                  <a:cubicBezTo>
                    <a:pt x="34723" y="5107"/>
                    <a:pt x="30336" y="6591"/>
                    <a:pt x="25893" y="7692"/>
                  </a:cubicBezTo>
                  <a:cubicBezTo>
                    <a:pt x="15429" y="10259"/>
                    <a:pt x="6655" y="9307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3959325" y="2671150"/>
              <a:ext cx="435450" cy="1796350"/>
            </a:xfrm>
            <a:custGeom>
              <a:avLst/>
              <a:gdLst/>
              <a:ahLst/>
              <a:cxnLst/>
              <a:rect l="l" t="t" r="r" b="b"/>
              <a:pathLst>
                <a:path w="17418" h="71854" extrusionOk="0">
                  <a:moveTo>
                    <a:pt x="1" y="71853"/>
                  </a:moveTo>
                  <a:cubicBezTo>
                    <a:pt x="4098" y="70304"/>
                    <a:pt x="7795" y="68484"/>
                    <a:pt x="11454" y="66057"/>
                  </a:cubicBezTo>
                  <a:cubicBezTo>
                    <a:pt x="17259" y="58851"/>
                    <a:pt x="17418" y="48854"/>
                    <a:pt x="17306" y="39968"/>
                  </a:cubicBezTo>
                  <a:cubicBezTo>
                    <a:pt x="17194" y="30186"/>
                    <a:pt x="15644" y="20292"/>
                    <a:pt x="16298" y="10510"/>
                  </a:cubicBezTo>
                  <a:cubicBezTo>
                    <a:pt x="14328" y="7057"/>
                    <a:pt x="12378" y="3594"/>
                    <a:pt x="10651" y="0"/>
                  </a:cubicBezTo>
                  <a:cubicBezTo>
                    <a:pt x="7888" y="13152"/>
                    <a:pt x="11715" y="26630"/>
                    <a:pt x="12788" y="39791"/>
                  </a:cubicBezTo>
                  <a:cubicBezTo>
                    <a:pt x="13311" y="46222"/>
                    <a:pt x="13964" y="53979"/>
                    <a:pt x="11491" y="60130"/>
                  </a:cubicBezTo>
                  <a:cubicBezTo>
                    <a:pt x="9437" y="65245"/>
                    <a:pt x="4574" y="69184"/>
                    <a:pt x="1" y="718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2687575" y="874600"/>
              <a:ext cx="947900" cy="603925"/>
            </a:xfrm>
            <a:custGeom>
              <a:avLst/>
              <a:gdLst/>
              <a:ahLst/>
              <a:cxnLst/>
              <a:rect l="l" t="t" r="r" b="b"/>
              <a:pathLst>
                <a:path w="37916" h="24157" extrusionOk="0">
                  <a:moveTo>
                    <a:pt x="37915" y="24156"/>
                  </a:moveTo>
                  <a:cubicBezTo>
                    <a:pt x="37234" y="21431"/>
                    <a:pt x="36814" y="18668"/>
                    <a:pt x="36468" y="15887"/>
                  </a:cubicBezTo>
                  <a:cubicBezTo>
                    <a:pt x="27601" y="8251"/>
                    <a:pt x="18435" y="2296"/>
                    <a:pt x="6880" y="0"/>
                  </a:cubicBezTo>
                  <a:cubicBezTo>
                    <a:pt x="4630" y="1036"/>
                    <a:pt x="2334" y="1960"/>
                    <a:pt x="1" y="2772"/>
                  </a:cubicBezTo>
                  <a:cubicBezTo>
                    <a:pt x="7561" y="3967"/>
                    <a:pt x="14272" y="5498"/>
                    <a:pt x="20834" y="9717"/>
                  </a:cubicBezTo>
                  <a:cubicBezTo>
                    <a:pt x="27153" y="13777"/>
                    <a:pt x="32193" y="19340"/>
                    <a:pt x="37915" y="2415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009800" y="2792250"/>
              <a:ext cx="296150" cy="1577925"/>
            </a:xfrm>
            <a:custGeom>
              <a:avLst/>
              <a:gdLst/>
              <a:ahLst/>
              <a:cxnLst/>
              <a:rect l="l" t="t" r="r" b="b"/>
              <a:pathLst>
                <a:path w="11846" h="63117" extrusionOk="0">
                  <a:moveTo>
                    <a:pt x="11705" y="48323"/>
                  </a:moveTo>
                  <a:cubicBezTo>
                    <a:pt x="10958" y="35283"/>
                    <a:pt x="10660" y="22225"/>
                    <a:pt x="8476" y="9269"/>
                  </a:cubicBezTo>
                  <a:cubicBezTo>
                    <a:pt x="5974" y="5769"/>
                    <a:pt x="3183" y="2857"/>
                    <a:pt x="0" y="1"/>
                  </a:cubicBezTo>
                  <a:cubicBezTo>
                    <a:pt x="2959" y="15943"/>
                    <a:pt x="9409" y="31596"/>
                    <a:pt x="8868" y="47968"/>
                  </a:cubicBezTo>
                  <a:cubicBezTo>
                    <a:pt x="8700" y="53111"/>
                    <a:pt x="8746" y="58609"/>
                    <a:pt x="11649" y="63117"/>
                  </a:cubicBezTo>
                  <a:cubicBezTo>
                    <a:pt x="11313" y="58758"/>
                    <a:pt x="11509" y="54539"/>
                    <a:pt x="11845" y="50189"/>
                  </a:cubicBezTo>
                  <a:cubicBezTo>
                    <a:pt x="11780" y="49573"/>
                    <a:pt x="11733" y="48948"/>
                    <a:pt x="11705" y="4832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3635450" y="1478500"/>
              <a:ext cx="709400" cy="1192675"/>
            </a:xfrm>
            <a:custGeom>
              <a:avLst/>
              <a:gdLst/>
              <a:ahLst/>
              <a:cxnLst/>
              <a:rect l="l" t="t" r="r" b="b"/>
              <a:pathLst>
                <a:path w="28376" h="47707" extrusionOk="0">
                  <a:moveTo>
                    <a:pt x="7850" y="12816"/>
                  </a:moveTo>
                  <a:cubicBezTo>
                    <a:pt x="12629" y="16699"/>
                    <a:pt x="19434" y="21469"/>
                    <a:pt x="22196" y="27302"/>
                  </a:cubicBezTo>
                  <a:cubicBezTo>
                    <a:pt x="24306" y="31755"/>
                    <a:pt x="22187" y="34769"/>
                    <a:pt x="20143" y="38690"/>
                  </a:cubicBezTo>
                  <a:cubicBezTo>
                    <a:pt x="20927" y="41845"/>
                    <a:pt x="22262" y="44766"/>
                    <a:pt x="23606" y="47706"/>
                  </a:cubicBezTo>
                  <a:cubicBezTo>
                    <a:pt x="24857" y="42433"/>
                    <a:pt x="28357" y="36506"/>
                    <a:pt x="28366" y="31055"/>
                  </a:cubicBezTo>
                  <a:cubicBezTo>
                    <a:pt x="28375" y="23578"/>
                    <a:pt x="20236" y="16438"/>
                    <a:pt x="15411" y="11985"/>
                  </a:cubicBezTo>
                  <a:cubicBezTo>
                    <a:pt x="10716" y="7645"/>
                    <a:pt x="5171" y="3977"/>
                    <a:pt x="0" y="0"/>
                  </a:cubicBezTo>
                  <a:cubicBezTo>
                    <a:pt x="859" y="3137"/>
                    <a:pt x="1932" y="6208"/>
                    <a:pt x="3211" y="9194"/>
                  </a:cubicBezTo>
                  <a:cubicBezTo>
                    <a:pt x="4751" y="10380"/>
                    <a:pt x="6319" y="11575"/>
                    <a:pt x="7850" y="1281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2705775" y="4467475"/>
              <a:ext cx="1253575" cy="228225"/>
            </a:xfrm>
            <a:custGeom>
              <a:avLst/>
              <a:gdLst/>
              <a:ahLst/>
              <a:cxnLst/>
              <a:rect l="l" t="t" r="r" b="b"/>
              <a:pathLst>
                <a:path w="50143" h="9129" extrusionOk="0">
                  <a:moveTo>
                    <a:pt x="43478" y="3230"/>
                  </a:moveTo>
                  <a:cubicBezTo>
                    <a:pt x="45728" y="2324"/>
                    <a:pt x="48005" y="1270"/>
                    <a:pt x="50143" y="0"/>
                  </a:cubicBezTo>
                  <a:cubicBezTo>
                    <a:pt x="41462" y="2763"/>
                    <a:pt x="32847" y="4098"/>
                    <a:pt x="23746" y="3584"/>
                  </a:cubicBezTo>
                  <a:cubicBezTo>
                    <a:pt x="15747" y="3146"/>
                    <a:pt x="8009" y="1718"/>
                    <a:pt x="1" y="2912"/>
                  </a:cubicBezTo>
                  <a:cubicBezTo>
                    <a:pt x="15168" y="7355"/>
                    <a:pt x="28796" y="9129"/>
                    <a:pt x="43478" y="323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1018200" y="766775"/>
              <a:ext cx="1669400" cy="936000"/>
            </a:xfrm>
            <a:custGeom>
              <a:avLst/>
              <a:gdLst/>
              <a:ahLst/>
              <a:cxnLst/>
              <a:rect l="l" t="t" r="r" b="b"/>
              <a:pathLst>
                <a:path w="66776" h="37440" extrusionOk="0">
                  <a:moveTo>
                    <a:pt x="9652" y="21917"/>
                  </a:moveTo>
                  <a:cubicBezTo>
                    <a:pt x="12433" y="13031"/>
                    <a:pt x="16503" y="6208"/>
                    <a:pt x="26294" y="5004"/>
                  </a:cubicBezTo>
                  <a:cubicBezTo>
                    <a:pt x="36636" y="3735"/>
                    <a:pt x="47650" y="6805"/>
                    <a:pt x="57656" y="9036"/>
                  </a:cubicBezTo>
                  <a:cubicBezTo>
                    <a:pt x="60737" y="8541"/>
                    <a:pt x="63779" y="7981"/>
                    <a:pt x="66776" y="7085"/>
                  </a:cubicBezTo>
                  <a:cubicBezTo>
                    <a:pt x="54809" y="4771"/>
                    <a:pt x="43207" y="738"/>
                    <a:pt x="30933" y="365"/>
                  </a:cubicBezTo>
                  <a:cubicBezTo>
                    <a:pt x="18976" y="1"/>
                    <a:pt x="11948" y="3651"/>
                    <a:pt x="8018" y="15281"/>
                  </a:cubicBezTo>
                  <a:cubicBezTo>
                    <a:pt x="5517" y="22701"/>
                    <a:pt x="3538" y="30402"/>
                    <a:pt x="0" y="37439"/>
                  </a:cubicBezTo>
                  <a:cubicBezTo>
                    <a:pt x="2381" y="35825"/>
                    <a:pt x="4546" y="33930"/>
                    <a:pt x="6469" y="31792"/>
                  </a:cubicBezTo>
                  <a:cubicBezTo>
                    <a:pt x="7580" y="28507"/>
                    <a:pt x="8616" y="25203"/>
                    <a:pt x="9652" y="219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969200" y="1333125"/>
              <a:ext cx="3267850" cy="3221175"/>
            </a:xfrm>
            <a:custGeom>
              <a:avLst/>
              <a:gdLst/>
              <a:ahLst/>
              <a:cxnLst/>
              <a:rect l="l" t="t" r="r" b="b"/>
              <a:pathLst>
                <a:path w="130714" h="128847" extrusionOk="0">
                  <a:moveTo>
                    <a:pt x="114491" y="124105"/>
                  </a:moveTo>
                  <a:cubicBezTo>
                    <a:pt x="119932" y="121575"/>
                    <a:pt x="126158" y="117804"/>
                    <a:pt x="128128" y="111579"/>
                  </a:cubicBezTo>
                  <a:cubicBezTo>
                    <a:pt x="130713" y="103402"/>
                    <a:pt x="128361" y="93135"/>
                    <a:pt x="126942" y="84977"/>
                  </a:cubicBezTo>
                  <a:cubicBezTo>
                    <a:pt x="124571" y="71303"/>
                    <a:pt x="120203" y="57582"/>
                    <a:pt x="126793" y="44505"/>
                  </a:cubicBezTo>
                  <a:cubicBezTo>
                    <a:pt x="126214" y="40808"/>
                    <a:pt x="125897" y="38120"/>
                    <a:pt x="124086" y="34825"/>
                  </a:cubicBezTo>
                  <a:cubicBezTo>
                    <a:pt x="125990" y="38904"/>
                    <a:pt x="122341" y="41929"/>
                    <a:pt x="120511" y="45167"/>
                  </a:cubicBezTo>
                  <a:cubicBezTo>
                    <a:pt x="117058" y="51281"/>
                    <a:pt x="117216" y="57694"/>
                    <a:pt x="118392" y="64461"/>
                  </a:cubicBezTo>
                  <a:cubicBezTo>
                    <a:pt x="120380" y="75811"/>
                    <a:pt x="123881" y="86890"/>
                    <a:pt x="125029" y="98390"/>
                  </a:cubicBezTo>
                  <a:cubicBezTo>
                    <a:pt x="126009" y="108312"/>
                    <a:pt x="123918" y="114808"/>
                    <a:pt x="115303" y="119503"/>
                  </a:cubicBezTo>
                  <a:cubicBezTo>
                    <a:pt x="105586" y="124795"/>
                    <a:pt x="93620" y="124161"/>
                    <a:pt x="83007" y="121221"/>
                  </a:cubicBezTo>
                  <a:cubicBezTo>
                    <a:pt x="73972" y="118710"/>
                    <a:pt x="64806" y="113492"/>
                    <a:pt x="55183" y="114808"/>
                  </a:cubicBezTo>
                  <a:cubicBezTo>
                    <a:pt x="47137" y="115910"/>
                    <a:pt x="40127" y="121109"/>
                    <a:pt x="32016" y="121809"/>
                  </a:cubicBezTo>
                  <a:cubicBezTo>
                    <a:pt x="23074" y="122574"/>
                    <a:pt x="16643" y="115517"/>
                    <a:pt x="15625" y="106837"/>
                  </a:cubicBezTo>
                  <a:cubicBezTo>
                    <a:pt x="13525" y="88916"/>
                    <a:pt x="18323" y="70117"/>
                    <a:pt x="13852" y="52196"/>
                  </a:cubicBezTo>
                  <a:cubicBezTo>
                    <a:pt x="11976" y="44673"/>
                    <a:pt x="5797" y="38727"/>
                    <a:pt x="4714" y="30961"/>
                  </a:cubicBezTo>
                  <a:cubicBezTo>
                    <a:pt x="4182" y="27181"/>
                    <a:pt x="5358" y="24418"/>
                    <a:pt x="7131" y="21207"/>
                  </a:cubicBezTo>
                  <a:cubicBezTo>
                    <a:pt x="9894" y="16223"/>
                    <a:pt x="11752" y="11089"/>
                    <a:pt x="13535" y="5666"/>
                  </a:cubicBezTo>
                  <a:cubicBezTo>
                    <a:pt x="14169" y="3734"/>
                    <a:pt x="14804" y="1821"/>
                    <a:pt x="15495" y="0"/>
                  </a:cubicBezTo>
                  <a:cubicBezTo>
                    <a:pt x="13217" y="3109"/>
                    <a:pt x="10996" y="6254"/>
                    <a:pt x="8429" y="9138"/>
                  </a:cubicBezTo>
                  <a:cubicBezTo>
                    <a:pt x="6329" y="14776"/>
                    <a:pt x="2044" y="20264"/>
                    <a:pt x="822" y="26126"/>
                  </a:cubicBezTo>
                  <a:cubicBezTo>
                    <a:pt x="0" y="30093"/>
                    <a:pt x="1027" y="34200"/>
                    <a:pt x="2324" y="37934"/>
                  </a:cubicBezTo>
                  <a:cubicBezTo>
                    <a:pt x="3949" y="42601"/>
                    <a:pt x="6319" y="46988"/>
                    <a:pt x="7477" y="51813"/>
                  </a:cubicBezTo>
                  <a:cubicBezTo>
                    <a:pt x="8709" y="56966"/>
                    <a:pt x="9204" y="62407"/>
                    <a:pt x="10090" y="67644"/>
                  </a:cubicBezTo>
                  <a:cubicBezTo>
                    <a:pt x="17333" y="80039"/>
                    <a:pt x="14319" y="94889"/>
                    <a:pt x="13460" y="108564"/>
                  </a:cubicBezTo>
                  <a:cubicBezTo>
                    <a:pt x="14179" y="117403"/>
                    <a:pt x="19294" y="125626"/>
                    <a:pt x="28702" y="126140"/>
                  </a:cubicBezTo>
                  <a:cubicBezTo>
                    <a:pt x="37336" y="126616"/>
                    <a:pt x="45139" y="121463"/>
                    <a:pt x="53484" y="120147"/>
                  </a:cubicBezTo>
                  <a:cubicBezTo>
                    <a:pt x="63219" y="118607"/>
                    <a:pt x="72768" y="123433"/>
                    <a:pt x="81981" y="125841"/>
                  </a:cubicBezTo>
                  <a:cubicBezTo>
                    <a:pt x="92845" y="128669"/>
                    <a:pt x="104279" y="128846"/>
                    <a:pt x="114491" y="1241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2118675" y="992675"/>
              <a:ext cx="1850250" cy="1079950"/>
            </a:xfrm>
            <a:custGeom>
              <a:avLst/>
              <a:gdLst/>
              <a:ahLst/>
              <a:cxnLst/>
              <a:rect l="l" t="t" r="r" b="b"/>
              <a:pathLst>
                <a:path w="74010" h="43198" extrusionOk="0">
                  <a:moveTo>
                    <a:pt x="61511" y="33126"/>
                  </a:moveTo>
                  <a:cubicBezTo>
                    <a:pt x="65693" y="36384"/>
                    <a:pt x="70164" y="39492"/>
                    <a:pt x="74009" y="43198"/>
                  </a:cubicBezTo>
                  <a:cubicBezTo>
                    <a:pt x="69986" y="38549"/>
                    <a:pt x="66626" y="34181"/>
                    <a:pt x="63882" y="28627"/>
                  </a:cubicBezTo>
                  <a:cubicBezTo>
                    <a:pt x="56051" y="22607"/>
                    <a:pt x="49816" y="14767"/>
                    <a:pt x="41891" y="8942"/>
                  </a:cubicBezTo>
                  <a:cubicBezTo>
                    <a:pt x="33285" y="2614"/>
                    <a:pt x="23709" y="2184"/>
                    <a:pt x="13637" y="0"/>
                  </a:cubicBezTo>
                  <a:cubicBezTo>
                    <a:pt x="9110" y="663"/>
                    <a:pt x="4555" y="999"/>
                    <a:pt x="0" y="1307"/>
                  </a:cubicBezTo>
                  <a:cubicBezTo>
                    <a:pt x="7468" y="2548"/>
                    <a:pt x="14860" y="4415"/>
                    <a:pt x="22374" y="5302"/>
                  </a:cubicBezTo>
                  <a:cubicBezTo>
                    <a:pt x="27760" y="5946"/>
                    <a:pt x="32380" y="7206"/>
                    <a:pt x="36963" y="10258"/>
                  </a:cubicBezTo>
                  <a:cubicBezTo>
                    <a:pt x="46222" y="16428"/>
                    <a:pt x="52719" y="26294"/>
                    <a:pt x="61511" y="33126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356550" y="976800"/>
              <a:ext cx="762150" cy="356350"/>
            </a:xfrm>
            <a:custGeom>
              <a:avLst/>
              <a:gdLst/>
              <a:ahLst/>
              <a:cxnLst/>
              <a:rect l="l" t="t" r="r" b="b"/>
              <a:pathLst>
                <a:path w="30486" h="14254" extrusionOk="0">
                  <a:moveTo>
                    <a:pt x="1" y="14253"/>
                  </a:moveTo>
                  <a:cubicBezTo>
                    <a:pt x="8168" y="3865"/>
                    <a:pt x="17987" y="2679"/>
                    <a:pt x="30485" y="1933"/>
                  </a:cubicBezTo>
                  <a:cubicBezTo>
                    <a:pt x="17045" y="0"/>
                    <a:pt x="5806" y="215"/>
                    <a:pt x="1" y="1425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3968900" y="2072600"/>
              <a:ext cx="102475" cy="131175"/>
            </a:xfrm>
            <a:custGeom>
              <a:avLst/>
              <a:gdLst/>
              <a:ahLst/>
              <a:cxnLst/>
              <a:rect l="l" t="t" r="r" b="b"/>
              <a:pathLst>
                <a:path w="4099" h="5247" extrusionOk="0">
                  <a:moveTo>
                    <a:pt x="0" y="1"/>
                  </a:moveTo>
                  <a:cubicBezTo>
                    <a:pt x="1419" y="1700"/>
                    <a:pt x="2866" y="3389"/>
                    <a:pt x="4098" y="5246"/>
                  </a:cubicBezTo>
                  <a:cubicBezTo>
                    <a:pt x="3155" y="3193"/>
                    <a:pt x="1531" y="158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1117600" y="1058475"/>
              <a:ext cx="3004175" cy="3354400"/>
            </a:xfrm>
            <a:custGeom>
              <a:avLst/>
              <a:gdLst/>
              <a:ahLst/>
              <a:cxnLst/>
              <a:rect l="l" t="t" r="r" b="b"/>
              <a:pathLst>
                <a:path w="120167" h="134176" extrusionOk="0">
                  <a:moveTo>
                    <a:pt x="9633" y="22691"/>
                  </a:moveTo>
                  <a:cubicBezTo>
                    <a:pt x="6731" y="30410"/>
                    <a:pt x="1" y="37467"/>
                    <a:pt x="3678" y="45923"/>
                  </a:cubicBezTo>
                  <a:cubicBezTo>
                    <a:pt x="6581" y="52588"/>
                    <a:pt x="12471" y="57750"/>
                    <a:pt x="13656" y="65217"/>
                  </a:cubicBezTo>
                  <a:cubicBezTo>
                    <a:pt x="14944" y="73365"/>
                    <a:pt x="13955" y="82513"/>
                    <a:pt x="13339" y="90698"/>
                  </a:cubicBezTo>
                  <a:cubicBezTo>
                    <a:pt x="12686" y="99332"/>
                    <a:pt x="10697" y="108825"/>
                    <a:pt x="12406" y="117384"/>
                  </a:cubicBezTo>
                  <a:cubicBezTo>
                    <a:pt x="14011" y="125439"/>
                    <a:pt x="21179" y="130022"/>
                    <a:pt x="29020" y="128473"/>
                  </a:cubicBezTo>
                  <a:cubicBezTo>
                    <a:pt x="36954" y="126905"/>
                    <a:pt x="43637" y="121538"/>
                    <a:pt x="51898" y="121220"/>
                  </a:cubicBezTo>
                  <a:cubicBezTo>
                    <a:pt x="61185" y="120856"/>
                    <a:pt x="70239" y="126298"/>
                    <a:pt x="79069" y="128510"/>
                  </a:cubicBezTo>
                  <a:cubicBezTo>
                    <a:pt x="88953" y="131012"/>
                    <a:pt x="100350" y="131404"/>
                    <a:pt x="109208" y="125523"/>
                  </a:cubicBezTo>
                  <a:cubicBezTo>
                    <a:pt x="120166" y="118252"/>
                    <a:pt x="114491" y="101890"/>
                    <a:pt x="111952" y="91464"/>
                  </a:cubicBezTo>
                  <a:cubicBezTo>
                    <a:pt x="109525" y="81504"/>
                    <a:pt x="103701" y="67961"/>
                    <a:pt x="108583" y="57946"/>
                  </a:cubicBezTo>
                  <a:cubicBezTo>
                    <a:pt x="110422" y="54175"/>
                    <a:pt x="114920" y="51216"/>
                    <a:pt x="112839" y="46651"/>
                  </a:cubicBezTo>
                  <a:cubicBezTo>
                    <a:pt x="109833" y="40052"/>
                    <a:pt x="100621" y="35591"/>
                    <a:pt x="95301" y="31278"/>
                  </a:cubicBezTo>
                  <a:cubicBezTo>
                    <a:pt x="88869" y="26051"/>
                    <a:pt x="84464" y="18986"/>
                    <a:pt x="78387" y="13413"/>
                  </a:cubicBezTo>
                  <a:cubicBezTo>
                    <a:pt x="72311" y="7832"/>
                    <a:pt x="66197" y="6646"/>
                    <a:pt x="58319" y="5582"/>
                  </a:cubicBezTo>
                  <a:cubicBezTo>
                    <a:pt x="47856" y="4182"/>
                    <a:pt x="36086" y="0"/>
                    <a:pt x="25529" y="2474"/>
                  </a:cubicBezTo>
                  <a:cubicBezTo>
                    <a:pt x="15383" y="4854"/>
                    <a:pt x="12910" y="13927"/>
                    <a:pt x="9633" y="22691"/>
                  </a:cubicBezTo>
                  <a:close/>
                  <a:moveTo>
                    <a:pt x="108032" y="120044"/>
                  </a:moveTo>
                  <a:cubicBezTo>
                    <a:pt x="101517" y="127026"/>
                    <a:pt x="89691" y="126970"/>
                    <a:pt x="80758" y="125197"/>
                  </a:cubicBezTo>
                  <a:cubicBezTo>
                    <a:pt x="71994" y="123451"/>
                    <a:pt x="63500" y="118430"/>
                    <a:pt x="54548" y="117982"/>
                  </a:cubicBezTo>
                  <a:cubicBezTo>
                    <a:pt x="43058" y="117394"/>
                    <a:pt x="21758" y="134176"/>
                    <a:pt x="15775" y="116245"/>
                  </a:cubicBezTo>
                  <a:cubicBezTo>
                    <a:pt x="13152" y="108368"/>
                    <a:pt x="15402" y="98819"/>
                    <a:pt x="16391" y="90782"/>
                  </a:cubicBezTo>
                  <a:cubicBezTo>
                    <a:pt x="17334" y="83073"/>
                    <a:pt x="18305" y="75101"/>
                    <a:pt x="17978" y="67317"/>
                  </a:cubicBezTo>
                  <a:cubicBezTo>
                    <a:pt x="17642" y="59486"/>
                    <a:pt x="12144" y="54604"/>
                    <a:pt x="8271" y="48350"/>
                  </a:cubicBezTo>
                  <a:cubicBezTo>
                    <a:pt x="3193" y="40164"/>
                    <a:pt x="8513" y="35693"/>
                    <a:pt x="11509" y="28040"/>
                  </a:cubicBezTo>
                  <a:cubicBezTo>
                    <a:pt x="14524" y="20339"/>
                    <a:pt x="16858" y="10837"/>
                    <a:pt x="25342" y="7393"/>
                  </a:cubicBezTo>
                  <a:cubicBezTo>
                    <a:pt x="34630" y="3622"/>
                    <a:pt x="45877" y="7290"/>
                    <a:pt x="55295" y="8550"/>
                  </a:cubicBezTo>
                  <a:cubicBezTo>
                    <a:pt x="62725" y="9540"/>
                    <a:pt x="69007" y="9736"/>
                    <a:pt x="74971" y="14925"/>
                  </a:cubicBezTo>
                  <a:cubicBezTo>
                    <a:pt x="80684" y="19891"/>
                    <a:pt x="84398" y="26751"/>
                    <a:pt x="89933" y="31857"/>
                  </a:cubicBezTo>
                  <a:cubicBezTo>
                    <a:pt x="95310" y="36823"/>
                    <a:pt x="103001" y="40715"/>
                    <a:pt x="107127" y="46969"/>
                  </a:cubicBezTo>
                  <a:cubicBezTo>
                    <a:pt x="109759" y="50936"/>
                    <a:pt x="107388" y="53017"/>
                    <a:pt x="105344" y="56536"/>
                  </a:cubicBezTo>
                  <a:cubicBezTo>
                    <a:pt x="100584" y="64741"/>
                    <a:pt x="104112" y="74821"/>
                    <a:pt x="106249" y="83343"/>
                  </a:cubicBezTo>
                  <a:cubicBezTo>
                    <a:pt x="108713" y="93153"/>
                    <a:pt x="115863" y="111634"/>
                    <a:pt x="108032" y="12004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1327625" y="1250050"/>
              <a:ext cx="2517150" cy="2960050"/>
            </a:xfrm>
            <a:custGeom>
              <a:avLst/>
              <a:gdLst/>
              <a:ahLst/>
              <a:cxnLst/>
              <a:rect l="l" t="t" r="r" b="b"/>
              <a:pathLst>
                <a:path w="100686" h="118402" extrusionOk="0">
                  <a:moveTo>
                    <a:pt x="4677" y="24885"/>
                  </a:moveTo>
                  <a:cubicBezTo>
                    <a:pt x="3118" y="28245"/>
                    <a:pt x="0" y="31568"/>
                    <a:pt x="476" y="35647"/>
                  </a:cubicBezTo>
                  <a:cubicBezTo>
                    <a:pt x="840" y="38746"/>
                    <a:pt x="2884" y="41350"/>
                    <a:pt x="4714" y="43730"/>
                  </a:cubicBezTo>
                  <a:cubicBezTo>
                    <a:pt x="8952" y="49275"/>
                    <a:pt x="12862" y="54109"/>
                    <a:pt x="12946" y="61465"/>
                  </a:cubicBezTo>
                  <a:cubicBezTo>
                    <a:pt x="13040" y="68988"/>
                    <a:pt x="11733" y="76530"/>
                    <a:pt x="10697" y="83950"/>
                  </a:cubicBezTo>
                  <a:cubicBezTo>
                    <a:pt x="9708" y="91044"/>
                    <a:pt x="7878" y="100126"/>
                    <a:pt x="11444" y="106762"/>
                  </a:cubicBezTo>
                  <a:cubicBezTo>
                    <a:pt x="14935" y="113259"/>
                    <a:pt x="21982" y="113632"/>
                    <a:pt x="28236" y="111831"/>
                  </a:cubicBezTo>
                  <a:cubicBezTo>
                    <a:pt x="35012" y="109871"/>
                    <a:pt x="41443" y="107201"/>
                    <a:pt x="48658" y="108032"/>
                  </a:cubicBezTo>
                  <a:cubicBezTo>
                    <a:pt x="57348" y="109030"/>
                    <a:pt x="65413" y="113371"/>
                    <a:pt x="74168" y="114370"/>
                  </a:cubicBezTo>
                  <a:cubicBezTo>
                    <a:pt x="81747" y="115228"/>
                    <a:pt x="94040" y="114230"/>
                    <a:pt x="96934" y="106016"/>
                  </a:cubicBezTo>
                  <a:cubicBezTo>
                    <a:pt x="100686" y="95347"/>
                    <a:pt x="95627" y="82177"/>
                    <a:pt x="93097" y="71116"/>
                  </a:cubicBezTo>
                  <a:cubicBezTo>
                    <a:pt x="91240" y="63005"/>
                    <a:pt x="89746" y="56294"/>
                    <a:pt x="93601" y="48761"/>
                  </a:cubicBezTo>
                  <a:cubicBezTo>
                    <a:pt x="95431" y="45196"/>
                    <a:pt x="95804" y="43338"/>
                    <a:pt x="93219" y="39941"/>
                  </a:cubicBezTo>
                  <a:cubicBezTo>
                    <a:pt x="88729" y="34060"/>
                    <a:pt x="82027" y="29953"/>
                    <a:pt x="77080" y="24549"/>
                  </a:cubicBezTo>
                  <a:cubicBezTo>
                    <a:pt x="72367" y="19397"/>
                    <a:pt x="68885" y="12825"/>
                    <a:pt x="63238" y="8541"/>
                  </a:cubicBezTo>
                  <a:cubicBezTo>
                    <a:pt x="57507" y="4201"/>
                    <a:pt x="50833" y="4696"/>
                    <a:pt x="44085" y="3678"/>
                  </a:cubicBezTo>
                  <a:cubicBezTo>
                    <a:pt x="35665" y="2409"/>
                    <a:pt x="25594" y="1"/>
                    <a:pt x="17632" y="4322"/>
                  </a:cubicBezTo>
                  <a:cubicBezTo>
                    <a:pt x="10109" y="8401"/>
                    <a:pt x="7981" y="17810"/>
                    <a:pt x="4677" y="24885"/>
                  </a:cubicBezTo>
                  <a:close/>
                  <a:moveTo>
                    <a:pt x="93172" y="99501"/>
                  </a:moveTo>
                  <a:cubicBezTo>
                    <a:pt x="90568" y="118402"/>
                    <a:pt x="62417" y="108237"/>
                    <a:pt x="50945" y="106426"/>
                  </a:cubicBezTo>
                  <a:cubicBezTo>
                    <a:pt x="44197" y="105362"/>
                    <a:pt x="38083" y="106669"/>
                    <a:pt x="31502" y="108032"/>
                  </a:cubicBezTo>
                  <a:cubicBezTo>
                    <a:pt x="25874" y="109199"/>
                    <a:pt x="19984" y="109114"/>
                    <a:pt x="16148" y="104336"/>
                  </a:cubicBezTo>
                  <a:cubicBezTo>
                    <a:pt x="7850" y="94003"/>
                    <a:pt x="15747" y="75111"/>
                    <a:pt x="15840" y="62743"/>
                  </a:cubicBezTo>
                  <a:cubicBezTo>
                    <a:pt x="15887" y="55939"/>
                    <a:pt x="12704" y="51244"/>
                    <a:pt x="8709" y="46064"/>
                  </a:cubicBezTo>
                  <a:cubicBezTo>
                    <a:pt x="4331" y="40379"/>
                    <a:pt x="2110" y="35134"/>
                    <a:pt x="6011" y="28609"/>
                  </a:cubicBezTo>
                  <a:cubicBezTo>
                    <a:pt x="9680" y="22467"/>
                    <a:pt x="11733" y="12993"/>
                    <a:pt x="18435" y="8494"/>
                  </a:cubicBezTo>
                  <a:cubicBezTo>
                    <a:pt x="25127" y="3986"/>
                    <a:pt x="33929" y="5172"/>
                    <a:pt x="41415" y="6170"/>
                  </a:cubicBezTo>
                  <a:cubicBezTo>
                    <a:pt x="47837" y="7029"/>
                    <a:pt x="55304" y="6693"/>
                    <a:pt x="60904" y="10417"/>
                  </a:cubicBezTo>
                  <a:cubicBezTo>
                    <a:pt x="66178" y="13927"/>
                    <a:pt x="69585" y="19863"/>
                    <a:pt x="73375" y="24782"/>
                  </a:cubicBezTo>
                  <a:cubicBezTo>
                    <a:pt x="77715" y="30420"/>
                    <a:pt x="83250" y="34938"/>
                    <a:pt x="87758" y="40426"/>
                  </a:cubicBezTo>
                  <a:cubicBezTo>
                    <a:pt x="90176" y="43357"/>
                    <a:pt x="91333" y="45728"/>
                    <a:pt x="90092" y="49405"/>
                  </a:cubicBezTo>
                  <a:cubicBezTo>
                    <a:pt x="89364" y="51561"/>
                    <a:pt x="88141" y="53484"/>
                    <a:pt x="87730" y="55771"/>
                  </a:cubicBezTo>
                  <a:cubicBezTo>
                    <a:pt x="87030" y="59598"/>
                    <a:pt x="87908" y="63639"/>
                    <a:pt x="88626" y="67401"/>
                  </a:cubicBezTo>
                  <a:cubicBezTo>
                    <a:pt x="90642" y="78023"/>
                    <a:pt x="94628" y="88925"/>
                    <a:pt x="93172" y="995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1420025" y="1447225"/>
              <a:ext cx="2135625" cy="2605600"/>
            </a:xfrm>
            <a:custGeom>
              <a:avLst/>
              <a:gdLst/>
              <a:ahLst/>
              <a:cxnLst/>
              <a:rect l="l" t="t" r="r" b="b"/>
              <a:pathLst>
                <a:path w="85425" h="104224" extrusionOk="0">
                  <a:moveTo>
                    <a:pt x="3510" y="23690"/>
                  </a:moveTo>
                  <a:cubicBezTo>
                    <a:pt x="1" y="29673"/>
                    <a:pt x="5050" y="35526"/>
                    <a:pt x="8504" y="40081"/>
                  </a:cubicBezTo>
                  <a:cubicBezTo>
                    <a:pt x="12116" y="44869"/>
                    <a:pt x="14776" y="49545"/>
                    <a:pt x="14711" y="55724"/>
                  </a:cubicBezTo>
                  <a:cubicBezTo>
                    <a:pt x="14580" y="66963"/>
                    <a:pt x="8102" y="84538"/>
                    <a:pt x="17511" y="93340"/>
                  </a:cubicBezTo>
                  <a:cubicBezTo>
                    <a:pt x="21497" y="97074"/>
                    <a:pt x="26584" y="97569"/>
                    <a:pt x="31708" y="96738"/>
                  </a:cubicBezTo>
                  <a:cubicBezTo>
                    <a:pt x="36851" y="95898"/>
                    <a:pt x="41191" y="95440"/>
                    <a:pt x="49275" y="97121"/>
                  </a:cubicBezTo>
                  <a:cubicBezTo>
                    <a:pt x="60989" y="99547"/>
                    <a:pt x="84837" y="104224"/>
                    <a:pt x="85229" y="85612"/>
                  </a:cubicBezTo>
                  <a:cubicBezTo>
                    <a:pt x="85425" y="76156"/>
                    <a:pt x="82279" y="66860"/>
                    <a:pt x="80973" y="57377"/>
                  </a:cubicBezTo>
                  <a:cubicBezTo>
                    <a:pt x="80179" y="51618"/>
                    <a:pt x="81990" y="47893"/>
                    <a:pt x="82727" y="42498"/>
                  </a:cubicBezTo>
                  <a:cubicBezTo>
                    <a:pt x="83250" y="38709"/>
                    <a:pt x="81215" y="35824"/>
                    <a:pt x="78985" y="32978"/>
                  </a:cubicBezTo>
                  <a:cubicBezTo>
                    <a:pt x="74812" y="27639"/>
                    <a:pt x="70285" y="22710"/>
                    <a:pt x="66440" y="17110"/>
                  </a:cubicBezTo>
                  <a:cubicBezTo>
                    <a:pt x="63051" y="12182"/>
                    <a:pt x="59598" y="6740"/>
                    <a:pt x="54166" y="3949"/>
                  </a:cubicBezTo>
                  <a:cubicBezTo>
                    <a:pt x="48677" y="1139"/>
                    <a:pt x="41415" y="1233"/>
                    <a:pt x="35386" y="673"/>
                  </a:cubicBezTo>
                  <a:cubicBezTo>
                    <a:pt x="28254" y="1"/>
                    <a:pt x="20498" y="113"/>
                    <a:pt x="14767" y="5088"/>
                  </a:cubicBezTo>
                  <a:cubicBezTo>
                    <a:pt x="9260" y="9876"/>
                    <a:pt x="7085" y="17605"/>
                    <a:pt x="3510" y="23690"/>
                  </a:cubicBezTo>
                  <a:close/>
                  <a:moveTo>
                    <a:pt x="80889" y="80459"/>
                  </a:moveTo>
                  <a:cubicBezTo>
                    <a:pt x="81150" y="96766"/>
                    <a:pt x="63948" y="97317"/>
                    <a:pt x="51020" y="95655"/>
                  </a:cubicBezTo>
                  <a:cubicBezTo>
                    <a:pt x="45513" y="94946"/>
                    <a:pt x="40155" y="94171"/>
                    <a:pt x="34602" y="93882"/>
                  </a:cubicBezTo>
                  <a:cubicBezTo>
                    <a:pt x="30056" y="93648"/>
                    <a:pt x="25800" y="93182"/>
                    <a:pt x="22271" y="89989"/>
                  </a:cubicBezTo>
                  <a:cubicBezTo>
                    <a:pt x="12405" y="81094"/>
                    <a:pt x="17240" y="67896"/>
                    <a:pt x="17072" y="56228"/>
                  </a:cubicBezTo>
                  <a:cubicBezTo>
                    <a:pt x="16979" y="50077"/>
                    <a:pt x="14403" y="45597"/>
                    <a:pt x="10903" y="40762"/>
                  </a:cubicBezTo>
                  <a:cubicBezTo>
                    <a:pt x="7832" y="36534"/>
                    <a:pt x="3398" y="31662"/>
                    <a:pt x="5097" y="26061"/>
                  </a:cubicBezTo>
                  <a:cubicBezTo>
                    <a:pt x="6833" y="20367"/>
                    <a:pt x="11080" y="13134"/>
                    <a:pt x="15280" y="8859"/>
                  </a:cubicBezTo>
                  <a:cubicBezTo>
                    <a:pt x="20153" y="3921"/>
                    <a:pt x="26733" y="2773"/>
                    <a:pt x="33379" y="2997"/>
                  </a:cubicBezTo>
                  <a:cubicBezTo>
                    <a:pt x="39101" y="3184"/>
                    <a:pt x="46138" y="3249"/>
                    <a:pt x="51487" y="5470"/>
                  </a:cubicBezTo>
                  <a:cubicBezTo>
                    <a:pt x="56844" y="7701"/>
                    <a:pt x="60438" y="12546"/>
                    <a:pt x="63499" y="17287"/>
                  </a:cubicBezTo>
                  <a:cubicBezTo>
                    <a:pt x="66888" y="22533"/>
                    <a:pt x="70416" y="27657"/>
                    <a:pt x="74019" y="32772"/>
                  </a:cubicBezTo>
                  <a:cubicBezTo>
                    <a:pt x="76287" y="36002"/>
                    <a:pt x="78854" y="39371"/>
                    <a:pt x="78966" y="43497"/>
                  </a:cubicBezTo>
                  <a:cubicBezTo>
                    <a:pt x="79087" y="47651"/>
                    <a:pt x="77230" y="51543"/>
                    <a:pt x="77416" y="55780"/>
                  </a:cubicBezTo>
                  <a:cubicBezTo>
                    <a:pt x="77771" y="64088"/>
                    <a:pt x="80767" y="72479"/>
                    <a:pt x="80889" y="804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1581725" y="1564600"/>
              <a:ext cx="1764625" cy="2239250"/>
            </a:xfrm>
            <a:custGeom>
              <a:avLst/>
              <a:gdLst/>
              <a:ahLst/>
              <a:cxnLst/>
              <a:rect l="l" t="t" r="r" b="b"/>
              <a:pathLst>
                <a:path w="70585" h="89570" extrusionOk="0">
                  <a:moveTo>
                    <a:pt x="524" y="23336"/>
                  </a:moveTo>
                  <a:cubicBezTo>
                    <a:pt x="1" y="29095"/>
                    <a:pt x="4724" y="33752"/>
                    <a:pt x="7720" y="38158"/>
                  </a:cubicBezTo>
                  <a:cubicBezTo>
                    <a:pt x="10586" y="42386"/>
                    <a:pt x="12574" y="46502"/>
                    <a:pt x="12863" y="51720"/>
                  </a:cubicBezTo>
                  <a:cubicBezTo>
                    <a:pt x="13489" y="63061"/>
                    <a:pt x="10903" y="73338"/>
                    <a:pt x="20181" y="82009"/>
                  </a:cubicBezTo>
                  <a:cubicBezTo>
                    <a:pt x="23485" y="85089"/>
                    <a:pt x="27686" y="85976"/>
                    <a:pt x="31960" y="86788"/>
                  </a:cubicBezTo>
                  <a:cubicBezTo>
                    <a:pt x="36590" y="87665"/>
                    <a:pt x="41285" y="88860"/>
                    <a:pt x="45989" y="89177"/>
                  </a:cubicBezTo>
                  <a:cubicBezTo>
                    <a:pt x="51655" y="89569"/>
                    <a:pt x="57816" y="89084"/>
                    <a:pt x="62940" y="86414"/>
                  </a:cubicBezTo>
                  <a:cubicBezTo>
                    <a:pt x="69054" y="83222"/>
                    <a:pt x="70584" y="78005"/>
                    <a:pt x="70248" y="71601"/>
                  </a:cubicBezTo>
                  <a:cubicBezTo>
                    <a:pt x="69922" y="65329"/>
                    <a:pt x="67822" y="58618"/>
                    <a:pt x="67850" y="52112"/>
                  </a:cubicBezTo>
                  <a:cubicBezTo>
                    <a:pt x="67878" y="47921"/>
                    <a:pt x="69371" y="43796"/>
                    <a:pt x="68755" y="39595"/>
                  </a:cubicBezTo>
                  <a:cubicBezTo>
                    <a:pt x="68120" y="35302"/>
                    <a:pt x="65535" y="31559"/>
                    <a:pt x="63341" y="27937"/>
                  </a:cubicBezTo>
                  <a:cubicBezTo>
                    <a:pt x="60289" y="22897"/>
                    <a:pt x="57480" y="17698"/>
                    <a:pt x="54287" y="12751"/>
                  </a:cubicBezTo>
                  <a:cubicBezTo>
                    <a:pt x="47408" y="2092"/>
                    <a:pt x="37290" y="1"/>
                    <a:pt x="25231" y="579"/>
                  </a:cubicBezTo>
                  <a:cubicBezTo>
                    <a:pt x="19042" y="878"/>
                    <a:pt x="13554" y="2745"/>
                    <a:pt x="9279" y="7459"/>
                  </a:cubicBezTo>
                  <a:cubicBezTo>
                    <a:pt x="5797" y="11285"/>
                    <a:pt x="1000" y="18090"/>
                    <a:pt x="524" y="23336"/>
                  </a:cubicBezTo>
                  <a:close/>
                  <a:moveTo>
                    <a:pt x="66337" y="68363"/>
                  </a:moveTo>
                  <a:cubicBezTo>
                    <a:pt x="66692" y="73730"/>
                    <a:pt x="66095" y="78779"/>
                    <a:pt x="61446" y="82214"/>
                  </a:cubicBezTo>
                  <a:cubicBezTo>
                    <a:pt x="57592" y="85070"/>
                    <a:pt x="51776" y="86797"/>
                    <a:pt x="47091" y="86928"/>
                  </a:cubicBezTo>
                  <a:cubicBezTo>
                    <a:pt x="39876" y="87124"/>
                    <a:pt x="29384" y="84184"/>
                    <a:pt x="24129" y="78910"/>
                  </a:cubicBezTo>
                  <a:cubicBezTo>
                    <a:pt x="20760" y="75531"/>
                    <a:pt x="17792" y="70967"/>
                    <a:pt x="16485" y="66300"/>
                  </a:cubicBezTo>
                  <a:cubicBezTo>
                    <a:pt x="15131" y="61511"/>
                    <a:pt x="15663" y="56536"/>
                    <a:pt x="15066" y="51664"/>
                  </a:cubicBezTo>
                  <a:cubicBezTo>
                    <a:pt x="14431" y="46549"/>
                    <a:pt x="12247" y="42386"/>
                    <a:pt x="9410" y="38167"/>
                  </a:cubicBezTo>
                  <a:cubicBezTo>
                    <a:pt x="6675" y="34116"/>
                    <a:pt x="2895" y="30084"/>
                    <a:pt x="2549" y="24978"/>
                  </a:cubicBezTo>
                  <a:cubicBezTo>
                    <a:pt x="2185" y="19593"/>
                    <a:pt x="6964" y="13246"/>
                    <a:pt x="10464" y="9503"/>
                  </a:cubicBezTo>
                  <a:cubicBezTo>
                    <a:pt x="14095" y="5610"/>
                    <a:pt x="18604" y="3492"/>
                    <a:pt x="23831" y="2810"/>
                  </a:cubicBezTo>
                  <a:cubicBezTo>
                    <a:pt x="34583" y="1410"/>
                    <a:pt x="45280" y="3380"/>
                    <a:pt x="51664" y="12900"/>
                  </a:cubicBezTo>
                  <a:cubicBezTo>
                    <a:pt x="54651" y="17362"/>
                    <a:pt x="56994" y="22253"/>
                    <a:pt x="59421" y="27041"/>
                  </a:cubicBezTo>
                  <a:cubicBezTo>
                    <a:pt x="61521" y="31195"/>
                    <a:pt x="64069" y="35442"/>
                    <a:pt x="65087" y="40053"/>
                  </a:cubicBezTo>
                  <a:cubicBezTo>
                    <a:pt x="65983" y="44076"/>
                    <a:pt x="65189" y="47763"/>
                    <a:pt x="64947" y="51786"/>
                  </a:cubicBezTo>
                  <a:cubicBezTo>
                    <a:pt x="64629" y="57330"/>
                    <a:pt x="65992" y="62996"/>
                    <a:pt x="66337" y="6836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1652200" y="1636475"/>
              <a:ext cx="1505125" cy="2059800"/>
            </a:xfrm>
            <a:custGeom>
              <a:avLst/>
              <a:gdLst/>
              <a:ahLst/>
              <a:cxnLst/>
              <a:rect l="l" t="t" r="r" b="b"/>
              <a:pathLst>
                <a:path w="60205" h="82392" extrusionOk="0">
                  <a:moveTo>
                    <a:pt x="1793" y="23485"/>
                  </a:moveTo>
                  <a:cubicBezTo>
                    <a:pt x="3520" y="32725"/>
                    <a:pt x="12368" y="39007"/>
                    <a:pt x="14394" y="48528"/>
                  </a:cubicBezTo>
                  <a:cubicBezTo>
                    <a:pt x="16382" y="57908"/>
                    <a:pt x="18267" y="65814"/>
                    <a:pt x="24820" y="73188"/>
                  </a:cubicBezTo>
                  <a:cubicBezTo>
                    <a:pt x="29365" y="78312"/>
                    <a:pt x="38223" y="82391"/>
                    <a:pt x="45075" y="81197"/>
                  </a:cubicBezTo>
                  <a:cubicBezTo>
                    <a:pt x="48845" y="80543"/>
                    <a:pt x="53820" y="78256"/>
                    <a:pt x="56639" y="75540"/>
                  </a:cubicBezTo>
                  <a:cubicBezTo>
                    <a:pt x="60121" y="72189"/>
                    <a:pt x="60205" y="67476"/>
                    <a:pt x="59953" y="63033"/>
                  </a:cubicBezTo>
                  <a:cubicBezTo>
                    <a:pt x="59682" y="58412"/>
                    <a:pt x="59019" y="53811"/>
                    <a:pt x="59365" y="49107"/>
                  </a:cubicBezTo>
                  <a:cubicBezTo>
                    <a:pt x="59673" y="45018"/>
                    <a:pt x="59766" y="41154"/>
                    <a:pt x="58721" y="37168"/>
                  </a:cubicBezTo>
                  <a:cubicBezTo>
                    <a:pt x="56359" y="28124"/>
                    <a:pt x="51748" y="17763"/>
                    <a:pt x="46316" y="10203"/>
                  </a:cubicBezTo>
                  <a:cubicBezTo>
                    <a:pt x="40212" y="1690"/>
                    <a:pt x="29589" y="1"/>
                    <a:pt x="19882" y="2091"/>
                  </a:cubicBezTo>
                  <a:cubicBezTo>
                    <a:pt x="11603" y="3874"/>
                    <a:pt x="1" y="13927"/>
                    <a:pt x="1793" y="23485"/>
                  </a:cubicBezTo>
                  <a:close/>
                  <a:moveTo>
                    <a:pt x="56705" y="61101"/>
                  </a:moveTo>
                  <a:cubicBezTo>
                    <a:pt x="57237" y="69483"/>
                    <a:pt x="53624" y="75158"/>
                    <a:pt x="45551" y="77808"/>
                  </a:cubicBezTo>
                  <a:cubicBezTo>
                    <a:pt x="39017" y="79955"/>
                    <a:pt x="31904" y="75596"/>
                    <a:pt x="27863" y="70556"/>
                  </a:cubicBezTo>
                  <a:cubicBezTo>
                    <a:pt x="22514" y="63910"/>
                    <a:pt x="19247" y="56163"/>
                    <a:pt x="16513" y="48117"/>
                  </a:cubicBezTo>
                  <a:cubicBezTo>
                    <a:pt x="13610" y="39586"/>
                    <a:pt x="6180" y="33183"/>
                    <a:pt x="3818" y="24652"/>
                  </a:cubicBezTo>
                  <a:cubicBezTo>
                    <a:pt x="1364" y="15775"/>
                    <a:pt x="11332" y="6394"/>
                    <a:pt x="18967" y="4154"/>
                  </a:cubicBezTo>
                  <a:cubicBezTo>
                    <a:pt x="27732" y="1587"/>
                    <a:pt x="37934" y="2847"/>
                    <a:pt x="43861" y="10399"/>
                  </a:cubicBezTo>
                  <a:cubicBezTo>
                    <a:pt x="49564" y="17642"/>
                    <a:pt x="52962" y="27750"/>
                    <a:pt x="55314" y="36618"/>
                  </a:cubicBezTo>
                  <a:cubicBezTo>
                    <a:pt x="57442" y="44608"/>
                    <a:pt x="56191" y="52961"/>
                    <a:pt x="56705" y="6110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1725025" y="1713475"/>
              <a:ext cx="1279000" cy="1843250"/>
            </a:xfrm>
            <a:custGeom>
              <a:avLst/>
              <a:gdLst/>
              <a:ahLst/>
              <a:cxnLst/>
              <a:rect l="l" t="t" r="r" b="b"/>
              <a:pathLst>
                <a:path w="51160" h="73730" extrusionOk="0">
                  <a:moveTo>
                    <a:pt x="2884" y="22561"/>
                  </a:moveTo>
                  <a:cubicBezTo>
                    <a:pt x="5582" y="30429"/>
                    <a:pt x="12032" y="36973"/>
                    <a:pt x="15653" y="44496"/>
                  </a:cubicBezTo>
                  <a:cubicBezTo>
                    <a:pt x="19023" y="51487"/>
                    <a:pt x="22868" y="58833"/>
                    <a:pt x="27526" y="65002"/>
                  </a:cubicBezTo>
                  <a:cubicBezTo>
                    <a:pt x="31222" y="69921"/>
                    <a:pt x="36524" y="73730"/>
                    <a:pt x="42722" y="71116"/>
                  </a:cubicBezTo>
                  <a:cubicBezTo>
                    <a:pt x="49125" y="68409"/>
                    <a:pt x="51159" y="63042"/>
                    <a:pt x="50823" y="56369"/>
                  </a:cubicBezTo>
                  <a:cubicBezTo>
                    <a:pt x="50413" y="48267"/>
                    <a:pt x="51150" y="40426"/>
                    <a:pt x="49190" y="32352"/>
                  </a:cubicBezTo>
                  <a:cubicBezTo>
                    <a:pt x="47137" y="23886"/>
                    <a:pt x="44392" y="14235"/>
                    <a:pt x="38587" y="7571"/>
                  </a:cubicBezTo>
                  <a:cubicBezTo>
                    <a:pt x="32846" y="981"/>
                    <a:pt x="23167" y="1"/>
                    <a:pt x="15345" y="3025"/>
                  </a:cubicBezTo>
                  <a:cubicBezTo>
                    <a:pt x="8158" y="5788"/>
                    <a:pt x="0" y="14142"/>
                    <a:pt x="2884" y="22561"/>
                  </a:cubicBezTo>
                  <a:close/>
                  <a:moveTo>
                    <a:pt x="48070" y="54763"/>
                  </a:moveTo>
                  <a:cubicBezTo>
                    <a:pt x="48135" y="59925"/>
                    <a:pt x="47482" y="65366"/>
                    <a:pt x="42320" y="67859"/>
                  </a:cubicBezTo>
                  <a:cubicBezTo>
                    <a:pt x="36953" y="70453"/>
                    <a:pt x="32678" y="66673"/>
                    <a:pt x="29645" y="62622"/>
                  </a:cubicBezTo>
                  <a:cubicBezTo>
                    <a:pt x="25360" y="56910"/>
                    <a:pt x="21477" y="50077"/>
                    <a:pt x="17613" y="43861"/>
                  </a:cubicBezTo>
                  <a:cubicBezTo>
                    <a:pt x="13478" y="37187"/>
                    <a:pt x="7701" y="30588"/>
                    <a:pt x="4779" y="23382"/>
                  </a:cubicBezTo>
                  <a:cubicBezTo>
                    <a:pt x="1633" y="15654"/>
                    <a:pt x="8186" y="7944"/>
                    <a:pt x="14813" y="4864"/>
                  </a:cubicBezTo>
                  <a:cubicBezTo>
                    <a:pt x="21814" y="1606"/>
                    <a:pt x="30746" y="2157"/>
                    <a:pt x="36318" y="7888"/>
                  </a:cubicBezTo>
                  <a:cubicBezTo>
                    <a:pt x="47790" y="19686"/>
                    <a:pt x="47874" y="39586"/>
                    <a:pt x="48070" y="5475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720825" y="1688525"/>
              <a:ext cx="1146000" cy="1700900"/>
            </a:xfrm>
            <a:custGeom>
              <a:avLst/>
              <a:gdLst/>
              <a:ahLst/>
              <a:cxnLst/>
              <a:rect l="l" t="t" r="r" b="b"/>
              <a:pathLst>
                <a:path w="45840" h="68036" extrusionOk="0">
                  <a:moveTo>
                    <a:pt x="34349" y="9287"/>
                  </a:moveTo>
                  <a:cubicBezTo>
                    <a:pt x="24231" y="0"/>
                    <a:pt x="0" y="9922"/>
                    <a:pt x="6758" y="25080"/>
                  </a:cubicBezTo>
                  <a:cubicBezTo>
                    <a:pt x="9773" y="31820"/>
                    <a:pt x="15140" y="38223"/>
                    <a:pt x="19620" y="44131"/>
                  </a:cubicBezTo>
                  <a:cubicBezTo>
                    <a:pt x="23858" y="49722"/>
                    <a:pt x="27442" y="55761"/>
                    <a:pt x="31465" y="61231"/>
                  </a:cubicBezTo>
                  <a:cubicBezTo>
                    <a:pt x="33789" y="64376"/>
                    <a:pt x="37439" y="68035"/>
                    <a:pt x="41732" y="65739"/>
                  </a:cubicBezTo>
                  <a:cubicBezTo>
                    <a:pt x="45839" y="63555"/>
                    <a:pt x="45671" y="57796"/>
                    <a:pt x="45615" y="53904"/>
                  </a:cubicBezTo>
                  <a:cubicBezTo>
                    <a:pt x="45410" y="39763"/>
                    <a:pt x="45839" y="19863"/>
                    <a:pt x="34349" y="9287"/>
                  </a:cubicBezTo>
                  <a:close/>
                  <a:moveTo>
                    <a:pt x="43151" y="51570"/>
                  </a:moveTo>
                  <a:cubicBezTo>
                    <a:pt x="43216" y="54622"/>
                    <a:pt x="43935" y="60671"/>
                    <a:pt x="40705" y="62687"/>
                  </a:cubicBezTo>
                  <a:cubicBezTo>
                    <a:pt x="37317" y="64796"/>
                    <a:pt x="34358" y="61389"/>
                    <a:pt x="32520" y="58935"/>
                  </a:cubicBezTo>
                  <a:cubicBezTo>
                    <a:pt x="28749" y="53922"/>
                    <a:pt x="25566" y="48275"/>
                    <a:pt x="21300" y="43347"/>
                  </a:cubicBezTo>
                  <a:cubicBezTo>
                    <a:pt x="16661" y="37989"/>
                    <a:pt x="11443" y="32137"/>
                    <a:pt x="8494" y="25650"/>
                  </a:cubicBezTo>
                  <a:cubicBezTo>
                    <a:pt x="2324" y="12097"/>
                    <a:pt x="22187" y="1251"/>
                    <a:pt x="32342" y="9782"/>
                  </a:cubicBezTo>
                  <a:cubicBezTo>
                    <a:pt x="43543" y="19191"/>
                    <a:pt x="42862" y="38363"/>
                    <a:pt x="43151" y="5157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825825" y="1764575"/>
              <a:ext cx="946950" cy="1497200"/>
            </a:xfrm>
            <a:custGeom>
              <a:avLst/>
              <a:gdLst/>
              <a:ahLst/>
              <a:cxnLst/>
              <a:rect l="l" t="t" r="r" b="b"/>
              <a:pathLst>
                <a:path w="37878" h="59888" extrusionOk="0">
                  <a:moveTo>
                    <a:pt x="26313" y="7328"/>
                  </a:moveTo>
                  <a:cubicBezTo>
                    <a:pt x="16260" y="1"/>
                    <a:pt x="0" y="10838"/>
                    <a:pt x="5955" y="23074"/>
                  </a:cubicBezTo>
                  <a:cubicBezTo>
                    <a:pt x="8952" y="29235"/>
                    <a:pt x="14020" y="34369"/>
                    <a:pt x="18547" y="39446"/>
                  </a:cubicBezTo>
                  <a:cubicBezTo>
                    <a:pt x="22486" y="43861"/>
                    <a:pt x="25407" y="48855"/>
                    <a:pt x="28833" y="53643"/>
                  </a:cubicBezTo>
                  <a:cubicBezTo>
                    <a:pt x="30224" y="55585"/>
                    <a:pt x="32865" y="58684"/>
                    <a:pt x="35367" y="56770"/>
                  </a:cubicBezTo>
                  <a:cubicBezTo>
                    <a:pt x="37878" y="54847"/>
                    <a:pt x="36832" y="48509"/>
                    <a:pt x="36767" y="45999"/>
                  </a:cubicBezTo>
                  <a:cubicBezTo>
                    <a:pt x="36431" y="33809"/>
                    <a:pt x="37467" y="15467"/>
                    <a:pt x="26313" y="7328"/>
                  </a:cubicBezTo>
                  <a:close/>
                  <a:moveTo>
                    <a:pt x="34807" y="43357"/>
                  </a:moveTo>
                  <a:cubicBezTo>
                    <a:pt x="34937" y="47604"/>
                    <a:pt x="35105" y="59888"/>
                    <a:pt x="28936" y="51431"/>
                  </a:cubicBezTo>
                  <a:cubicBezTo>
                    <a:pt x="25809" y="47147"/>
                    <a:pt x="23074" y="42620"/>
                    <a:pt x="19583" y="38587"/>
                  </a:cubicBezTo>
                  <a:cubicBezTo>
                    <a:pt x="15373" y="33734"/>
                    <a:pt x="10492" y="29207"/>
                    <a:pt x="7533" y="23438"/>
                  </a:cubicBezTo>
                  <a:cubicBezTo>
                    <a:pt x="2035" y="12723"/>
                    <a:pt x="14776" y="1774"/>
                    <a:pt x="24651" y="8009"/>
                  </a:cubicBezTo>
                  <a:cubicBezTo>
                    <a:pt x="35245" y="14711"/>
                    <a:pt x="34452" y="32502"/>
                    <a:pt x="34807" y="433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1925450" y="1846500"/>
              <a:ext cx="753050" cy="1340150"/>
            </a:xfrm>
            <a:custGeom>
              <a:avLst/>
              <a:gdLst/>
              <a:ahLst/>
              <a:cxnLst/>
              <a:rect l="l" t="t" r="r" b="b"/>
              <a:pathLst>
                <a:path w="30122" h="53606" extrusionOk="0">
                  <a:moveTo>
                    <a:pt x="19201" y="5498"/>
                  </a:moveTo>
                  <a:cubicBezTo>
                    <a:pt x="9764" y="0"/>
                    <a:pt x="1" y="11201"/>
                    <a:pt x="5060" y="20442"/>
                  </a:cubicBezTo>
                  <a:cubicBezTo>
                    <a:pt x="7963" y="25743"/>
                    <a:pt x="12490" y="29841"/>
                    <a:pt x="16307" y="34452"/>
                  </a:cubicBezTo>
                  <a:cubicBezTo>
                    <a:pt x="19360" y="38120"/>
                    <a:pt x="22076" y="42208"/>
                    <a:pt x="24727" y="45961"/>
                  </a:cubicBezTo>
                  <a:cubicBezTo>
                    <a:pt x="30122" y="53605"/>
                    <a:pt x="29132" y="39912"/>
                    <a:pt x="29030" y="37429"/>
                  </a:cubicBezTo>
                  <a:cubicBezTo>
                    <a:pt x="28628" y="27265"/>
                    <a:pt x="29254" y="11350"/>
                    <a:pt x="19201" y="5498"/>
                  </a:cubicBezTo>
                  <a:close/>
                  <a:moveTo>
                    <a:pt x="27396" y="34834"/>
                  </a:moveTo>
                  <a:cubicBezTo>
                    <a:pt x="27443" y="35805"/>
                    <a:pt x="28834" y="50432"/>
                    <a:pt x="24269" y="43776"/>
                  </a:cubicBezTo>
                  <a:cubicBezTo>
                    <a:pt x="22020" y="40500"/>
                    <a:pt x="19397" y="36860"/>
                    <a:pt x="16746" y="33556"/>
                  </a:cubicBezTo>
                  <a:cubicBezTo>
                    <a:pt x="13311" y="29290"/>
                    <a:pt x="9242" y="25304"/>
                    <a:pt x="6488" y="20628"/>
                  </a:cubicBezTo>
                  <a:cubicBezTo>
                    <a:pt x="1886" y="12844"/>
                    <a:pt x="8906" y="1811"/>
                    <a:pt x="17922" y="6338"/>
                  </a:cubicBezTo>
                  <a:cubicBezTo>
                    <a:pt x="27321" y="11052"/>
                    <a:pt x="26939" y="26014"/>
                    <a:pt x="27396" y="3483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2047025" y="1990925"/>
              <a:ext cx="561950" cy="1030025"/>
            </a:xfrm>
            <a:custGeom>
              <a:avLst/>
              <a:gdLst/>
              <a:ahLst/>
              <a:cxnLst/>
              <a:rect l="l" t="t" r="r" b="b"/>
              <a:pathLst>
                <a:path w="22478" h="41201" extrusionOk="0">
                  <a:moveTo>
                    <a:pt x="11967" y="1448"/>
                  </a:moveTo>
                  <a:cubicBezTo>
                    <a:pt x="8821" y="1"/>
                    <a:pt x="4733" y="1317"/>
                    <a:pt x="2652" y="4052"/>
                  </a:cubicBezTo>
                  <a:cubicBezTo>
                    <a:pt x="1" y="7552"/>
                    <a:pt x="1140" y="11603"/>
                    <a:pt x="2960" y="14954"/>
                  </a:cubicBezTo>
                  <a:cubicBezTo>
                    <a:pt x="6824" y="22076"/>
                    <a:pt x="14319" y="29375"/>
                    <a:pt x="18772" y="35825"/>
                  </a:cubicBezTo>
                  <a:cubicBezTo>
                    <a:pt x="22477" y="41201"/>
                    <a:pt x="21040" y="26985"/>
                    <a:pt x="21012" y="26584"/>
                  </a:cubicBezTo>
                  <a:cubicBezTo>
                    <a:pt x="20508" y="18771"/>
                    <a:pt x="20405" y="5321"/>
                    <a:pt x="11967" y="1448"/>
                  </a:cubicBezTo>
                  <a:close/>
                  <a:moveTo>
                    <a:pt x="19593" y="24278"/>
                  </a:moveTo>
                  <a:cubicBezTo>
                    <a:pt x="19612" y="24428"/>
                    <a:pt x="21460" y="37981"/>
                    <a:pt x="18025" y="33640"/>
                  </a:cubicBezTo>
                  <a:cubicBezTo>
                    <a:pt x="13442" y="27863"/>
                    <a:pt x="7645" y="21385"/>
                    <a:pt x="4201" y="15001"/>
                  </a:cubicBezTo>
                  <a:cubicBezTo>
                    <a:pt x="2568" y="11995"/>
                    <a:pt x="1261" y="8523"/>
                    <a:pt x="3380" y="5200"/>
                  </a:cubicBezTo>
                  <a:cubicBezTo>
                    <a:pt x="4948" y="2745"/>
                    <a:pt x="8243" y="1252"/>
                    <a:pt x="11062" y="2372"/>
                  </a:cubicBezTo>
                  <a:cubicBezTo>
                    <a:pt x="18669" y="5396"/>
                    <a:pt x="19052" y="17455"/>
                    <a:pt x="19593" y="2427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2112850" y="2014725"/>
              <a:ext cx="437550" cy="842200"/>
            </a:xfrm>
            <a:custGeom>
              <a:avLst/>
              <a:gdLst/>
              <a:ahLst/>
              <a:cxnLst/>
              <a:rect l="l" t="t" r="r" b="b"/>
              <a:pathLst>
                <a:path w="17502" h="33688" extrusionOk="0">
                  <a:moveTo>
                    <a:pt x="7691" y="2362"/>
                  </a:moveTo>
                  <a:cubicBezTo>
                    <a:pt x="0" y="1"/>
                    <a:pt x="541" y="10072"/>
                    <a:pt x="2614" y="14077"/>
                  </a:cubicBezTo>
                  <a:cubicBezTo>
                    <a:pt x="5507" y="19677"/>
                    <a:pt x="10211" y="25809"/>
                    <a:pt x="14580" y="30523"/>
                  </a:cubicBezTo>
                  <a:cubicBezTo>
                    <a:pt x="17501" y="33687"/>
                    <a:pt x="15662" y="21478"/>
                    <a:pt x="15644" y="21217"/>
                  </a:cubicBezTo>
                  <a:cubicBezTo>
                    <a:pt x="15074" y="15374"/>
                    <a:pt x="14542" y="4463"/>
                    <a:pt x="7691" y="2362"/>
                  </a:cubicBezTo>
                  <a:close/>
                  <a:moveTo>
                    <a:pt x="14402" y="19304"/>
                  </a:moveTo>
                  <a:cubicBezTo>
                    <a:pt x="14458" y="19770"/>
                    <a:pt x="15933" y="30215"/>
                    <a:pt x="13740" y="28357"/>
                  </a:cubicBezTo>
                  <a:cubicBezTo>
                    <a:pt x="9903" y="25091"/>
                    <a:pt x="5908" y="18912"/>
                    <a:pt x="3491" y="14030"/>
                  </a:cubicBezTo>
                  <a:cubicBezTo>
                    <a:pt x="1970" y="10968"/>
                    <a:pt x="476" y="1541"/>
                    <a:pt x="7122" y="3296"/>
                  </a:cubicBezTo>
                  <a:cubicBezTo>
                    <a:pt x="12974" y="4836"/>
                    <a:pt x="13796" y="14151"/>
                    <a:pt x="14402" y="1930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2139200" y="2094075"/>
              <a:ext cx="338150" cy="603475"/>
            </a:xfrm>
            <a:custGeom>
              <a:avLst/>
              <a:gdLst/>
              <a:ahLst/>
              <a:cxnLst/>
              <a:rect l="l" t="t" r="r" b="b"/>
              <a:pathLst>
                <a:path w="13526" h="24139" extrusionOk="0">
                  <a:moveTo>
                    <a:pt x="5629" y="1027"/>
                  </a:moveTo>
                  <a:cubicBezTo>
                    <a:pt x="1" y="0"/>
                    <a:pt x="1980" y="8252"/>
                    <a:pt x="3165" y="10735"/>
                  </a:cubicBezTo>
                  <a:cubicBezTo>
                    <a:pt x="5162" y="14916"/>
                    <a:pt x="8588" y="20899"/>
                    <a:pt x="11846" y="23037"/>
                  </a:cubicBezTo>
                  <a:cubicBezTo>
                    <a:pt x="13526" y="24138"/>
                    <a:pt x="12294" y="15075"/>
                    <a:pt x="12200" y="14440"/>
                  </a:cubicBezTo>
                  <a:cubicBezTo>
                    <a:pt x="11622" y="10314"/>
                    <a:pt x="10623" y="1933"/>
                    <a:pt x="5629" y="1027"/>
                  </a:cubicBezTo>
                  <a:close/>
                  <a:moveTo>
                    <a:pt x="11136" y="12947"/>
                  </a:moveTo>
                  <a:cubicBezTo>
                    <a:pt x="11463" y="14981"/>
                    <a:pt x="11939" y="21039"/>
                    <a:pt x="11034" y="20918"/>
                  </a:cubicBezTo>
                  <a:cubicBezTo>
                    <a:pt x="9288" y="20694"/>
                    <a:pt x="5349" y="14001"/>
                    <a:pt x="3772" y="10529"/>
                  </a:cubicBezTo>
                  <a:cubicBezTo>
                    <a:pt x="2736" y="8242"/>
                    <a:pt x="1130" y="1569"/>
                    <a:pt x="5312" y="1877"/>
                  </a:cubicBezTo>
                  <a:cubicBezTo>
                    <a:pt x="9204" y="2166"/>
                    <a:pt x="10604" y="9708"/>
                    <a:pt x="11136" y="1294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2184475" y="2160350"/>
              <a:ext cx="229875" cy="405125"/>
            </a:xfrm>
            <a:custGeom>
              <a:avLst/>
              <a:gdLst/>
              <a:ahLst/>
              <a:cxnLst/>
              <a:rect l="l" t="t" r="r" b="b"/>
              <a:pathLst>
                <a:path w="9195" h="16205" extrusionOk="0">
                  <a:moveTo>
                    <a:pt x="3295" y="19"/>
                  </a:moveTo>
                  <a:cubicBezTo>
                    <a:pt x="1" y="0"/>
                    <a:pt x="1699" y="5806"/>
                    <a:pt x="2465" y="7579"/>
                  </a:cubicBezTo>
                  <a:cubicBezTo>
                    <a:pt x="3706" y="10482"/>
                    <a:pt x="7365" y="16204"/>
                    <a:pt x="8439" y="16204"/>
                  </a:cubicBezTo>
                  <a:cubicBezTo>
                    <a:pt x="9195" y="16204"/>
                    <a:pt x="8700" y="10968"/>
                    <a:pt x="8345" y="9008"/>
                  </a:cubicBezTo>
                  <a:cubicBezTo>
                    <a:pt x="7850" y="6282"/>
                    <a:pt x="6301" y="28"/>
                    <a:pt x="3295" y="19"/>
                  </a:cubicBezTo>
                  <a:close/>
                  <a:moveTo>
                    <a:pt x="7449" y="7888"/>
                  </a:moveTo>
                  <a:cubicBezTo>
                    <a:pt x="7841" y="9670"/>
                    <a:pt x="8233" y="14151"/>
                    <a:pt x="7701" y="14207"/>
                  </a:cubicBezTo>
                  <a:cubicBezTo>
                    <a:pt x="6842" y="14309"/>
                    <a:pt x="3818" y="9502"/>
                    <a:pt x="2875" y="7197"/>
                  </a:cubicBezTo>
                  <a:cubicBezTo>
                    <a:pt x="2278" y="5759"/>
                    <a:pt x="971" y="728"/>
                    <a:pt x="3202" y="738"/>
                  </a:cubicBezTo>
                  <a:cubicBezTo>
                    <a:pt x="5433" y="747"/>
                    <a:pt x="6917" y="5470"/>
                    <a:pt x="7449" y="788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2232075" y="2192325"/>
              <a:ext cx="141450" cy="281900"/>
            </a:xfrm>
            <a:custGeom>
              <a:avLst/>
              <a:gdLst/>
              <a:ahLst/>
              <a:cxnLst/>
              <a:rect l="l" t="t" r="r" b="b"/>
              <a:pathLst>
                <a:path w="5658" h="11276" extrusionOk="0">
                  <a:moveTo>
                    <a:pt x="1279" y="56"/>
                  </a:moveTo>
                  <a:cubicBezTo>
                    <a:pt x="243" y="0"/>
                    <a:pt x="1" y="2558"/>
                    <a:pt x="1298" y="5442"/>
                  </a:cubicBezTo>
                  <a:cubicBezTo>
                    <a:pt x="2213" y="7477"/>
                    <a:pt x="3538" y="10258"/>
                    <a:pt x="5106" y="11014"/>
                  </a:cubicBezTo>
                  <a:cubicBezTo>
                    <a:pt x="5657" y="11275"/>
                    <a:pt x="5564" y="8774"/>
                    <a:pt x="4742" y="5647"/>
                  </a:cubicBezTo>
                  <a:cubicBezTo>
                    <a:pt x="4294" y="3892"/>
                    <a:pt x="3184" y="159"/>
                    <a:pt x="1279" y="56"/>
                  </a:cubicBezTo>
                  <a:close/>
                  <a:moveTo>
                    <a:pt x="4033" y="4798"/>
                  </a:moveTo>
                  <a:cubicBezTo>
                    <a:pt x="4789" y="7281"/>
                    <a:pt x="5041" y="9250"/>
                    <a:pt x="4472" y="9203"/>
                  </a:cubicBezTo>
                  <a:cubicBezTo>
                    <a:pt x="3902" y="9157"/>
                    <a:pt x="2558" y="7215"/>
                    <a:pt x="1550" y="4891"/>
                  </a:cubicBezTo>
                  <a:cubicBezTo>
                    <a:pt x="542" y="2576"/>
                    <a:pt x="486" y="653"/>
                    <a:pt x="1307" y="532"/>
                  </a:cubicBezTo>
                  <a:cubicBezTo>
                    <a:pt x="2129" y="420"/>
                    <a:pt x="3277" y="2324"/>
                    <a:pt x="4033" y="479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2253075" y="2211925"/>
              <a:ext cx="86150" cy="168500"/>
            </a:xfrm>
            <a:custGeom>
              <a:avLst/>
              <a:gdLst/>
              <a:ahLst/>
              <a:cxnLst/>
              <a:rect l="l" t="t" r="r" b="b"/>
              <a:pathLst>
                <a:path w="3446" h="6740" extrusionOk="0">
                  <a:moveTo>
                    <a:pt x="533" y="112"/>
                  </a:moveTo>
                  <a:cubicBezTo>
                    <a:pt x="1" y="215"/>
                    <a:pt x="141" y="1718"/>
                    <a:pt x="906" y="3491"/>
                  </a:cubicBezTo>
                  <a:cubicBezTo>
                    <a:pt x="1672" y="5274"/>
                    <a:pt x="2652" y="6739"/>
                    <a:pt x="3044" y="6711"/>
                  </a:cubicBezTo>
                  <a:cubicBezTo>
                    <a:pt x="3445" y="6693"/>
                    <a:pt x="3202" y="5143"/>
                    <a:pt x="2577" y="3276"/>
                  </a:cubicBezTo>
                  <a:cubicBezTo>
                    <a:pt x="1952" y="1400"/>
                    <a:pt x="1065" y="0"/>
                    <a:pt x="533" y="11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597" name="Google Shape;1597;p3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31"/>
          <p:cNvSpPr/>
          <p:nvPr/>
        </p:nvSpPr>
        <p:spPr>
          <a:xfrm flipH="1">
            <a:off x="-300" y="0"/>
            <a:ext cx="12192000" cy="544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599" name="Google Shape;1599;p31"/>
          <p:cNvPicPr preferRelativeResize="0"/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4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101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DDBF-8CD8-40D8-B149-F7C07FC9C344}" type="datetimeFigureOut">
              <a:rPr lang="pt-BR" smtClean="0"/>
              <a:pPr/>
              <a:t>23/02/2026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2FB3-4060-466F-9A27-5E6DA7B4D5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258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13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34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4715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-650318" y="-349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4">
            <a:off x="5102385" y="5907929"/>
            <a:ext cx="1734939" cy="1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-487112">
            <a:off x="4920107" y="572666"/>
            <a:ext cx="845056" cy="84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23">
            <a:off x="11253386" y="5726773"/>
            <a:ext cx="1295937" cy="1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0800" y="1325167"/>
            <a:ext cx="6201600" cy="3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50800" y="4898433"/>
            <a:ext cx="6201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2290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405515" y="1802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11">
            <a:off x="3698874" y="5969944"/>
            <a:ext cx="1324871" cy="132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281573" y="54057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960000" y="3472767"/>
            <a:ext cx="47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524200" y="2165033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960000" y="4595167"/>
            <a:ext cx="47976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80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>
            <a:off x="-484734" y="736266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 amt="58000"/>
          </a:blip>
          <a:srcRect/>
          <a:stretch/>
        </p:blipFill>
        <p:spPr>
          <a:xfrm rot="-487132">
            <a:off x="10799392" y="5485241"/>
            <a:ext cx="1878413" cy="18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4">
            <a:alphaModFix amt="66000"/>
          </a:blip>
          <a:srcRect/>
          <a:stretch/>
        </p:blipFill>
        <p:spPr>
          <a:xfrm rot="-487106">
            <a:off x="-1089411" y="-739124"/>
            <a:ext cx="2624217" cy="2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3670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4516150">
            <a:off x="-458442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 amt="57000"/>
          </a:blip>
          <a:srcRect/>
          <a:stretch/>
        </p:blipFill>
        <p:spPr>
          <a:xfrm rot="487126" flipH="1">
            <a:off x="11320300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5" cstate="print">
            <a:alphaModFix amt="66000"/>
          </a:blip>
          <a:srcRect/>
          <a:stretch/>
        </p:blipFill>
        <p:spPr>
          <a:xfrm rot="487156" flipH="1">
            <a:off x="147792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6">
            <a:alphaModFix amt="28000"/>
          </a:blip>
          <a:srcRect/>
          <a:stretch/>
        </p:blipFill>
        <p:spPr>
          <a:xfrm rot="-9127495">
            <a:off x="11023719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049900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6485299" y="3918533"/>
            <a:ext cx="36568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64853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049900" y="4513833"/>
            <a:ext cx="36568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699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77900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3486982" y="549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4684344" y="5514840"/>
            <a:ext cx="1081413" cy="10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9717973" y="5906742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6" cstate="print">
            <a:alphaModFix amt="60000"/>
          </a:blip>
          <a:srcRect/>
          <a:stretch/>
        </p:blipFill>
        <p:spPr>
          <a:xfrm rot="-487117">
            <a:off x="8447973" y="5703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039500" y="2088800"/>
            <a:ext cx="620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039500" y="3211200"/>
            <a:ext cx="6201600" cy="1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8188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 amt="87000"/>
          </a:blip>
          <a:srcRect/>
          <a:stretch/>
        </p:blipFill>
        <p:spPr>
          <a:xfrm rot="-117637" flipH="1">
            <a:off x="-510433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4516150" flipH="1">
            <a:off x="10483458" y="-4350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 cstate="print">
            <a:alphaModFix amt="69000"/>
          </a:blip>
          <a:srcRect/>
          <a:stretch/>
        </p:blipFill>
        <p:spPr>
          <a:xfrm rot="487123" flipH="1">
            <a:off x="-337135" y="930497"/>
            <a:ext cx="1009101" cy="100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487131" flipH="1">
            <a:off x="11504368" y="914827"/>
            <a:ext cx="770273" cy="7702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6">
            <a:alphaModFix amt="31000"/>
          </a:blip>
          <a:srcRect t="34167"/>
          <a:stretch/>
        </p:blipFill>
        <p:spPr>
          <a:xfrm flipH="1">
            <a:off x="5199734" y="3731517"/>
            <a:ext cx="9224533" cy="455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135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1392900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6847915">
            <a:off x="7249343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960000" y="2210600"/>
            <a:ext cx="486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960000" y="1447000"/>
            <a:ext cx="48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5201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77900" y="-66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0" y="5018064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-10312851" flipH="1">
            <a:off x="5630497" y="350099"/>
            <a:ext cx="761111" cy="76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544652" y="5732654"/>
            <a:ext cx="812291" cy="81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5">
            <a:alphaModFix amt="81000"/>
          </a:blip>
          <a:srcRect/>
          <a:stretch/>
        </p:blipFill>
        <p:spPr>
          <a:xfrm rot="117638">
            <a:off x="-874528" y="-1396202"/>
            <a:ext cx="3181757" cy="318180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613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6852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77900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6847917">
            <a:off x="3486982" y="54957"/>
            <a:ext cx="1535501" cy="153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 rotWithShape="1">
          <a:blip r:embed="rId4" cstate="print">
            <a:alphaModFix amt="84000"/>
          </a:blip>
          <a:srcRect/>
          <a:stretch/>
        </p:blipFill>
        <p:spPr>
          <a:xfrm rot="-487121">
            <a:off x="4684344" y="5514840"/>
            <a:ext cx="1081413" cy="10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 cstate="print">
            <a:alphaModFix amt="60000"/>
          </a:blip>
          <a:srcRect/>
          <a:stretch/>
        </p:blipFill>
        <p:spPr>
          <a:xfrm rot="-487117">
            <a:off x="9717973" y="5906742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6" cstate="print">
            <a:alphaModFix amt="60000"/>
          </a:blip>
          <a:srcRect/>
          <a:stretch/>
        </p:blipFill>
        <p:spPr>
          <a:xfrm rot="-487117">
            <a:off x="8447973" y="570393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039500" y="2088800"/>
            <a:ext cx="620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039500" y="3211200"/>
            <a:ext cx="6201600" cy="1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571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4549134" y="-347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4516159">
            <a:off x="-295161" y="-705565"/>
            <a:ext cx="2658621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214230" y="4860574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5" cstate="print">
            <a:alphaModFix amt="84000"/>
          </a:blip>
          <a:srcRect/>
          <a:stretch/>
        </p:blipFill>
        <p:spPr>
          <a:xfrm rot="-487122">
            <a:off x="392519" y="1839685"/>
            <a:ext cx="833095" cy="8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553167" y="719200"/>
            <a:ext cx="3678800" cy="3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47503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653399" y="-51015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10900" y="79000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0682364" flipH="1">
            <a:off x="9731869" y="390585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6283850" flipH="1">
            <a:off x="-1372426" y="-2212381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-10312878" flipH="1">
            <a:off x="8235590" y="607140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-10312857" flipH="1">
            <a:off x="2591600" y="-43078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683273" y="13802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1631473" y="5180126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3230800" y="1697400"/>
            <a:ext cx="57304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3230800" y="4497800"/>
            <a:ext cx="57304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2167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89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 flipH="1">
            <a:off x="3047934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7">
            <a:off x="10434715" y="-472746"/>
            <a:ext cx="2111021" cy="211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-4516150">
            <a:off x="-466409" y="-366544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3">
            <a:off x="11031689" y="880174"/>
            <a:ext cx="1407824" cy="140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25">
            <a:off x="-102150" y="999025"/>
            <a:ext cx="1170151" cy="11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40100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29867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940100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/>
          </p:nvPr>
        </p:nvSpPr>
        <p:spPr>
          <a:xfrm>
            <a:off x="7842533" y="2183067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432284" y="2613500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7842533" y="2799133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/>
          </p:nvPr>
        </p:nvSpPr>
        <p:spPr>
          <a:xfrm>
            <a:off x="2940100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7" hasCustomPrompt="1"/>
          </p:nvPr>
        </p:nvSpPr>
        <p:spPr>
          <a:xfrm>
            <a:off x="1529867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8"/>
          </p:nvPr>
        </p:nvSpPr>
        <p:spPr>
          <a:xfrm>
            <a:off x="2940100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/>
          </p:nvPr>
        </p:nvSpPr>
        <p:spPr>
          <a:xfrm>
            <a:off x="7842533" y="4241633"/>
            <a:ext cx="28196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rgbClr val="EDCB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32284" y="4669267"/>
            <a:ext cx="1192000" cy="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842533" y="48576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0778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751400" y="2282167"/>
            <a:ext cx="6689200" cy="1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2751400" y="3747267"/>
            <a:ext cx="66892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9991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179566" y="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3978933" y="4083400"/>
            <a:ext cx="72624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3978933" y="2112200"/>
            <a:ext cx="7262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563030" y="5441323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487116">
            <a:off x="7464837" y="301279"/>
            <a:ext cx="835867" cy="83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19" flipH="1">
            <a:off x="4816825" y="5743292"/>
            <a:ext cx="791016" cy="79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2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4549134" y="-347535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4516159">
            <a:off x="-295161" y="-705565"/>
            <a:ext cx="2658621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8">
            <a:off x="10214230" y="4860574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5" cstate="print">
            <a:alphaModFix amt="84000"/>
          </a:blip>
          <a:srcRect/>
          <a:stretch/>
        </p:blipFill>
        <p:spPr>
          <a:xfrm rot="-487122">
            <a:off x="392519" y="1839685"/>
            <a:ext cx="833095" cy="8330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7553167" y="719200"/>
            <a:ext cx="3678800" cy="33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00767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952904" y="-1274303"/>
            <a:ext cx="13584903" cy="631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 amt="31000"/>
          </a:blip>
          <a:srcRect t="34167"/>
          <a:stretch/>
        </p:blipFill>
        <p:spPr>
          <a:xfrm flipH="1">
            <a:off x="3992732" y="29463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 amt="75000"/>
          </a:blip>
          <a:srcRect/>
          <a:stretch/>
        </p:blipFill>
        <p:spPr>
          <a:xfrm rot="-6847915" flipH="1">
            <a:off x="3276872" y="5782362"/>
            <a:ext cx="712885" cy="71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5968800" y="1718833"/>
            <a:ext cx="5272400" cy="2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5968800" y="3799567"/>
            <a:ext cx="527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721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878511" y="5262730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8681364" y="-30516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960000" y="2189800"/>
            <a:ext cx="399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39956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4363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-326146" flipH="1">
            <a:off x="11072708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6564088" flipH="1">
            <a:off x="-550792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-487135">
            <a:off x="10576875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-487145">
            <a:off x="-129921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2"/>
          </p:nvPr>
        </p:nvSpPr>
        <p:spPr>
          <a:xfrm>
            <a:off x="29741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1"/>
          </p:nvPr>
        </p:nvSpPr>
        <p:spPr>
          <a:xfrm>
            <a:off x="29741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3"/>
          </p:nvPr>
        </p:nvSpPr>
        <p:spPr>
          <a:xfrm>
            <a:off x="6673049" y="4721600"/>
            <a:ext cx="25448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6673033" y="5251600"/>
            <a:ext cx="25448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35626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950800" y="2436500"/>
            <a:ext cx="49044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2"/>
          </p:nvPr>
        </p:nvSpPr>
        <p:spPr>
          <a:xfrm>
            <a:off x="5676400" y="2436500"/>
            <a:ext cx="5564800" cy="37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DM Serif Text"/>
              <a:buChar char="●"/>
              <a:defRPr sz="3333" b="1">
                <a:solidFill>
                  <a:schemeClr val="lt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1202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>
            <a:off x="-397604" y="-141186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4516150" flipH="1">
            <a:off x="10838951" y="5422456"/>
            <a:ext cx="1898653" cy="189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 amt="57000"/>
          </a:blip>
          <a:srcRect/>
          <a:stretch/>
        </p:blipFill>
        <p:spPr>
          <a:xfrm rot="-487126">
            <a:off x="-246785" y="672444"/>
            <a:ext cx="1205649" cy="120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6" cstate="print">
            <a:alphaModFix amt="66000"/>
          </a:blip>
          <a:srcRect/>
          <a:stretch/>
        </p:blipFill>
        <p:spPr>
          <a:xfrm rot="-487156">
            <a:off x="11286343" y="5501908"/>
            <a:ext cx="845027" cy="8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7">
            <a:alphaModFix amt="28000"/>
          </a:blip>
          <a:srcRect/>
          <a:stretch/>
        </p:blipFill>
        <p:spPr>
          <a:xfrm rot="9127495" flipH="1">
            <a:off x="-381015" y="-252703"/>
            <a:ext cx="1636459" cy="163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2"/>
          </p:nvPr>
        </p:nvSpPr>
        <p:spPr>
          <a:xfrm>
            <a:off x="960000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960000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3"/>
          </p:nvPr>
        </p:nvSpPr>
        <p:spPr>
          <a:xfrm>
            <a:off x="4656359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4"/>
          </p:nvPr>
        </p:nvSpPr>
        <p:spPr>
          <a:xfrm>
            <a:off x="465636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5"/>
          </p:nvPr>
        </p:nvSpPr>
        <p:spPr>
          <a:xfrm>
            <a:off x="8352727" y="3617933"/>
            <a:ext cx="287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6"/>
          </p:nvPr>
        </p:nvSpPr>
        <p:spPr>
          <a:xfrm>
            <a:off x="8352733" y="4321533"/>
            <a:ext cx="28792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684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811467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484734" y="283112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17636">
            <a:off x="10715508" y="5390768"/>
            <a:ext cx="2240579" cy="22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4516162">
            <a:off x="-457200" y="-445105"/>
            <a:ext cx="1726064" cy="172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487131">
            <a:off x="11515388" y="4484442"/>
            <a:ext cx="640824" cy="64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 cstate="print">
            <a:alphaModFix amt="69000"/>
          </a:blip>
          <a:srcRect/>
          <a:stretch/>
        </p:blipFill>
        <p:spPr>
          <a:xfrm rot="487119" flipH="1">
            <a:off x="185829" y="1213262"/>
            <a:ext cx="697075" cy="6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2"/>
          </p:nvPr>
        </p:nvSpPr>
        <p:spPr>
          <a:xfrm>
            <a:off x="133396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1333967" y="2862433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3"/>
          </p:nvPr>
        </p:nvSpPr>
        <p:spPr>
          <a:xfrm>
            <a:off x="8216837" y="2332284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8216833" y="28624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5"/>
          </p:nvPr>
        </p:nvSpPr>
        <p:spPr>
          <a:xfrm>
            <a:off x="1333967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1333967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7"/>
          </p:nvPr>
        </p:nvSpPr>
        <p:spPr>
          <a:xfrm>
            <a:off x="8216841" y="4243617"/>
            <a:ext cx="2641200" cy="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8216836" y="4773632"/>
            <a:ext cx="2641200" cy="7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707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31835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rot="10800000">
            <a:off x="-112665" y="51018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35" flipH="1">
            <a:off x="-398699" y="-502197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3932002" flipH="1">
            <a:off x="10394037" y="-524252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625203" flipH="1">
            <a:off x="-604623" y="716597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97007" flipH="1">
            <a:off x="11124697" y="982807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2"/>
          </p:nvPr>
        </p:nvSpPr>
        <p:spPr>
          <a:xfrm>
            <a:off x="3542221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"/>
          </p:nvPr>
        </p:nvSpPr>
        <p:spPr>
          <a:xfrm>
            <a:off x="3542236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3"/>
          </p:nvPr>
        </p:nvSpPr>
        <p:spPr>
          <a:xfrm>
            <a:off x="8649783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ubTitle" idx="4"/>
          </p:nvPr>
        </p:nvSpPr>
        <p:spPr>
          <a:xfrm>
            <a:off x="8649800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 idx="5"/>
          </p:nvPr>
        </p:nvSpPr>
        <p:spPr>
          <a:xfrm>
            <a:off x="98841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subTitle" idx="6"/>
          </p:nvPr>
        </p:nvSpPr>
        <p:spPr>
          <a:xfrm>
            <a:off x="988433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 idx="7"/>
          </p:nvPr>
        </p:nvSpPr>
        <p:spPr>
          <a:xfrm>
            <a:off x="6095997" y="3939824"/>
            <a:ext cx="24516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ubTitle" idx="8"/>
          </p:nvPr>
        </p:nvSpPr>
        <p:spPr>
          <a:xfrm>
            <a:off x="6096011" y="4472867"/>
            <a:ext cx="24516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4297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2">
            <a:alphaModFix amt="38000"/>
          </a:blip>
          <a:srcRect t="37942"/>
          <a:stretch/>
        </p:blipFill>
        <p:spPr>
          <a:xfrm rot="10800000">
            <a:off x="-484734" y="-951674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326146">
            <a:off x="-736202" y="5087777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6564088">
            <a:off x="10887299" y="5445844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5" flipH="1">
            <a:off x="140533" y="6097339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487145" flipH="1">
            <a:off x="11308167" y="5073603"/>
            <a:ext cx="1161064" cy="11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487136" flipH="1">
            <a:off x="-888938" y="-648376"/>
            <a:ext cx="1726481" cy="17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 rot="326146">
            <a:off x="10887299" y="-671290"/>
            <a:ext cx="2002803" cy="20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subTitle" idx="8"/>
          </p:nvPr>
        </p:nvSpPr>
        <p:spPr>
          <a:xfrm>
            <a:off x="4771929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5"/>
          </p:nvPr>
        </p:nvSpPr>
        <p:spPr>
          <a:xfrm>
            <a:off x="8075633" y="4858600"/>
            <a:ext cx="2648000" cy="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5250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4"/>
          <p:cNvPicPr preferRelativeResize="0"/>
          <p:nvPr/>
        </p:nvPicPr>
        <p:blipFill rotWithShape="1">
          <a:blip r:embed="rId2">
            <a:alphaModFix amt="38000"/>
          </a:blip>
          <a:srcRect t="37940" b="14478"/>
          <a:stretch/>
        </p:blipFill>
        <p:spPr>
          <a:xfrm flipH="1">
            <a:off x="5" y="2510169"/>
            <a:ext cx="12191996" cy="434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 rot="10473854" flipH="1">
            <a:off x="-736202" y="-160229"/>
            <a:ext cx="2002803" cy="20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 rot="-4235912" flipH="1">
            <a:off x="10887299" y="-518296"/>
            <a:ext cx="2002803" cy="20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10312865">
            <a:off x="140533" y="-788982"/>
            <a:ext cx="1621903" cy="162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6" cstate="print">
            <a:alphaModFix amt="69000"/>
          </a:blip>
          <a:srcRect/>
          <a:stretch/>
        </p:blipFill>
        <p:spPr>
          <a:xfrm rot="10312855">
            <a:off x="11308167" y="695594"/>
            <a:ext cx="1161064" cy="11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>
            <a:spLocks noGrp="1"/>
          </p:cNvSpPr>
          <p:nvPr>
            <p:ph type="title" hasCustomPrompt="1"/>
          </p:nvPr>
        </p:nvSpPr>
        <p:spPr>
          <a:xfrm>
            <a:off x="950800" y="2959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1"/>
          </p:nvPr>
        </p:nvSpPr>
        <p:spPr>
          <a:xfrm>
            <a:off x="950800" y="3984865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959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3"/>
          </p:nvPr>
        </p:nvSpPr>
        <p:spPr>
          <a:xfrm>
            <a:off x="4590600" y="3984836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959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5"/>
          </p:nvPr>
        </p:nvSpPr>
        <p:spPr>
          <a:xfrm>
            <a:off x="8230400" y="3984833"/>
            <a:ext cx="3010800" cy="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1293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293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653399" y="-510151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flipH="1">
            <a:off x="-10900" y="790007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10682364" flipH="1">
            <a:off x="9731869" y="390585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-6283850" flipH="1">
            <a:off x="-1372426" y="-2212381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-10312878" flipH="1">
            <a:off x="8235590" y="607140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-10312857" flipH="1">
            <a:off x="2591600" y="-43078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683273" y="13802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1631473" y="5180126"/>
            <a:ext cx="297603" cy="29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3230800" y="1697400"/>
            <a:ext cx="57304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3230800" y="4497800"/>
            <a:ext cx="57304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0985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rot="10800000">
            <a:off x="3006435" y="-78030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138065" y="-228598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9779565">
            <a:off x="-424099" y="5227024"/>
            <a:ext cx="2111021" cy="21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6867998">
            <a:off x="10368637" y="5242377"/>
            <a:ext cx="2117728" cy="211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 amt="69000"/>
          </a:blip>
          <a:srcRect/>
          <a:stretch/>
        </p:blipFill>
        <p:spPr>
          <a:xfrm rot="9174797">
            <a:off x="-630023" y="4711419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6" cstate="print">
            <a:alphaModFix amt="75000"/>
          </a:blip>
          <a:srcRect/>
          <a:stretch/>
        </p:blipFill>
        <p:spPr>
          <a:xfrm rot="-10702993">
            <a:off x="11099297" y="4547918"/>
            <a:ext cx="1305180" cy="130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88130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96567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>
            <a:off x="3047934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020443" flipH="1">
            <a:off x="-795445" y="-957034"/>
            <a:ext cx="2900724" cy="290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1625203" flipH="1">
            <a:off x="-204656" y="5434863"/>
            <a:ext cx="1407824" cy="140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5" cstate="print">
            <a:alphaModFix amt="75000"/>
          </a:blip>
          <a:srcRect/>
          <a:stretch/>
        </p:blipFill>
        <p:spPr>
          <a:xfrm rot="-10312853" flipH="1">
            <a:off x="11602364" y="238548"/>
            <a:ext cx="961281" cy="961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6">
            <a:alphaModFix amt="82000"/>
          </a:blip>
          <a:stretch>
            <a:fillRect/>
          </a:stretch>
        </p:blipFill>
        <p:spPr>
          <a:xfrm rot="6867997">
            <a:off x="10578080" y="5197358"/>
            <a:ext cx="2377373" cy="237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6401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 flipH="1">
            <a:off x="3047934" y="2362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-96567" y="-66535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3" cstate="print">
            <a:alphaModFix amt="75000"/>
          </a:blip>
          <a:srcRect/>
          <a:stretch/>
        </p:blipFill>
        <p:spPr>
          <a:xfrm rot="8953326">
            <a:off x="5600432" y="-1111571"/>
            <a:ext cx="1721299" cy="172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 amt="66000"/>
          </a:blip>
          <a:srcRect/>
          <a:stretch/>
        </p:blipFill>
        <p:spPr>
          <a:xfrm rot="-487112">
            <a:off x="6684840" y="5716266"/>
            <a:ext cx="845056" cy="84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72" name="Google Shape;272;p28"/>
          <p:cNvSpPr txBox="1">
            <a:spLocks noGrp="1"/>
          </p:cNvSpPr>
          <p:nvPr>
            <p:ph type="subTitle" idx="1"/>
          </p:nvPr>
        </p:nvSpPr>
        <p:spPr>
          <a:xfrm>
            <a:off x="960000" y="3559033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3" name="Google Shape;273;p28"/>
          <p:cNvSpPr txBox="1">
            <a:spLocks noGrp="1"/>
          </p:cNvSpPr>
          <p:nvPr>
            <p:ph type="subTitle" idx="2"/>
          </p:nvPr>
        </p:nvSpPr>
        <p:spPr>
          <a:xfrm>
            <a:off x="960000" y="3013800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274" name="Google Shape;274;p28"/>
          <p:cNvSpPr txBox="1"/>
          <p:nvPr/>
        </p:nvSpPr>
        <p:spPr>
          <a:xfrm>
            <a:off x="960000" y="4584268"/>
            <a:ext cx="457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rPr>
              <a:t>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Cambay"/>
                <a:ea typeface="Cambay"/>
                <a:cs typeface="Cambay"/>
                <a:sym typeface="Camb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286057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 rotWithShape="1">
          <a:blip r:embed="rId2">
            <a:alphaModFix amt="31000"/>
          </a:blip>
          <a:srcRect t="34167"/>
          <a:stretch/>
        </p:blipFill>
        <p:spPr>
          <a:xfrm>
            <a:off x="-212067" y="2870199"/>
            <a:ext cx="9224533" cy="4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 amt="38000"/>
          </a:blip>
          <a:srcRect t="37942"/>
          <a:stretch/>
        </p:blipFill>
        <p:spPr>
          <a:xfrm rot="10800000" flipH="1">
            <a:off x="-484734" y="0"/>
            <a:ext cx="13161499" cy="612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 amt="87000"/>
          </a:blip>
          <a:srcRect/>
          <a:stretch/>
        </p:blipFill>
        <p:spPr>
          <a:xfrm rot="-117636" flipH="1">
            <a:off x="-1115766" y="-1043899"/>
            <a:ext cx="4049763" cy="404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4516150" flipH="1">
            <a:off x="9036475" y="3975310"/>
            <a:ext cx="4333519" cy="433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 rotWithShape="1">
          <a:blip r:embed="rId6">
            <a:alphaModFix amt="69000"/>
          </a:blip>
          <a:srcRect/>
          <a:stretch/>
        </p:blipFill>
        <p:spPr>
          <a:xfrm rot="487122" flipH="1">
            <a:off x="3090023" y="-499911"/>
            <a:ext cx="1340255" cy="134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7" cstate="print">
            <a:alphaModFix amt="75000"/>
          </a:blip>
          <a:srcRect/>
          <a:stretch/>
        </p:blipFill>
        <p:spPr>
          <a:xfrm rot="487143" flipH="1">
            <a:off x="8323157" y="5932438"/>
            <a:ext cx="1209808" cy="120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8" cstate="print">
            <a:alphaModFix amt="60000"/>
          </a:blip>
          <a:srcRect/>
          <a:stretch/>
        </p:blipFill>
        <p:spPr>
          <a:xfrm rot="-487117">
            <a:off x="9031973" y="1120859"/>
            <a:ext cx="297603" cy="2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9" cstate="print">
            <a:alphaModFix amt="60000"/>
          </a:blip>
          <a:srcRect/>
          <a:stretch/>
        </p:blipFill>
        <p:spPr>
          <a:xfrm rot="-487117">
            <a:off x="2097773" y="5261059"/>
            <a:ext cx="297603" cy="297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3243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0"/>
          <p:cNvPicPr preferRelativeResize="0"/>
          <p:nvPr/>
        </p:nvPicPr>
        <p:blipFill rotWithShape="1">
          <a:blip r:embed="rId2">
            <a:alphaModFix amt="31000"/>
          </a:blip>
          <a:srcRect b="71614"/>
          <a:stretch/>
        </p:blipFill>
        <p:spPr>
          <a:xfrm flipH="1">
            <a:off x="0" y="-41003"/>
            <a:ext cx="9224533" cy="196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 rot="117638">
            <a:off x="10690630" y="-889911"/>
            <a:ext cx="2764943" cy="276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 amt="69000"/>
          </a:blip>
          <a:srcRect/>
          <a:stretch/>
        </p:blipFill>
        <p:spPr>
          <a:xfrm rot="-487136">
            <a:off x="-901540" y="5394573"/>
            <a:ext cx="1992247" cy="199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758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DDBF-8CD8-40D8-B149-F7C07FC9C344}" type="datetimeFigureOut">
              <a:rPr lang="pt-BR" smtClean="0"/>
              <a:pPr/>
              <a:t>23/02/2026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2FB3-4060-466F-9A27-5E6DA7B4D5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3654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33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52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Text"/>
              <a:buNone/>
              <a:defRPr sz="3500" b="1">
                <a:solidFill>
                  <a:schemeClr val="dk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8208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64" r:id="rId2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325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lata"/>
              <a:buNone/>
              <a:defRPr sz="3000">
                <a:solidFill>
                  <a:schemeClr val="lt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xend Deca"/>
              <a:buChar char="●"/>
              <a:defRPr sz="1800"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●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●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○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exend Deca"/>
              <a:buChar char="■"/>
              <a:defRPr>
                <a:solidFill>
                  <a:schemeClr val="lt2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951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3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02" name="Google Shape;1602;p3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613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Text"/>
              <a:buNone/>
              <a:defRPr sz="3500" b="1">
                <a:solidFill>
                  <a:schemeClr val="dk2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veria Libre"/>
              <a:buNone/>
              <a:defRPr sz="3500" b="1">
                <a:solidFill>
                  <a:schemeClr val="dk1"/>
                </a:solidFill>
                <a:latin typeface="Averia Libre"/>
                <a:ea typeface="Averia Libre"/>
                <a:cs typeface="Averia Libre"/>
                <a:sym typeface="Averi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279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579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3B1D4-2149-4EB8-8743-2DDAA0F5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183" y="404664"/>
            <a:ext cx="7183634" cy="1400530"/>
          </a:xfrm>
        </p:spPr>
        <p:txBody>
          <a:bodyPr/>
          <a:lstStyle/>
          <a:p>
            <a:pPr algn="ctr"/>
            <a:br>
              <a:rPr lang="pt-BR" sz="4000"/>
            </a:br>
            <a:br>
              <a:rPr lang="pt-BR" sz="4000"/>
            </a:br>
            <a:br>
              <a:rPr lang="pt-BR" sz="4000"/>
            </a:br>
            <a:r>
              <a:rPr lang="pt-BR" sz="4000"/>
              <a:t>Programa </a:t>
            </a:r>
            <a:r>
              <a:rPr lang="pt-BR" sz="4000" dirty="0"/>
              <a:t>de Educação continuada</a:t>
            </a:r>
            <a:br>
              <a:rPr lang="pt-BR" sz="4000" dirty="0"/>
            </a:br>
            <a:br>
              <a:rPr lang="pt-BR" sz="4000" dirty="0"/>
            </a:br>
            <a:br>
              <a:rPr lang="pt-BR" sz="4000" dirty="0"/>
            </a:br>
            <a:endParaRPr lang="pt-BR" sz="4000" dirty="0"/>
          </a:p>
        </p:txBody>
      </p: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F4326487-72BF-4707-BF91-16114CA8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25249"/>
          <a:stretch/>
        </p:blipFill>
        <p:spPr>
          <a:xfrm>
            <a:off x="3566690" y="3429000"/>
            <a:ext cx="5058620" cy="1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BB33-5C56-4C65-B803-D815AF0F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51384" y="1801065"/>
            <a:ext cx="8137525" cy="423227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1- Fonte da Infecção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Roedores </a:t>
            </a:r>
            <a:r>
              <a:rPr lang="pt-BR" sz="2400" dirty="0" err="1">
                <a:solidFill>
                  <a:schemeClr val="bg2">
                    <a:lumMod val="50000"/>
                  </a:schemeClr>
                </a:solidFill>
              </a:rPr>
              <a:t>sinantrópicos</a:t>
            </a:r>
            <a:endParaRPr lang="pt-BR" sz="2400" dirty="0">
              <a:solidFill>
                <a:schemeClr val="bg2">
                  <a:lumMod val="50000"/>
                </a:schemeClr>
              </a:solidFill>
            </a:endParaRP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norvegicus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rattus</a:t>
            </a:r>
            <a:endParaRPr lang="pt-BR" sz="2400" i="1" dirty="0">
              <a:solidFill>
                <a:schemeClr val="bg2">
                  <a:lumMod val="50000"/>
                </a:schemeClr>
              </a:solidFill>
            </a:endParaRPr>
          </a:p>
          <a:p>
            <a:pPr lvl="4" eaLnBrk="1" hangingPunct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i="1" dirty="0">
                <a:solidFill>
                  <a:schemeClr val="bg2">
                    <a:lumMod val="50000"/>
                  </a:schemeClr>
                </a:solidFill>
              </a:rPr>
              <a:t>Mus </a:t>
            </a:r>
            <a:r>
              <a:rPr lang="pt-BR" sz="2400" i="1" dirty="0" err="1">
                <a:solidFill>
                  <a:schemeClr val="bg2">
                    <a:lumMod val="50000"/>
                  </a:schemeClr>
                </a:solidFill>
              </a:rPr>
              <a:t>musculus</a:t>
            </a:r>
            <a:endParaRPr lang="pt-BR" sz="24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Outros reservatórios:</a:t>
            </a:r>
          </a:p>
          <a:p>
            <a:pPr marL="914400" lvl="2" indent="0">
              <a:buNone/>
              <a:defRPr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Cães, suínos, bovinos, equinos, caprinos, ovinos</a:t>
            </a:r>
          </a:p>
        </p:txBody>
      </p:sp>
      <p:pic>
        <p:nvPicPr>
          <p:cNvPr id="11268" name="Picture 4" descr="F:\Leptospirose\rattus novergic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1417573"/>
            <a:ext cx="3027363" cy="18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:\Leptospirose\rattus rat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3429000"/>
            <a:ext cx="3027363" cy="14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F:\Leptospirose\mus-muscu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5" y="5054217"/>
            <a:ext cx="3027363" cy="140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CaixaDeTexto 5"/>
          <p:cNvSpPr txBox="1">
            <a:spLocks noChangeArrowheads="1"/>
          </p:cNvSpPr>
          <p:nvPr/>
        </p:nvSpPr>
        <p:spPr bwMode="auto">
          <a:xfrm>
            <a:off x="1714832" y="5373216"/>
            <a:ext cx="87623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Sobrevivência indefinida nos rins dos animais infectadas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Contaminação de água, solo e alimentos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9F733D-281E-7CE6-D300-9228872E9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53" y="404664"/>
            <a:ext cx="9449492" cy="46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1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Transmissão</a:t>
            </a:r>
          </a:p>
        </p:txBody>
      </p:sp>
      <p:pic>
        <p:nvPicPr>
          <p:cNvPr id="7173" name="Picture 5" descr="E:\Leptospirose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590930"/>
            <a:ext cx="4659325" cy="27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96fmarapiraca.com.br/v2/noticias/4746_img_cham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590929"/>
            <a:ext cx="4648002" cy="27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709502" y="1556792"/>
            <a:ext cx="10772995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Penetração da Leptospira através da pele lesada, ou das mucosas.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FontTx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A pele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íntegra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molhada, facilita essa penetração </a:t>
            </a:r>
          </a:p>
        </p:txBody>
      </p:sp>
    </p:spTree>
    <p:extLst>
      <p:ext uri="{BB962C8B-B14F-4D97-AF65-F5344CB8AC3E}">
        <p14:creationId xmlns:p14="http://schemas.microsoft.com/office/powerpoint/2010/main" val="39605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AS VÍTIMAS MAIS FREQUENTES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55440" y="1556792"/>
            <a:ext cx="10290175" cy="4554538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Homens</a:t>
            </a:r>
          </a:p>
          <a:p>
            <a:pPr marL="0" indent="0">
              <a:buNone/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Adultos jovens</a:t>
            </a:r>
          </a:p>
          <a:p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Pobres</a:t>
            </a:r>
          </a:p>
        </p:txBody>
      </p:sp>
      <p:pic>
        <p:nvPicPr>
          <p:cNvPr id="1026" name="Picture 2" descr="http://s.glbimg.com/jo/g1/f/original/2014/05/02/criancas_brincam_em_alagamentos_provocados_por_causa_das_chuvas_1.jpg">
            <a:extLst>
              <a:ext uri="{FF2B5EF4-FFF2-40B4-BE49-F238E27FC236}">
                <a16:creationId xmlns:a16="http://schemas.microsoft.com/office/drawing/2014/main" id="{268F2B12-DA45-4A9A-8766-5B1CFA3A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276872"/>
            <a:ext cx="5491659" cy="343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469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24465-1C27-8E22-FC7C-A0415843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fontes de infecção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8D4FE9-5510-1FFF-8540-827B36CB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08" y="1484784"/>
            <a:ext cx="5855383" cy="49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A4408-B5E8-BE6A-AC12-E2F7ADFE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Números da leptospirose em Alagoas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D07AE1-B008-D2E4-AC8A-85B5F530F974}"/>
              </a:ext>
            </a:extLst>
          </p:cNvPr>
          <p:cNvSpPr txBox="1">
            <a:spLocks/>
          </p:cNvSpPr>
          <p:nvPr/>
        </p:nvSpPr>
        <p:spPr>
          <a:xfrm>
            <a:off x="551384" y="1328737"/>
            <a:ext cx="11640616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 sz="1867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34 casos em 2024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5 óbitos em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C358BC-B2D5-1EDC-39CC-B39F83C51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4" y="4437112"/>
            <a:ext cx="10995432" cy="14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CLÍNICA</a:t>
            </a: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19336" y="1363139"/>
            <a:ext cx="11640616" cy="420052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Febre, calafrios, cefaleia, dores musculares (mais nas panturrilhas?) </a:t>
            </a: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Essas são as manifestações iniciais, da fase septicêmica (bactérias no sangue e em múltiplos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orgãos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), com duração média de 1 semana</a:t>
            </a:r>
          </a:p>
          <a:p>
            <a:pPr algn="just">
              <a:buClr>
                <a:schemeClr val="bg2">
                  <a:lumMod val="50000"/>
                </a:schemeClr>
              </a:buClr>
            </a:pP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É como vamos encontrar o paciente no ambulatório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0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0638D-57BD-B99E-79C5-FD3DFFAF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79B843-D138-A1D6-C7E5-ACBA555B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70242"/>
            <a:ext cx="7920880" cy="67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4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CONDUTA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0000" y="1484784"/>
            <a:ext cx="10272000" cy="3359103"/>
          </a:xfrm>
        </p:spPr>
        <p:txBody>
          <a:bodyPr/>
          <a:lstStyle/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Manter o antibiótico, pelo menos por 10 dias</a:t>
            </a:r>
          </a:p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marL="774695" indent="-571500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Tentar confirmar o diagnóstico</a:t>
            </a: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- RT PCR na fase septicêmica</a:t>
            </a: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endParaRPr lang="pt-BR" sz="3600" dirty="0">
              <a:solidFill>
                <a:schemeClr val="bg2">
                  <a:lumMod val="50000"/>
                </a:schemeClr>
              </a:solidFill>
            </a:endParaRPr>
          </a:p>
          <a:p>
            <a:pPr marL="203195" indent="0"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       - Sorologia: a partir do 8º dia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000" y="593367"/>
            <a:ext cx="10272000" cy="954106"/>
          </a:xfrm>
        </p:spPr>
        <p:txBody>
          <a:bodyPr>
            <a:normAutofit/>
          </a:bodyPr>
          <a:lstStyle/>
          <a:p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35360" y="1412776"/>
            <a:ext cx="10290175" cy="3384376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Cura (antibiótico + sistema imunológico)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Ou bronca: tratamento hospitalar</a:t>
            </a:r>
          </a:p>
          <a:p>
            <a:pPr marL="139700" indent="0">
              <a:buNone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1415F5-A451-BCE7-3ECB-3A940FDE8B14}"/>
              </a:ext>
            </a:extLst>
          </p:cNvPr>
          <p:cNvSpPr txBox="1"/>
          <p:nvPr/>
        </p:nvSpPr>
        <p:spPr>
          <a:xfrm>
            <a:off x="2711624" y="3843045"/>
            <a:ext cx="676875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 DOENÇA DE WEIL </a:t>
            </a:r>
          </a:p>
          <a:p>
            <a:pPr algn="ctr"/>
            <a:r>
              <a:rPr lang="pt-BR" sz="2800" dirty="0"/>
              <a:t>(a forma mais conhecida da leptospirose)</a:t>
            </a:r>
          </a:p>
        </p:txBody>
      </p:sp>
    </p:spTree>
    <p:extLst>
      <p:ext uri="{BB962C8B-B14F-4D97-AF65-F5344CB8AC3E}">
        <p14:creationId xmlns:p14="http://schemas.microsoft.com/office/powerpoint/2010/main" val="31946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0800" y="1325167"/>
            <a:ext cx="10431612" cy="3183600"/>
          </a:xfrm>
        </p:spPr>
        <p:txBody>
          <a:bodyPr/>
          <a:lstStyle/>
          <a:p>
            <a:pPr algn="ctr"/>
            <a:r>
              <a:rPr lang="pt-BR" dirty="0"/>
              <a:t>Leptospirose / Dengue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95200" y="4005064"/>
            <a:ext cx="6201600" cy="634400"/>
          </a:xfrm>
        </p:spPr>
        <p:txBody>
          <a:bodyPr/>
          <a:lstStyle/>
          <a:p>
            <a:pPr algn="ctr"/>
            <a:r>
              <a:rPr lang="pt-BR" sz="3600" dirty="0"/>
              <a:t>José Maria Cavalcanti Constant</a:t>
            </a:r>
          </a:p>
        </p:txBody>
      </p:sp>
      <p:pic>
        <p:nvPicPr>
          <p:cNvPr id="4" name="Picture 8" descr="http://upload.wikimedia.org/wikipedia/commons/d/d5/Ufal.png">
            <a:extLst>
              <a:ext uri="{FF2B5EF4-FFF2-40B4-BE49-F238E27FC236}">
                <a16:creationId xmlns:a16="http://schemas.microsoft.com/office/drawing/2014/main" id="{1D735599-D34E-13B7-A5CB-BD6691A9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95" y="4513581"/>
            <a:ext cx="878317" cy="14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lavavascular.com/wp-content/uploads/2011/09/logo-uncisal-219x300.png">
            <a:extLst>
              <a:ext uri="{FF2B5EF4-FFF2-40B4-BE49-F238E27FC236}">
                <a16:creationId xmlns:a16="http://schemas.microsoft.com/office/drawing/2014/main" id="{82D177E0-C8B9-2414-57BF-3E0C0A68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77" y="4508767"/>
            <a:ext cx="1162261" cy="15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B4E5CC-9223-F496-03B3-2E43B09E8BED}"/>
              </a:ext>
            </a:extLst>
          </p:cNvPr>
          <p:cNvSpPr txBox="1"/>
          <p:nvPr/>
        </p:nvSpPr>
        <p:spPr>
          <a:xfrm>
            <a:off x="9760318" y="6089495"/>
            <a:ext cx="165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UNCISAL</a:t>
            </a:r>
            <a:endParaRPr lang="pt-BR" sz="3600" dirty="0"/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BC8C73FE-D53A-052E-4743-576DCF3390D8}"/>
              </a:ext>
            </a:extLst>
          </p:cNvPr>
          <p:cNvSpPr txBox="1"/>
          <p:nvPr/>
        </p:nvSpPr>
        <p:spPr>
          <a:xfrm>
            <a:off x="893272" y="6056530"/>
            <a:ext cx="110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UFAL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56033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8" descr="http://www.fisfar.ufc.br/petmedicina/images/stories/icterii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732174"/>
            <a:ext cx="6572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http://2.bp.blogspot.com/_1fjWfXqbu_c/S7Svg-V80pI/AAAAAAAAA5M/DkOvOTJq9aA/s1600/Ictericia+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55" y="2732173"/>
            <a:ext cx="3429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E3861E-0AAC-46AE-BDC7-F2948EBA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de </a:t>
            </a:r>
            <a:r>
              <a:rPr lang="pt-B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EFF7F-281E-4EC6-AC26-3223A87644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84313"/>
            <a:ext cx="7875588" cy="1247775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Hemorragias. Icterícia (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colestática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rubínica</a:t>
            </a: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5821C027-3B38-1D52-5DC0-2D671ABD2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36553"/>
              </p:ext>
            </p:extLst>
          </p:nvPr>
        </p:nvGraphicFramePr>
        <p:xfrm>
          <a:off x="5003165" y="3934593"/>
          <a:ext cx="4751388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3" imgW="1142857" imgH="828791" progId="MSPhotoEd.3">
                  <p:embed/>
                </p:oleObj>
              </mc:Choice>
              <mc:Fallback>
                <p:oleObj name="Foto do Photo Editor" r:id="rId3" imgW="1142857" imgH="828791" progId="MSPhotoEd.3">
                  <p:embed/>
                  <p:pic>
                    <p:nvPicPr>
                      <p:cNvPr id="19458" name="Object 2">
                        <a:extLst>
                          <a:ext uri="{FF2B5EF4-FFF2-40B4-BE49-F238E27FC236}">
                            <a16:creationId xmlns:a16="http://schemas.microsoft.com/office/drawing/2014/main" id="{5821C027-3B38-1D52-5DC0-2D671ABD27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165" y="3934593"/>
                        <a:ext cx="4751388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3">
            <a:extLst>
              <a:ext uri="{FF2B5EF4-FFF2-40B4-BE49-F238E27FC236}">
                <a16:creationId xmlns:a16="http://schemas.microsoft.com/office/drawing/2014/main" id="{9890D678-D8ED-88F6-3571-DAE89879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26558"/>
          <a:stretch>
            <a:fillRect/>
          </a:stretch>
        </p:blipFill>
        <p:spPr bwMode="auto">
          <a:xfrm>
            <a:off x="5015880" y="1273943"/>
            <a:ext cx="57610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Figura18">
            <a:extLst>
              <a:ext uri="{FF2B5EF4-FFF2-40B4-BE49-F238E27FC236}">
                <a16:creationId xmlns:a16="http://schemas.microsoft.com/office/drawing/2014/main" id="{A694A52D-D310-84B7-2CBE-8E781810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9" y="549274"/>
            <a:ext cx="3685694" cy="59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1"/>
          <p:cNvSpPr>
            <a:spLocks noChangeArrowheads="1"/>
          </p:cNvSpPr>
          <p:nvPr/>
        </p:nvSpPr>
        <p:spPr bwMode="auto">
          <a:xfrm>
            <a:off x="1055440" y="1517954"/>
            <a:ext cx="950505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Insuficiência Renal Aguda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</a:t>
            </a:r>
          </a:p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IRA não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oligúrica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,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oligúrica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ou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anúrica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(pior prognóstico)</a:t>
            </a:r>
          </a:p>
          <a:p>
            <a:pPr marL="457200" indent="-45720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Desidratação, Alterações hemodinâmicas (hipotensão)</a:t>
            </a:r>
          </a:p>
          <a:p>
            <a:endParaRPr lang="pt-BR" dirty="0"/>
          </a:p>
        </p:txBody>
      </p:sp>
      <p:pic>
        <p:nvPicPr>
          <p:cNvPr id="19459" name="Picture 12" descr="http://cartilhapacienterenal.cursoseconcursosnosite.com.br/wp-content/uploads/2011/04/insuficiencia-ren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66" y="4266830"/>
            <a:ext cx="3736267" cy="214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5DE69-3228-4D0A-95C1-8A98F209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de </a:t>
            </a:r>
            <a:r>
              <a:rPr lang="pt-B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183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Doenças de </a:t>
            </a:r>
            <a:r>
              <a:rPr lang="pt-BR" dirty="0" err="1"/>
              <a:t>Weil</a:t>
            </a:r>
            <a:r>
              <a:rPr lang="pt-BR" dirty="0"/>
              <a:t> - laboratório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551384" y="1747032"/>
            <a:ext cx="10536600" cy="4850319"/>
          </a:xfrm>
        </p:spPr>
        <p:txBody>
          <a:bodyPr/>
          <a:lstStyle/>
          <a:p>
            <a:pPr marL="660395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Icterícia colestática  (edema de canalículos biliares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intrahepáticos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Predomínio da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bilirrubina direta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Aminotransferases (transaminases)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pouco elevadas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Fosfatase alcalina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aumentada</a:t>
            </a:r>
          </a:p>
          <a:p>
            <a:pPr>
              <a:buNone/>
            </a:pP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 marL="660395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Insuficiência renal aguda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3000" b="1" dirty="0" err="1">
                <a:solidFill>
                  <a:schemeClr val="bg2">
                    <a:lumMod val="50000"/>
                  </a:schemeClr>
                </a:solidFill>
              </a:rPr>
              <a:t>Uréia</a:t>
            </a:r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000" dirty="0">
                <a:solidFill>
                  <a:schemeClr val="bg2">
                    <a:lumMod val="50000"/>
                  </a:schemeClr>
                </a:solidFill>
              </a:rPr>
              <a:t>e </a:t>
            </a:r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creatinina </a:t>
            </a:r>
            <a:r>
              <a:rPr lang="pt-BR" sz="3000" dirty="0">
                <a:solidFill>
                  <a:schemeClr val="bg2">
                    <a:lumMod val="50000"/>
                  </a:schemeClr>
                </a:solidFill>
              </a:rPr>
              <a:t>elevadas</a:t>
            </a:r>
          </a:p>
          <a:p>
            <a:pPr marL="1269980" lvl="1" indent="-457200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Pode haver indicação para hemodiálise</a:t>
            </a:r>
          </a:p>
          <a:p>
            <a:pPr>
              <a:buNone/>
            </a:pPr>
            <a:r>
              <a:rPr lang="pt-BR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428" y="2564904"/>
            <a:ext cx="8241144" cy="1331600"/>
          </a:xfrm>
        </p:spPr>
        <p:txBody>
          <a:bodyPr>
            <a:normAutofit fontScale="90000"/>
          </a:bodyPr>
          <a:lstStyle/>
          <a:p>
            <a:r>
              <a:rPr lang="pt-BR" dirty="0"/>
              <a:t>SERIA EVITÁVEL TAL EVOLUÇÃO?</a:t>
            </a:r>
            <a:br>
              <a:rPr lang="pt-BR" dirty="0"/>
            </a:br>
            <a:r>
              <a:rPr lang="pt-BR" dirty="0"/>
              <a:t>Fizemos o possível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PODE HAVER MAIS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67408" y="1628800"/>
            <a:ext cx="9001000" cy="42481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Formas anictéricas graves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Pneumonias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Hemorragias pulmonares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Meningites</a:t>
            </a:r>
          </a:p>
          <a:p>
            <a:pPr lvl="1"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Síndrome de Guillain-Barré</a:t>
            </a:r>
          </a:p>
          <a:p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82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2665F-234F-595B-35BE-9E8CF47A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Leptospirose</a:t>
            </a:r>
            <a:br>
              <a:rPr lang="pt-BR" dirty="0"/>
            </a:br>
            <a:r>
              <a:rPr lang="pt-BR" dirty="0"/>
              <a:t>Prevenção </a:t>
            </a:r>
            <a:r>
              <a:rPr lang="pt-BR" dirty="0" err="1"/>
              <a:t>pos</a:t>
            </a:r>
            <a:r>
              <a:rPr lang="pt-BR" dirty="0"/>
              <a:t>-exposição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2520F2-FF1D-3762-0079-565402C94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dirty="0"/>
              <a:t>              </a:t>
            </a:r>
            <a:r>
              <a:rPr lang="pt-BR" sz="3200" dirty="0"/>
              <a:t>Quimioprofilaxia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  <a:p>
            <a:pPr marL="203195" indent="0">
              <a:buNone/>
            </a:pPr>
            <a:r>
              <a:rPr lang="pt-BR" sz="3200" dirty="0"/>
              <a:t>       Amoxicilina 50 mg/Kg/ dias – 3 dias</a:t>
            </a:r>
          </a:p>
          <a:p>
            <a:pPr marL="203195" indent="0">
              <a:buNone/>
            </a:pPr>
            <a:r>
              <a:rPr lang="pt-BR" sz="3200" dirty="0"/>
              <a:t>                                  ou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  <a:r>
              <a:rPr lang="pt-BR" sz="3200" dirty="0" err="1"/>
              <a:t>Doxiciclina</a:t>
            </a:r>
            <a:r>
              <a:rPr lang="pt-BR" sz="3200" dirty="0"/>
              <a:t> – 100 mg 12 / 12 horas – 3 dias</a:t>
            </a:r>
          </a:p>
          <a:p>
            <a:pPr marL="203195" indent="0">
              <a:buNone/>
            </a:pPr>
            <a:r>
              <a:rPr lang="pt-BR" sz="3200" dirty="0"/>
              <a:t>          (não em menores de 12 anos e gestantes)</a:t>
            </a:r>
          </a:p>
          <a:p>
            <a:pPr marL="203195" indent="0">
              <a:buNone/>
            </a:pPr>
            <a:r>
              <a:rPr lang="pt-BR" sz="3200" dirty="0"/>
              <a:t>        Leptospira é sensível a Benzilpenicilina</a:t>
            </a:r>
          </a:p>
          <a:p>
            <a:pPr marL="203195" indent="0">
              <a:buNone/>
            </a:pPr>
            <a:r>
              <a:rPr lang="pt-BR" sz="3200" dirty="0"/>
              <a:t>        “</a:t>
            </a:r>
            <a:r>
              <a:rPr lang="pt-BR" sz="3200" dirty="0" err="1"/>
              <a:t>Benzetacil</a:t>
            </a:r>
            <a:r>
              <a:rPr lang="pt-BR" sz="3200" dirty="0"/>
              <a:t>” 1.200.000 U.I. - IM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59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726F3-2B0A-AEFF-AB21-65C65210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0AD9F45B-CF3A-6E62-FF1B-B18B0C048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1897983"/>
            <a:ext cx="68103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21CE3AA4-E46D-E7E4-04D7-8BC825B96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556" y="1844824"/>
            <a:ext cx="7212069" cy="42005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4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</a:t>
            </a:r>
            <a:r>
              <a:rPr lang="pt-BR" sz="3200" b="1" dirty="0">
                <a:solidFill>
                  <a:schemeClr val="bg1"/>
                </a:solidFill>
                <a:latin typeface="Cambay"/>
              </a:rPr>
              <a:t>E se o hemograma.....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Leucócitos .2.600 - leucopenia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Neutrófilos.......  32% – neutropenia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  Linfócitos........... 58%  –  linfopenia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Monócitos...........08%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Basófilos.............00%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	    Eosinófilos..........02%  –  estresse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 Plaquetas...............58.000 mm³</a:t>
            </a:r>
          </a:p>
          <a:p>
            <a:pPr marL="342900" indent="-342900">
              <a:spcBef>
                <a:spcPct val="20000"/>
              </a:spcBef>
            </a:pPr>
            <a:endParaRPr lang="pt-BR" sz="3200" b="1" dirty="0">
              <a:solidFill>
                <a:schemeClr val="bg1"/>
              </a:solidFill>
              <a:latin typeface="Cambay"/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latin typeface="Cambay"/>
              </a:rPr>
              <a:t>     </a:t>
            </a:r>
            <a:endParaRPr lang="pt-BR" sz="3200" dirty="0">
              <a:solidFill>
                <a:schemeClr val="bg1"/>
              </a:solidFill>
              <a:latin typeface="Cambay"/>
            </a:endParaRPr>
          </a:p>
        </p:txBody>
      </p:sp>
    </p:spTree>
    <p:extLst>
      <p:ext uri="{BB962C8B-B14F-4D97-AF65-F5344CB8AC3E}">
        <p14:creationId xmlns:p14="http://schemas.microsoft.com/office/powerpoint/2010/main" val="25820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874643" y="322263"/>
            <a:ext cx="10336696" cy="2819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s-ES_tradnl" sz="2400" dirty="0"/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_tradnl" sz="2400" dirty="0"/>
              <a:t>Vamos pensar em Dengue, </a:t>
            </a:r>
            <a:r>
              <a:rPr lang="es-ES_tradnl" sz="2400" dirty="0" err="1"/>
              <a:t>agir</a:t>
            </a:r>
            <a:r>
              <a:rPr lang="es-ES_tradnl" sz="2400" dirty="0"/>
              <a:t> como se </a:t>
            </a:r>
            <a:r>
              <a:rPr lang="es-ES_tradnl" sz="2400" dirty="0" err="1"/>
              <a:t>fosse</a:t>
            </a:r>
            <a:r>
              <a:rPr lang="es-ES_tradnl" sz="2400" dirty="0"/>
              <a:t>. </a:t>
            </a:r>
            <a:r>
              <a:rPr lang="es-ES_tradnl" sz="2400" dirty="0" err="1"/>
              <a:t>Enquanto</a:t>
            </a:r>
            <a:r>
              <a:rPr lang="es-ES_tradnl" sz="2400" dirty="0"/>
              <a:t> o </a:t>
            </a:r>
          </a:p>
          <a:p>
            <a:pPr algn="just">
              <a:lnSpc>
                <a:spcPct val="120000"/>
              </a:lnSpc>
            </a:pPr>
            <a:r>
              <a:rPr lang="es-ES_tradnl" sz="2400" dirty="0"/>
              <a:t>     diagnóstico </a:t>
            </a:r>
            <a:r>
              <a:rPr lang="es-ES_tradnl" sz="2400" dirty="0" err="1"/>
              <a:t>não</a:t>
            </a:r>
            <a:r>
              <a:rPr lang="es-ES_tradnl" sz="2400" dirty="0"/>
              <a:t> é confirmado, a tarefa</a:t>
            </a:r>
            <a:r>
              <a:rPr lang="es-ES_tradnl" sz="2400" dirty="0">
                <a:cs typeface="Times New Roman" pitchFamily="18" charset="0"/>
              </a:rPr>
              <a:t> é EVITAR AS MORTES</a:t>
            </a:r>
          </a:p>
          <a:p>
            <a:endParaRPr lang="es-ES" sz="2800" dirty="0">
              <a:latin typeface="Arial" charset="0"/>
            </a:endParaRPr>
          </a:p>
        </p:txBody>
      </p:sp>
      <p:pic>
        <p:nvPicPr>
          <p:cNvPr id="574467" name="Picture 3" descr="ae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715" y="1752257"/>
            <a:ext cx="2742570" cy="196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3354" y="3921944"/>
            <a:ext cx="3130550" cy="226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574470" name="Object 6"/>
          <p:cNvGraphicFramePr>
            <a:graphicFrameLocks noChangeAspect="1"/>
          </p:cNvGraphicFramePr>
          <p:nvPr/>
        </p:nvGraphicFramePr>
        <p:xfrm>
          <a:off x="2351585" y="3933057"/>
          <a:ext cx="3167063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0876190" imgH="7228571" progId="">
                  <p:embed/>
                </p:oleObj>
              </mc:Choice>
              <mc:Fallback>
                <p:oleObj name="Photo Editor Photo" r:id="rId4" imgW="10876190" imgH="7228571" progId="">
                  <p:embed/>
                  <p:pic>
                    <p:nvPicPr>
                      <p:cNvPr id="5744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585" y="3933057"/>
                        <a:ext cx="3167063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F88E-EBA0-310A-8008-CA6203423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F9B2F-0DF7-52DD-E4EB-86F94A19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números do dengue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80C0B6-BF20-8E34-260D-242DCB5CB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195" indent="0">
              <a:buNone/>
            </a:pPr>
            <a:r>
              <a:rPr lang="pt-BR" dirty="0"/>
              <a:t>                                  </a:t>
            </a:r>
          </a:p>
          <a:p>
            <a:pPr marL="203195" indent="0">
              <a:buNone/>
            </a:pPr>
            <a:endParaRPr lang="pt-BR" sz="3200" dirty="0"/>
          </a:p>
          <a:p>
            <a:pPr marL="203195" indent="0">
              <a:buNone/>
            </a:pPr>
            <a:endParaRPr lang="pt-BR" sz="3200" dirty="0"/>
          </a:p>
          <a:p>
            <a:pPr marL="203195" indent="0">
              <a:buNone/>
            </a:pPr>
            <a:r>
              <a:rPr lang="pt-BR" sz="3200" dirty="0"/>
              <a:t>                  2024</a:t>
            </a:r>
          </a:p>
          <a:p>
            <a:pPr marL="203195" indent="0">
              <a:buNone/>
            </a:pPr>
            <a:r>
              <a:rPr lang="pt-BR" sz="3200" dirty="0"/>
              <a:t>                 16.780 casos notificados</a:t>
            </a:r>
          </a:p>
          <a:p>
            <a:pPr marL="203195" indent="0">
              <a:buNone/>
            </a:pPr>
            <a:r>
              <a:rPr lang="pt-BR" sz="3200" dirty="0"/>
              <a:t>                         20 mortes</a:t>
            </a:r>
          </a:p>
          <a:p>
            <a:pPr marL="203195" indent="0">
              <a:buNone/>
            </a:pPr>
            <a:r>
              <a:rPr lang="pt-BR" sz="3200" dirty="0"/>
              <a:t>                  </a:t>
            </a:r>
          </a:p>
          <a:p>
            <a:pPr marL="203195" indent="0">
              <a:buNone/>
            </a:pPr>
            <a:r>
              <a:rPr lang="pt-BR" sz="3200" dirty="0"/>
              <a:t>                  2025</a:t>
            </a:r>
          </a:p>
          <a:p>
            <a:pPr marL="203195" indent="0">
              <a:buNone/>
            </a:pPr>
            <a:r>
              <a:rPr lang="pt-BR" sz="3200" dirty="0"/>
              <a:t>                     7.955</a:t>
            </a:r>
          </a:p>
          <a:p>
            <a:pPr marL="203195" indent="0">
              <a:buNone/>
            </a:pPr>
            <a:r>
              <a:rPr lang="pt-BR" sz="3200" dirty="0"/>
              <a:t>                           duas mortes</a:t>
            </a:r>
          </a:p>
          <a:p>
            <a:pPr marL="203195" indent="0">
              <a:buNone/>
            </a:pPr>
            <a:r>
              <a:rPr lang="pt-BR" sz="3200" dirty="0"/>
              <a:t>              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  <a:p>
            <a:pPr marL="203195" indent="0">
              <a:buNone/>
            </a:pPr>
            <a:r>
              <a:rPr lang="pt-BR" sz="32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5929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000" y="285476"/>
            <a:ext cx="10272000" cy="1200329"/>
          </a:xfrm>
        </p:spPr>
        <p:txBody>
          <a:bodyPr>
            <a:normAutofit/>
          </a:bodyPr>
          <a:lstStyle/>
          <a:p>
            <a:r>
              <a:rPr lang="pt-BR" sz="4000" dirty="0"/>
              <a:t>Paciente adoeceu há 3 dias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6312024" y="2493424"/>
            <a:ext cx="9144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6EF5A8-EB9B-DC62-BBCA-3D39C4413DD0}"/>
              </a:ext>
            </a:extLst>
          </p:cNvPr>
          <p:cNvSpPr txBox="1"/>
          <p:nvPr/>
        </p:nvSpPr>
        <p:spPr>
          <a:xfrm>
            <a:off x="695400" y="3429001"/>
            <a:ext cx="4392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Tosse, coriza, dor na garganta, obstrução nasal, hiposmia e ageusia (ou não)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73B930-DAD2-837D-D5AE-829B55AE186A}"/>
              </a:ext>
            </a:extLst>
          </p:cNvPr>
          <p:cNvSpPr txBox="1"/>
          <p:nvPr/>
        </p:nvSpPr>
        <p:spPr>
          <a:xfrm>
            <a:off x="2840843" y="1554067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Febre alta, calafrios, cefaleia, dores generalizadas, inapetência, astenia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B94A63-74AF-D26C-8C41-6388206FFCFC}"/>
              </a:ext>
            </a:extLst>
          </p:cNvPr>
          <p:cNvSpPr txBox="1"/>
          <p:nvPr/>
        </p:nvSpPr>
        <p:spPr>
          <a:xfrm>
            <a:off x="7392144" y="3429000"/>
            <a:ext cx="4392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Sem sintomas respiratórios relevantes. Exame físico: nada digno de nota</a:t>
            </a:r>
          </a:p>
        </p:txBody>
      </p:sp>
      <p:cxnSp>
        <p:nvCxnSpPr>
          <p:cNvPr id="11" name="Conector de seta reta 4">
            <a:extLst>
              <a:ext uri="{FF2B5EF4-FFF2-40B4-BE49-F238E27FC236}">
                <a16:creationId xmlns:a16="http://schemas.microsoft.com/office/drawing/2014/main" id="{24A242F1-05FD-AE6D-0137-0AB5541AF0B2}"/>
              </a:ext>
            </a:extLst>
          </p:cNvPr>
          <p:cNvCxnSpPr>
            <a:cxnSpLocks/>
          </p:cNvCxnSpPr>
          <p:nvPr/>
        </p:nvCxnSpPr>
        <p:spPr>
          <a:xfrm flipH="1">
            <a:off x="5192450" y="2493424"/>
            <a:ext cx="91440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9378F1-D7CA-41D4-78B3-50228AE254BD}"/>
              </a:ext>
            </a:extLst>
          </p:cNvPr>
          <p:cNvSpPr txBox="1"/>
          <p:nvPr/>
        </p:nvSpPr>
        <p:spPr>
          <a:xfrm>
            <a:off x="7392144" y="5633695"/>
            <a:ext cx="439248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Dengue? </a:t>
            </a:r>
            <a:r>
              <a:rPr lang="pt-BR" sz="2400"/>
              <a:t>Leptospirose?</a:t>
            </a:r>
            <a:endParaRPr lang="pt-BR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73F8AC-E54E-4842-9E88-4052E49A5B33}"/>
              </a:ext>
            </a:extLst>
          </p:cNvPr>
          <p:cNvSpPr txBox="1"/>
          <p:nvPr/>
        </p:nvSpPr>
        <p:spPr>
          <a:xfrm>
            <a:off x="1487488" y="5633695"/>
            <a:ext cx="280831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Síndrome gripal</a:t>
            </a:r>
          </a:p>
          <a:p>
            <a:pPr algn="ctr"/>
            <a:r>
              <a:rPr lang="pt-BR" sz="2400" dirty="0"/>
              <a:t>Vírus sincicial</a:t>
            </a:r>
          </a:p>
          <a:p>
            <a:pPr algn="ctr"/>
            <a:r>
              <a:rPr lang="pt-BR" sz="2400" dirty="0"/>
              <a:t>Covid</a:t>
            </a:r>
          </a:p>
        </p:txBody>
      </p:sp>
      <p:cxnSp>
        <p:nvCxnSpPr>
          <p:cNvPr id="15" name="Conector de seta reta 4">
            <a:extLst>
              <a:ext uri="{FF2B5EF4-FFF2-40B4-BE49-F238E27FC236}">
                <a16:creationId xmlns:a16="http://schemas.microsoft.com/office/drawing/2014/main" id="{56D4E35D-E34C-A0AA-A16E-5FCF0F9291EC}"/>
              </a:ext>
            </a:extLst>
          </p:cNvPr>
          <p:cNvCxnSpPr>
            <a:cxnSpLocks/>
          </p:cNvCxnSpPr>
          <p:nvPr/>
        </p:nvCxnSpPr>
        <p:spPr>
          <a:xfrm>
            <a:off x="9636711" y="4697591"/>
            <a:ext cx="0" cy="9323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4">
            <a:extLst>
              <a:ext uri="{FF2B5EF4-FFF2-40B4-BE49-F238E27FC236}">
                <a16:creationId xmlns:a16="http://schemas.microsoft.com/office/drawing/2014/main" id="{EC887B04-700B-0C56-9729-490FD361DED9}"/>
              </a:ext>
            </a:extLst>
          </p:cNvPr>
          <p:cNvCxnSpPr>
            <a:cxnSpLocks/>
          </p:cNvCxnSpPr>
          <p:nvPr/>
        </p:nvCxnSpPr>
        <p:spPr>
          <a:xfrm>
            <a:off x="2999656" y="4697591"/>
            <a:ext cx="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2052918"/>
            <a:ext cx="9483594" cy="4195481"/>
          </a:xfrm>
        </p:spPr>
        <p:txBody>
          <a:bodyPr>
            <a:normAutofit/>
          </a:bodyPr>
          <a:lstStyle/>
          <a:p>
            <a:r>
              <a:rPr lang="pt-BR" sz="2400" dirty="0"/>
              <a:t>Por volta do 4º dia podem surgir lesões de pele  </a:t>
            </a:r>
          </a:p>
          <a:p>
            <a:endParaRPr lang="pt-BR" sz="2400" dirty="0"/>
          </a:p>
          <a:p>
            <a:r>
              <a:rPr lang="pt-BR" sz="2400" dirty="0"/>
              <a:t>Exantema </a:t>
            </a:r>
            <a:r>
              <a:rPr lang="pt-BR" sz="2400" dirty="0" err="1"/>
              <a:t>maculo-papular</a:t>
            </a:r>
            <a:r>
              <a:rPr lang="pt-BR" sz="2400" dirty="0"/>
              <a:t>: alteração vascular na derme</a:t>
            </a:r>
          </a:p>
          <a:p>
            <a:pPr>
              <a:buNone/>
            </a:pPr>
            <a:r>
              <a:rPr lang="pt-BR" sz="2400" dirty="0"/>
              <a:t>    OU</a:t>
            </a:r>
          </a:p>
          <a:p>
            <a:r>
              <a:rPr lang="pt-BR" sz="2400" dirty="0"/>
              <a:t>petéquias: sangramento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2635" y="1244027"/>
            <a:ext cx="967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O </a:t>
            </a:r>
            <a:r>
              <a:rPr lang="pt-BR" sz="2400" dirty="0" err="1"/>
              <a:t>exantema</a:t>
            </a:r>
            <a:r>
              <a:rPr lang="pt-BR" sz="2400" dirty="0"/>
              <a:t> </a:t>
            </a:r>
            <a:r>
              <a:rPr lang="pt-BR" sz="2400" dirty="0" err="1"/>
              <a:t>petequial</a:t>
            </a:r>
            <a:r>
              <a:rPr lang="pt-BR" sz="2400" dirty="0"/>
              <a:t> (sangramento) não desaparece à pressão digital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9CD691-E45F-45E6-9271-B3EF0C9A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86" y="2439696"/>
            <a:ext cx="2257620" cy="342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499" r="1117" b="22445"/>
          <a:stretch/>
        </p:blipFill>
        <p:spPr bwMode="auto">
          <a:xfrm>
            <a:off x="5357914" y="3104717"/>
            <a:ext cx="5448808" cy="187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9900" y="1275792"/>
            <a:ext cx="9541511" cy="168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 febre costuma desaparecer  entre o 4º e 6º dia.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Nessa fase podem surgir as complicações mais graves: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“</a:t>
            </a:r>
            <a:r>
              <a:rPr lang="pt-BR" sz="2400" i="1" dirty="0"/>
              <a:t>Dengue, quando melhora piora” – </a:t>
            </a:r>
            <a:r>
              <a:rPr lang="pt-BR" sz="2400" dirty="0"/>
              <a:t>Celso Tavares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35194" y="3628293"/>
            <a:ext cx="10190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Como reduzir a ocorrência de mortes?</a:t>
            </a:r>
          </a:p>
          <a:p>
            <a:pPr algn="ctr">
              <a:spcBef>
                <a:spcPct val="50000"/>
              </a:spcBef>
            </a:pPr>
            <a:r>
              <a:rPr lang="pt-BR" sz="2400" b="1" dirty="0"/>
              <a:t>Identificando precocemente as formas potencialmente graves</a:t>
            </a:r>
          </a:p>
        </p:txBody>
      </p:sp>
    </p:spTree>
    <p:extLst>
      <p:ext uri="{BB962C8B-B14F-4D97-AF65-F5344CB8AC3E}">
        <p14:creationId xmlns:p14="http://schemas.microsoft.com/office/powerpoint/2010/main" val="18473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dirty="0"/>
              <a:t>Quem tende a formas graves?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222" y="1729455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pt-BR" sz="2400" b="1" dirty="0"/>
              <a:t>Quem já teve a doença, ou infecção, anteriormente (</a:t>
            </a:r>
            <a:r>
              <a:rPr lang="pt-BR" sz="2400" b="1" dirty="0" err="1"/>
              <a:t>auto-imune</a:t>
            </a:r>
            <a:r>
              <a:rPr lang="pt-BR" sz="2400" b="1" dirty="0"/>
              <a:t>?)</a:t>
            </a:r>
          </a:p>
          <a:p>
            <a:pPr marL="0" indent="0">
              <a:buNone/>
            </a:pPr>
            <a:r>
              <a:rPr lang="pt-BR" sz="2400" b="1" dirty="0"/>
              <a:t>     O risco é maior para:</a:t>
            </a:r>
          </a:p>
          <a:p>
            <a:r>
              <a:rPr lang="pt-BR" sz="2400" dirty="0"/>
              <a:t>Crianças. idosos, especialmente com comorbidades</a:t>
            </a:r>
          </a:p>
          <a:p>
            <a:r>
              <a:rPr lang="pt-BR" sz="2400" dirty="0"/>
              <a:t>Gestantes e puérperas</a:t>
            </a:r>
          </a:p>
          <a:p>
            <a:r>
              <a:rPr lang="pt-BR" sz="2400" dirty="0"/>
              <a:t>Mulheres que abortaram recentemente</a:t>
            </a:r>
          </a:p>
          <a:p>
            <a:r>
              <a:rPr lang="pt-BR" sz="2400" dirty="0"/>
              <a:t>Portadores de doenças crônicas (asma, diabetes, alergias, hipertensão, anemia falciforme*, cardiopatias, nefropatias, doenças </a:t>
            </a:r>
            <a:r>
              <a:rPr lang="pt-BR" sz="2400" dirty="0" err="1"/>
              <a:t>auto-imunes</a:t>
            </a:r>
            <a:r>
              <a:rPr lang="pt-BR" sz="2400" dirty="0"/>
              <a:t>)</a:t>
            </a:r>
          </a:p>
          <a:p>
            <a:r>
              <a:rPr lang="pt-BR" sz="2400" dirty="0"/>
              <a:t>Uso de medicamentos – </a:t>
            </a:r>
            <a:r>
              <a:rPr lang="pt-BR" sz="2400" dirty="0" err="1"/>
              <a:t>Anti-agregantes</a:t>
            </a:r>
            <a:r>
              <a:rPr lang="pt-BR" sz="2400" dirty="0"/>
              <a:t> plaquetários (AAS, Ticarcilina,  </a:t>
            </a:r>
            <a:r>
              <a:rPr lang="pt-BR" sz="2400" dirty="0" err="1"/>
              <a:t>Piperacilina</a:t>
            </a:r>
            <a:r>
              <a:rPr lang="pt-BR" sz="2400" dirty="0"/>
              <a:t>), Corticóides, imunossupressores</a:t>
            </a:r>
          </a:p>
          <a:p>
            <a:pPr algn="just"/>
            <a:r>
              <a:rPr lang="pt-BR" sz="2400" dirty="0"/>
              <a:t>Pessoas em situação de risco ( pobres, miseráveis, encarcerados)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598" y="71436"/>
            <a:ext cx="7562801" cy="1320800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Diagnóstico do dengue grave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844825"/>
            <a:ext cx="8229600" cy="4281339"/>
          </a:xfrm>
        </p:spPr>
        <p:txBody>
          <a:bodyPr>
            <a:normAutofit/>
          </a:bodyPr>
          <a:lstStyle/>
          <a:p>
            <a:r>
              <a:rPr lang="pt-BR" sz="2500" dirty="0"/>
              <a:t> HEMORRAGIAS </a:t>
            </a:r>
          </a:p>
          <a:p>
            <a:endParaRPr lang="pt-BR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59100-7D14-4658-AEE1-2418F5D83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516286"/>
            <a:ext cx="4537616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5E0A5-07A0-458C-8C09-73FC4F7B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5" y="4653136"/>
            <a:ext cx="2925349" cy="194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705F9-CEC3-42F1-9575-73FAA62D0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516287"/>
            <a:ext cx="2232248" cy="178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1A79-6627-48B1-8E12-D0B0807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Diagnóstico do Extravasamento de plasma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8984FF-4D64-448B-8A6C-9CA9BFBE9192}"/>
              </a:ext>
            </a:extLst>
          </p:cNvPr>
          <p:cNvSpPr txBox="1"/>
          <p:nvPr/>
        </p:nvSpPr>
        <p:spPr>
          <a:xfrm>
            <a:off x="396344" y="1828862"/>
            <a:ext cx="8496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2">
                    <a:lumMod val="50000"/>
                  </a:schemeClr>
                </a:solidFill>
                <a:latin typeface="Cambay"/>
              </a:rPr>
              <a:t>Hemoconcentração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 – aumento do hematócrito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Ultrassonografia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  <a:latin typeface="Cambay"/>
              </a:rPr>
              <a:t>Radiografia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54D901-9D55-4F7E-B5AB-AA0337B2A9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4106" y="3967926"/>
            <a:ext cx="2503791" cy="242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7B66B2-95CB-F70A-CA69-1D00FFA2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5" r="6898"/>
          <a:stretch/>
        </p:blipFill>
        <p:spPr>
          <a:xfrm>
            <a:off x="1885960" y="3967928"/>
            <a:ext cx="2576329" cy="242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Resultado de imagem para pleural effusion">
            <a:extLst>
              <a:ext uri="{FF2B5EF4-FFF2-40B4-BE49-F238E27FC236}">
                <a16:creationId xmlns:a16="http://schemas.microsoft.com/office/drawing/2014/main" id="{ACD71A44-1A64-DE0E-316C-B31E97FD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844824"/>
            <a:ext cx="3539416" cy="456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440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738313" y="4643439"/>
            <a:ext cx="857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pt-BR" sz="2400" dirty="0">
              <a:latin typeface="Tahoma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0BD00E2-5BC2-489F-9FC5-342333EC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55" y="252552"/>
            <a:ext cx="8229600" cy="1143000"/>
          </a:xfrm>
        </p:spPr>
        <p:txBody>
          <a:bodyPr/>
          <a:lstStyle/>
          <a:p>
            <a:pPr algn="ctr"/>
            <a:r>
              <a:rPr lang="pt-BR" dirty="0"/>
              <a:t>Sinais de alarme no Dengue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46CD95-C5F8-4406-9BB8-B13AD8CB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21" y="1260212"/>
            <a:ext cx="10159068" cy="5370327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Queda brusca de temperatura ou hipotermia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Vômitos persistentes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Dor abdominal  intensa e continua (H.D.)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Sonolência / irritabilidade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Hipotensão postural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 err="1"/>
              <a:t>Lipotímia</a:t>
            </a:r>
            <a:endParaRPr lang="pt-BR" sz="2400" dirty="0"/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dirty="0"/>
              <a:t>Fenômenos hemorrágicos espontâneos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400" b="1" dirty="0"/>
              <a:t>Aumento do hematócrito (20%)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2CE5A26-666B-40DA-8B7D-7EF151D84BD4}"/>
              </a:ext>
            </a:extLst>
          </p:cNvPr>
          <p:cNvSpPr txBox="1">
            <a:spLocks/>
          </p:cNvSpPr>
          <p:nvPr/>
        </p:nvSpPr>
        <p:spPr>
          <a:xfrm>
            <a:off x="7209433" y="1124049"/>
            <a:ext cx="3027049" cy="5370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C66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endParaRPr lang="pt-B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A599-E90F-4452-A478-EB821F4D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38" y="2471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dirty="0"/>
              <a:t>Criança também tem dengue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87F1-FAED-4960-AF14-B1D2FDBF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816"/>
            <a:ext cx="10515600" cy="4680520"/>
          </a:xfrm>
        </p:spPr>
        <p:txBody>
          <a:bodyPr>
            <a:normAutofit fontScale="85000" lnSpcReduction="20000"/>
          </a:bodyPr>
          <a:lstStyle/>
          <a:p>
            <a:r>
              <a:rPr lang="pt-BR" sz="2600" dirty="0"/>
              <a:t>Manifestações subjetivas, muitas vezes não informadas</a:t>
            </a:r>
          </a:p>
          <a:p>
            <a:pPr algn="just"/>
            <a:endParaRPr lang="pt-BR" sz="2600" dirty="0"/>
          </a:p>
          <a:p>
            <a:pPr algn="just"/>
            <a:r>
              <a:rPr lang="pt-BR" sz="2600" dirty="0"/>
              <a:t>A cefaleia, mialgia e a artralgia, NAS CRIANÇAS  MUITO  PEQUENAS,  podem se manifestar por choro persistente, prostração e/ou irritabilidade. </a:t>
            </a:r>
          </a:p>
          <a:p>
            <a:pPr marL="0" indent="0">
              <a:buNone/>
            </a:pPr>
            <a:endParaRPr lang="pt-BR" sz="2600" dirty="0"/>
          </a:p>
          <a:p>
            <a:r>
              <a:rPr lang="pt-BR" sz="2700" dirty="0"/>
              <a:t>PENSAR EM DENGUE QUANDO A CRIANÇA  APRESENTAR:</a:t>
            </a:r>
          </a:p>
          <a:p>
            <a:pPr lvl="1"/>
            <a:r>
              <a:rPr lang="pt-BR" sz="2500" dirty="0"/>
              <a:t>Febre</a:t>
            </a:r>
          </a:p>
          <a:p>
            <a:pPr lvl="1"/>
            <a:r>
              <a:rPr lang="pt-BR" sz="2500" dirty="0"/>
              <a:t>Apatia  ou  sonolência</a:t>
            </a:r>
          </a:p>
          <a:p>
            <a:pPr lvl="1"/>
            <a:r>
              <a:rPr lang="pt-BR" sz="2500" dirty="0"/>
              <a:t>Diarreia</a:t>
            </a:r>
          </a:p>
          <a:p>
            <a:pPr lvl="1"/>
            <a:r>
              <a:rPr lang="pt-BR" sz="2500" dirty="0"/>
              <a:t>Recusa  alimentar</a:t>
            </a:r>
          </a:p>
          <a:p>
            <a:pPr lvl="1"/>
            <a:r>
              <a:rPr lang="pt-BR" sz="2500" dirty="0"/>
              <a:t>Vômitos</a:t>
            </a:r>
            <a:endParaRPr lang="pt-BR" sz="2600" dirty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4278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/>
              <a:t>DIAGNÓSTICO LABORATORIAL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74838"/>
            <a:ext cx="10744200" cy="4983162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pt-BR" sz="2400" dirty="0"/>
              <a:t>ESPECÍFICOS</a:t>
            </a:r>
          </a:p>
          <a:p>
            <a:pPr lvl="1"/>
            <a:r>
              <a:rPr lang="pt-BR" sz="2400" dirty="0"/>
              <a:t>Até o 5º dia (viremia)</a:t>
            </a:r>
          </a:p>
          <a:p>
            <a:pPr marL="457200" lvl="1" indent="0">
              <a:buNone/>
            </a:pPr>
            <a:r>
              <a:rPr lang="pt-BR" sz="2400" dirty="0"/>
              <a:t>           NS1  - pesquisa de </a:t>
            </a:r>
            <a:r>
              <a:rPr lang="pt-BR" sz="2400" b="1" dirty="0"/>
              <a:t>antígeno </a:t>
            </a:r>
            <a:r>
              <a:rPr lang="pt-BR" sz="2400" dirty="0"/>
              <a:t>não estrutural, do vírus </a:t>
            </a:r>
          </a:p>
          <a:p>
            <a:pPr marL="457200" lvl="1" indent="0">
              <a:buNone/>
            </a:pPr>
            <a:endParaRPr lang="pt-BR" sz="2400" dirty="0"/>
          </a:p>
          <a:p>
            <a:pPr lvl="1"/>
            <a:r>
              <a:rPr lang="pt-BR" sz="2400" dirty="0"/>
              <a:t>RT - PCR ( Real Time </a:t>
            </a:r>
            <a:r>
              <a:rPr lang="pt-BR" sz="2400" dirty="0" err="1"/>
              <a:t>Polymerase</a:t>
            </a:r>
            <a:r>
              <a:rPr lang="pt-BR" sz="2400" dirty="0"/>
              <a:t> Chain </a:t>
            </a:r>
            <a:r>
              <a:rPr lang="pt-BR" sz="2400" dirty="0" err="1"/>
              <a:t>Reaction</a:t>
            </a:r>
            <a:r>
              <a:rPr lang="pt-BR" sz="2400" dirty="0"/>
              <a:t>)   - LACEN (ZDC)</a:t>
            </a:r>
          </a:p>
          <a:p>
            <a:pPr lvl="1"/>
            <a:r>
              <a:rPr lang="pt-BR" sz="2400" dirty="0"/>
              <a:t>Isolamento viral</a:t>
            </a:r>
          </a:p>
          <a:p>
            <a:pPr marL="914400" lvl="2" indent="0">
              <a:buNone/>
            </a:pPr>
            <a:r>
              <a:rPr lang="pt-BR" sz="2400" dirty="0"/>
              <a:t>(interesse epidemiológico – identificar o tipo do vírus – 2010)</a:t>
            </a:r>
          </a:p>
          <a:p>
            <a:pPr>
              <a:buNone/>
            </a:pPr>
            <a:endParaRPr lang="pt-BR" sz="2400" dirty="0"/>
          </a:p>
          <a:p>
            <a:pPr lvl="1"/>
            <a:r>
              <a:rPr lang="pt-BR" sz="2400" dirty="0"/>
              <a:t>A partir do 8º dia – Sorologia (possível reação cruzada com Zika)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5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TRATAMENTO DO DENGUE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0021" y="1636810"/>
            <a:ext cx="9839739" cy="5104608"/>
          </a:xfrm>
        </p:spPr>
        <p:txBody>
          <a:bodyPr>
            <a:normAutofit fontScale="47500" lnSpcReduction="20000"/>
          </a:bodyPr>
          <a:lstStyle/>
          <a:p>
            <a:r>
              <a:rPr lang="pt-BR" sz="3100" b="1" dirty="0">
                <a:solidFill>
                  <a:schemeClr val="tx1"/>
                </a:solidFill>
              </a:rPr>
              <a:t>Casos leves</a:t>
            </a:r>
          </a:p>
          <a:p>
            <a:pPr lvl="1"/>
            <a:r>
              <a:rPr lang="pt-BR" sz="3100" b="1" dirty="0">
                <a:solidFill>
                  <a:schemeClr val="tx1"/>
                </a:solidFill>
              </a:rPr>
              <a:t>Repouso</a:t>
            </a:r>
          </a:p>
          <a:p>
            <a:pPr lvl="1"/>
            <a:r>
              <a:rPr lang="pt-BR" sz="3100" dirty="0"/>
              <a:t>Sintomáticos</a:t>
            </a:r>
          </a:p>
          <a:p>
            <a:pPr lvl="1"/>
            <a:r>
              <a:rPr lang="pt-BR" sz="3100" dirty="0"/>
              <a:t>hidratação oral (em média 50 ml/Kg/dia) venosa se necessário</a:t>
            </a:r>
          </a:p>
          <a:p>
            <a:pPr marL="457200" lvl="1" indent="0">
              <a:buNone/>
            </a:pPr>
            <a:endParaRPr lang="pt-BR" sz="38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 lvl="1"/>
            <a:endParaRPr lang="pt-BR" sz="2200" dirty="0"/>
          </a:p>
          <a:p>
            <a:pPr>
              <a:buNone/>
            </a:pPr>
            <a:r>
              <a:rPr lang="pt-BR" sz="4800" b="1" dirty="0"/>
              <a:t>    </a:t>
            </a:r>
          </a:p>
          <a:p>
            <a:endParaRPr lang="pt-BR" sz="2200" dirty="0"/>
          </a:p>
          <a:p>
            <a:pPr>
              <a:buNone/>
            </a:pPr>
            <a:endParaRPr lang="pt-BR" sz="2400" b="1" dirty="0"/>
          </a:p>
        </p:txBody>
      </p:sp>
      <p:pic>
        <p:nvPicPr>
          <p:cNvPr id="9" name="Picture 2" descr="cataratas">
            <a:extLst>
              <a:ext uri="{FF2B5EF4-FFF2-40B4-BE49-F238E27FC236}">
                <a16:creationId xmlns:a16="http://schemas.microsoft.com/office/drawing/2014/main" id="{4AD1C790-5548-4FB5-9DEB-7832E5DC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51" y="3429000"/>
            <a:ext cx="4361898" cy="3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DENGUE x LEPTOSPIROSE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2C9B88-5AEB-80C1-122F-CF1FD1BDB638}"/>
              </a:ext>
            </a:extLst>
          </p:cNvPr>
          <p:cNvSpPr txBox="1"/>
          <p:nvPr/>
        </p:nvSpPr>
        <p:spPr>
          <a:xfrm>
            <a:off x="551384" y="2076205"/>
            <a:ext cx="48393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DENGUE:</a:t>
            </a:r>
          </a:p>
          <a:p>
            <a:pPr algn="ctr"/>
            <a:r>
              <a:rPr lang="pt-BR" sz="2400" dirty="0"/>
              <a:t> Dores generalizadas e </a:t>
            </a:r>
            <a:r>
              <a:rPr lang="pt-BR" sz="2400" b="1" dirty="0" err="1"/>
              <a:t>retro-oculares</a:t>
            </a:r>
            <a:r>
              <a:rPr lang="pt-BR" sz="2400" dirty="0"/>
              <a:t>, exantema (nem sempre)</a:t>
            </a:r>
          </a:p>
          <a:p>
            <a:pPr algn="ctr"/>
            <a:r>
              <a:rPr lang="pt-BR" sz="2400" dirty="0"/>
              <a:t>Contato com mosquito </a:t>
            </a:r>
            <a:r>
              <a:rPr lang="pt-BR" sz="2400" dirty="0" err="1"/>
              <a:t>kkkkkkk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D25752-38F8-4854-D6B5-E23E6F6D94E5}"/>
              </a:ext>
            </a:extLst>
          </p:cNvPr>
          <p:cNvSpPr txBox="1"/>
          <p:nvPr/>
        </p:nvSpPr>
        <p:spPr>
          <a:xfrm>
            <a:off x="6681933" y="2060848"/>
            <a:ext cx="48393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LEPTOSPIROSE:</a:t>
            </a:r>
          </a:p>
          <a:p>
            <a:pPr algn="ctr"/>
            <a:r>
              <a:rPr lang="pt-BR" sz="2400" dirty="0"/>
              <a:t>Dores generalizadas e em </a:t>
            </a:r>
            <a:r>
              <a:rPr lang="pt-BR" sz="2400" b="1" dirty="0"/>
              <a:t>panturrilhas</a:t>
            </a:r>
            <a:r>
              <a:rPr lang="pt-BR" sz="2400" dirty="0"/>
              <a:t>, icterícia (não no início)</a:t>
            </a:r>
          </a:p>
          <a:p>
            <a:pPr algn="ctr"/>
            <a:r>
              <a:rPr lang="pt-BR" sz="2400" dirty="0"/>
              <a:t>Contato com água de enchentes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BA3A5F-353E-EB86-8099-CFBA104DCC95}"/>
              </a:ext>
            </a:extLst>
          </p:cNvPr>
          <p:cNvSpPr txBox="1"/>
          <p:nvPr/>
        </p:nvSpPr>
        <p:spPr>
          <a:xfrm>
            <a:off x="2840843" y="4365104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Como se pode ver, não é fácil fazer, </a:t>
            </a:r>
            <a:r>
              <a:rPr lang="pt-BR" sz="2400"/>
              <a:t>no início, </a:t>
            </a:r>
            <a:r>
              <a:rPr lang="pt-BR" sz="2400" dirty="0"/>
              <a:t>o diagnóstico diferencial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45704" y="1753343"/>
            <a:ext cx="9110870" cy="4752528"/>
          </a:xfrm>
        </p:spPr>
        <p:txBody>
          <a:bodyPr>
            <a:normAutofit/>
          </a:bodyPr>
          <a:lstStyle/>
          <a:p>
            <a:r>
              <a:rPr lang="pt-BR" sz="2400" dirty="0"/>
              <a:t>Controle do vetor (mosquito) -  </a:t>
            </a:r>
            <a:r>
              <a:rPr lang="pt-BR" sz="2400" dirty="0" err="1"/>
              <a:t>kkkkk</a:t>
            </a:r>
            <a:r>
              <a:rPr lang="pt-BR" sz="2400" dirty="0"/>
              <a:t>.</a:t>
            </a:r>
          </a:p>
          <a:p>
            <a:r>
              <a:rPr lang="pt-BR" sz="2400" dirty="0"/>
              <a:t> Vá lá, na fase larvária</a:t>
            </a:r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r>
              <a:rPr lang="pt-BR" sz="2400" dirty="0"/>
              <a:t>Mosquito transgênico</a:t>
            </a:r>
          </a:p>
          <a:p>
            <a:pPr lvl="1"/>
            <a:r>
              <a:rPr lang="pt-BR" sz="2400" dirty="0"/>
              <a:t>Mosquito infectado por </a:t>
            </a:r>
            <a:r>
              <a:rPr lang="pt-BR" sz="2400" dirty="0" err="1"/>
              <a:t>Wolbachia</a:t>
            </a:r>
            <a:r>
              <a:rPr lang="pt-BR" sz="2400" dirty="0"/>
              <a:t> (“</a:t>
            </a:r>
            <a:r>
              <a:rPr lang="pt-BR" sz="2400" dirty="0" err="1"/>
              <a:t>Wolbitos</a:t>
            </a:r>
            <a:r>
              <a:rPr lang="pt-BR" sz="2400" dirty="0"/>
              <a:t>”)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sz="3100" dirty="0"/>
              <a:t>                   </a:t>
            </a:r>
            <a:endParaRPr lang="pt-BR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E9916A-5D7F-4812-B491-9867030DAA6F}"/>
              </a:ext>
            </a:extLst>
          </p:cNvPr>
          <p:cNvSpPr txBox="1">
            <a:spLocks/>
          </p:cNvSpPr>
          <p:nvPr/>
        </p:nvSpPr>
        <p:spPr>
          <a:xfrm>
            <a:off x="1524000" y="111853"/>
            <a:ext cx="9144000" cy="1641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tx1"/>
                </a:solidFill>
              </a:rPr>
              <a:t>Profilaxia do dengue</a:t>
            </a:r>
          </a:p>
        </p:txBody>
      </p:sp>
    </p:spTree>
    <p:extLst>
      <p:ext uri="{BB962C8B-B14F-4D97-AF65-F5344CB8AC3E}">
        <p14:creationId xmlns:p14="http://schemas.microsoft.com/office/powerpoint/2010/main" val="4137132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5A7FF-DF59-4BDA-80CB-54BB1B65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/>
              <a:t>Vacina do Instituto </a:t>
            </a:r>
            <a:r>
              <a:rPr lang="pt-BR" sz="4800" dirty="0" err="1"/>
              <a:t>Butantan</a:t>
            </a:r>
            <a:endParaRPr lang="pt-BR" sz="4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98B253-CFDA-4AF5-92C6-72EE4FE1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Uma só dose. Até os 60 anos </a:t>
            </a:r>
            <a:r>
              <a:rPr lang="pt-BR" sz="2400"/>
              <a:t>de idade</a:t>
            </a:r>
            <a:endParaRPr lang="pt-BR" sz="2400" dirty="0"/>
          </a:p>
          <a:p>
            <a:r>
              <a:rPr lang="pt-BR" sz="2400" dirty="0"/>
              <a:t>Proteção contra os 4 tipos de vírus do dengue</a:t>
            </a:r>
          </a:p>
          <a:p>
            <a:r>
              <a:rPr lang="pt-BR" sz="2400" dirty="0"/>
              <a:t>Eficácia em torno de 80%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Liberada pela  Anvisa e já em uso</a:t>
            </a:r>
          </a:p>
          <a:p>
            <a:endParaRPr lang="pt-BR" sz="2400" dirty="0"/>
          </a:p>
          <a:p>
            <a:r>
              <a:rPr lang="pt-BR" sz="2400" dirty="0"/>
              <a:t>Previsão de produção de cem milhões de doses em 2026</a:t>
            </a:r>
          </a:p>
        </p:txBody>
      </p:sp>
    </p:spTree>
    <p:extLst>
      <p:ext uri="{BB962C8B-B14F-4D97-AF65-F5344CB8AC3E}">
        <p14:creationId xmlns:p14="http://schemas.microsoft.com/office/powerpoint/2010/main" val="6863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2496" y="269776"/>
            <a:ext cx="5588044" cy="200709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“Fumacê”</a:t>
            </a:r>
            <a:br>
              <a:rPr lang="pt-BR" dirty="0"/>
            </a:br>
            <a:r>
              <a:rPr lang="pt-BR" dirty="0"/>
              <a:t>“Só se o inseticida bater na caixa dos peitos do mosquito” – Celso  Tavares   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1CEB5A4-37D8-44A4-BB59-4667B141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82" y="3049894"/>
            <a:ext cx="5395558" cy="3168352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diferencial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2BA74F-032B-C8C8-68CD-083DB538CA73}"/>
              </a:ext>
            </a:extLst>
          </p:cNvPr>
          <p:cNvSpPr txBox="1"/>
          <p:nvPr/>
        </p:nvSpPr>
        <p:spPr>
          <a:xfrm>
            <a:off x="2308181" y="1700808"/>
            <a:ext cx="757563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 o bicho tem bigode, anda no telhado e faz miau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996DFA-A878-5CCB-5751-D1B4313240E3}"/>
              </a:ext>
            </a:extLst>
          </p:cNvPr>
          <p:cNvSpPr txBox="1"/>
          <p:nvPr/>
        </p:nvSpPr>
        <p:spPr>
          <a:xfrm>
            <a:off x="5152496" y="2924944"/>
            <a:ext cx="188700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É gato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E0FDAD-7CBA-DA13-58B1-C38C30779855}"/>
              </a:ext>
            </a:extLst>
          </p:cNvPr>
          <p:cNvSpPr txBox="1"/>
          <p:nvPr/>
        </p:nvSpPr>
        <p:spPr>
          <a:xfrm>
            <a:off x="2840841" y="5589240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Não sendo possível firmar um diagnóstico,</a:t>
            </a:r>
          </a:p>
          <a:p>
            <a:pPr algn="ctr"/>
            <a:r>
              <a:rPr lang="pt-BR" sz="2400" dirty="0"/>
              <a:t>Vamos para o “primeiro não prejudicar”</a:t>
            </a:r>
          </a:p>
        </p:txBody>
      </p:sp>
      <p:cxnSp>
        <p:nvCxnSpPr>
          <p:cNvPr id="11" name="Conector de seta reta 4">
            <a:extLst>
              <a:ext uri="{FF2B5EF4-FFF2-40B4-BE49-F238E27FC236}">
                <a16:creationId xmlns:a16="http://schemas.microsoft.com/office/drawing/2014/main" id="{A91C4394-0D93-FB9F-81C0-C54ACF58C506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095999" y="2162473"/>
            <a:ext cx="1" cy="762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4">
            <a:extLst>
              <a:ext uri="{FF2B5EF4-FFF2-40B4-BE49-F238E27FC236}">
                <a16:creationId xmlns:a16="http://schemas.microsoft.com/office/drawing/2014/main" id="{D71ED907-1B39-27BB-F0F2-8506F5CF2292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780693" y="3509719"/>
            <a:ext cx="1379684" cy="4348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4">
            <a:extLst>
              <a:ext uri="{FF2B5EF4-FFF2-40B4-BE49-F238E27FC236}">
                <a16:creationId xmlns:a16="http://schemas.microsoft.com/office/drawing/2014/main" id="{1359ED21-1FEB-50FB-4517-75A898F4DBA2}"/>
              </a:ext>
            </a:extLst>
          </p:cNvPr>
          <p:cNvCxnSpPr>
            <a:cxnSpLocks/>
          </p:cNvCxnSpPr>
          <p:nvPr/>
        </p:nvCxnSpPr>
        <p:spPr>
          <a:xfrm>
            <a:off x="7039501" y="3509719"/>
            <a:ext cx="1504771" cy="4348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7C40188-3CCB-DBC0-A731-52D60875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876" y="2581103"/>
            <a:ext cx="2854674" cy="27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241F07-E526-E64F-8003-0EDB92ED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9" y="2581103"/>
            <a:ext cx="2945024" cy="27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291263" y="625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>
              <a:latin typeface="Tahoma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B9E645-5B00-C2EA-E0FD-A065BF481347}"/>
              </a:ext>
            </a:extLst>
          </p:cNvPr>
          <p:cNvSpPr txBox="1"/>
          <p:nvPr/>
        </p:nvSpPr>
        <p:spPr>
          <a:xfrm>
            <a:off x="2711624" y="829502"/>
            <a:ext cx="65103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Febre alta, calafrios, cefaleia, dores generalizadas, inapetência, astenia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BCF256-55BF-9EFD-801A-7ED494D3D9A1}"/>
              </a:ext>
            </a:extLst>
          </p:cNvPr>
          <p:cNvSpPr txBox="1"/>
          <p:nvPr/>
        </p:nvSpPr>
        <p:spPr>
          <a:xfrm>
            <a:off x="3503712" y="2305620"/>
            <a:ext cx="181499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Dengue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F89B740-CC7D-5397-4CD2-7E1B9F00DE00}"/>
              </a:ext>
            </a:extLst>
          </p:cNvPr>
          <p:cNvSpPr txBox="1"/>
          <p:nvPr/>
        </p:nvSpPr>
        <p:spPr>
          <a:xfrm>
            <a:off x="6625951" y="2303160"/>
            <a:ext cx="23116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Leptospirose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E81935E-0519-7EFC-4BAB-A91A1045ED20}"/>
              </a:ext>
            </a:extLst>
          </p:cNvPr>
          <p:cNvSpPr txBox="1"/>
          <p:nvPr/>
        </p:nvSpPr>
        <p:spPr>
          <a:xfrm>
            <a:off x="2711624" y="3429000"/>
            <a:ext cx="651031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Conduta em tempos de crise:</a:t>
            </a:r>
          </a:p>
          <a:p>
            <a:pPr algn="ctr"/>
            <a:r>
              <a:rPr lang="pt-BR" sz="2400" dirty="0"/>
              <a:t>Antibiótico: amoxicilina</a:t>
            </a:r>
          </a:p>
          <a:p>
            <a:pPr algn="ctr"/>
            <a:r>
              <a:rPr lang="pt-BR" sz="2400" dirty="0"/>
              <a:t>50 a 100 mg / kg / dia (8/8 h.)</a:t>
            </a:r>
          </a:p>
          <a:p>
            <a:pPr algn="ctr"/>
            <a:r>
              <a:rPr lang="pt-BR" sz="2400" b="1" dirty="0"/>
              <a:t>Repouso. Hidratação oral ou IV</a:t>
            </a:r>
          </a:p>
          <a:p>
            <a:pPr algn="ctr"/>
            <a:r>
              <a:rPr lang="pt-BR" sz="2400" b="1" dirty="0"/>
              <a:t>Sintomáticos</a:t>
            </a:r>
          </a:p>
          <a:p>
            <a:pPr algn="ctr"/>
            <a:r>
              <a:rPr lang="pt-BR" sz="2400" dirty="0"/>
              <a:t>Hemograma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81DB55E-94BF-4D43-0C26-87ED12DE0173}"/>
              </a:ext>
            </a:extLst>
          </p:cNvPr>
          <p:cNvCxnSpPr>
            <a:stCxn id="13" idx="2"/>
          </p:cNvCxnSpPr>
          <p:nvPr/>
        </p:nvCxnSpPr>
        <p:spPr>
          <a:xfrm flipH="1">
            <a:off x="5318709" y="1660499"/>
            <a:ext cx="648072" cy="642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40189BE-C6BA-C08C-64C4-3E6301C86BD8}"/>
              </a:ext>
            </a:extLst>
          </p:cNvPr>
          <p:cNvCxnSpPr>
            <a:cxnSpLocks/>
          </p:cNvCxnSpPr>
          <p:nvPr/>
        </p:nvCxnSpPr>
        <p:spPr>
          <a:xfrm>
            <a:off x="5950504" y="1640794"/>
            <a:ext cx="648072" cy="642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7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3251" y="1897983"/>
            <a:ext cx="68103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741557" y="1844824"/>
            <a:ext cx="6708886" cy="42005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lvl="4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Leucócitos............  16.500 – leucocitose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Neutrófilos.......  72% – neutrofilia  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            Segmentados....... 63%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        Bastonetes...........  09% - desvio à esquerda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	    Linfócitos........... 20%  –  linfopenia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Monócitos...........08%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Basófilos.............00%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	    Eosinófilos..........00%  –  estresse</a:t>
            </a:r>
          </a:p>
          <a:p>
            <a:pPr marL="342900" lvl="5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 Plaquetas..........78.000 mm³</a:t>
            </a:r>
          </a:p>
          <a:p>
            <a:pPr marL="342900" indent="-342900">
              <a:spcBef>
                <a:spcPct val="20000"/>
              </a:spcBef>
            </a:pPr>
            <a:endParaRPr lang="pt-BR" sz="2000" b="1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     Granulações tóxicas nos neutrófilos.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BAD44-F13D-4D8E-95D0-29EBF317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/>
              <a:t>Chegou o hemograma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384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E39C6FD-831E-C773-077B-5DF084D7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225319"/>
            <a:ext cx="10272000" cy="763600"/>
          </a:xfrm>
        </p:spPr>
        <p:txBody>
          <a:bodyPr/>
          <a:lstStyle/>
          <a:p>
            <a:r>
              <a:rPr lang="pt-BR" dirty="0"/>
              <a:t>DENGUE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A06BFD-3C7D-D7BA-5126-A9EA1EE4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2924944"/>
            <a:ext cx="10272000" cy="4517600"/>
          </a:xfrm>
        </p:spPr>
        <p:txBody>
          <a:bodyPr/>
          <a:lstStyle/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Esse hemograma é tipicamente “bacteriano”</a:t>
            </a:r>
          </a:p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Mas, há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plaquetopenia</a:t>
            </a:r>
          </a:p>
          <a:p>
            <a:pPr marL="66039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Plaquetopenia não é exclusiva do dengue que, inclusive, pode cursar sem ela</a:t>
            </a:r>
          </a:p>
          <a:p>
            <a:pPr marL="203195" indent="0">
              <a:spcAft>
                <a:spcPts val="1200"/>
              </a:spcAft>
              <a:buNone/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     “Outras plaquetopenias”: mononucleose, febre purpúrica brasileira, malária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falcípara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800" dirty="0" err="1">
                <a:solidFill>
                  <a:schemeClr val="bg2">
                    <a:lumMod val="50000"/>
                  </a:schemeClr>
                </a:solidFill>
              </a:rPr>
              <a:t>meningococcemia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leptospirose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, etc.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4712A6-F673-4AA6-3583-750F75554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980728"/>
            <a:ext cx="4608512" cy="26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dirty="0"/>
            </a:br>
            <a:br>
              <a:rPr lang="pt-BR" dirty="0"/>
            </a:br>
            <a:r>
              <a:rPr lang="pt-BR" dirty="0"/>
              <a:t>LEPTOSPIROSE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79376" y="2132856"/>
            <a:ext cx="10290175" cy="3439284"/>
          </a:xfrm>
        </p:spPr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Doença infecciosa aguda, não contagiosa, causada pela Leptospira, uma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bactéria</a:t>
            </a:r>
          </a:p>
          <a:p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            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(Então, em frente com o antibiótico)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3">
  <a:themeElements>
    <a:clrScheme name="Simple Light">
      <a:dk1>
        <a:srgbClr val="000000"/>
      </a:dk1>
      <a:lt1>
        <a:srgbClr val="F5F0EC"/>
      </a:lt1>
      <a:dk2>
        <a:srgbClr val="659DA9"/>
      </a:dk2>
      <a:lt2>
        <a:srgbClr val="EDCB69"/>
      </a:lt2>
      <a:accent1>
        <a:srgbClr val="385A9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C91129AB-5742-411C-BBC0-80E9B496BFBD}" vid="{52DFA7BB-C757-442B-A573-7045DFA8B071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7">
  <a:themeElements>
    <a:clrScheme name="Simple Light">
      <a:dk1>
        <a:srgbClr val="87D1A7"/>
      </a:dk1>
      <a:lt1>
        <a:srgbClr val="00946F"/>
      </a:lt1>
      <a:dk2>
        <a:srgbClr val="005563"/>
      </a:dk2>
      <a:lt2>
        <a:srgbClr val="DCEEA3"/>
      </a:lt2>
      <a:accent1>
        <a:srgbClr val="208B9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CEE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7" id="{F1442C00-56DA-42CB-907A-87BFBDDBAD10}" vid="{305543DE-5BCB-4FAB-8E8F-524705619E3B}"/>
    </a:ext>
  </a:extLst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3">
  <a:themeElements>
    <a:clrScheme name="Simple Light">
      <a:dk1>
        <a:srgbClr val="000000"/>
      </a:dk1>
      <a:lt1>
        <a:srgbClr val="F5F0EC"/>
      </a:lt1>
      <a:dk2>
        <a:srgbClr val="659DA9"/>
      </a:dk2>
      <a:lt2>
        <a:srgbClr val="EDCB69"/>
      </a:lt2>
      <a:accent1>
        <a:srgbClr val="385A9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C91129AB-5742-411C-BBC0-80E9B496BFBD}" vid="{52DFA7BB-C757-442B-A573-7045DFA8B071}"/>
    </a:ext>
  </a:extLst>
</a:theme>
</file>

<file path=ppt/theme/theme6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Tema3</Template>
  <TotalTime>788</TotalTime>
  <Words>1265</Words>
  <Application>Microsoft Office PowerPoint</Application>
  <PresentationFormat>Widescreen</PresentationFormat>
  <Paragraphs>247</Paragraphs>
  <Slides>42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42</vt:i4>
      </vt:variant>
    </vt:vector>
  </HeadingPairs>
  <TitlesOfParts>
    <vt:vector size="64" baseType="lpstr">
      <vt:lpstr>Alata</vt:lpstr>
      <vt:lpstr>Anaheim</vt:lpstr>
      <vt:lpstr>Arial</vt:lpstr>
      <vt:lpstr>Calibri</vt:lpstr>
      <vt:lpstr>Cambay</vt:lpstr>
      <vt:lpstr>DM Serif Text</vt:lpstr>
      <vt:lpstr>Lexend Deca</vt:lpstr>
      <vt:lpstr>Proxima Nova</vt:lpstr>
      <vt:lpstr>Proxima Nova Semibold</vt:lpstr>
      <vt:lpstr>PT Sans</vt:lpstr>
      <vt:lpstr>Roboto Condensed Light</vt:lpstr>
      <vt:lpstr>Tahoma</vt:lpstr>
      <vt:lpstr>Times New Roman</vt:lpstr>
      <vt:lpstr>Wingdings</vt:lpstr>
      <vt:lpstr>Tema3</vt:lpstr>
      <vt:lpstr>Slidesgo Final Pages</vt:lpstr>
      <vt:lpstr>Tema7</vt:lpstr>
      <vt:lpstr>1_Slidesgo Final Pages</vt:lpstr>
      <vt:lpstr>1_Tema3</vt:lpstr>
      <vt:lpstr>2_Slidesgo Final Pages</vt:lpstr>
      <vt:lpstr>Foto do Photo Editor</vt:lpstr>
      <vt:lpstr>Photo Editor Photo</vt:lpstr>
      <vt:lpstr>   Programa de Educação continuada   </vt:lpstr>
      <vt:lpstr>Leptospirose / Dengue</vt:lpstr>
      <vt:lpstr>Paciente adoeceu há 3 dias</vt:lpstr>
      <vt:lpstr>DENGUE x LEPTOSPIROSE</vt:lpstr>
      <vt:lpstr>Diagnóstico diferencial</vt:lpstr>
      <vt:lpstr>Apresentação do PowerPoint</vt:lpstr>
      <vt:lpstr>Chegou o hemograma</vt:lpstr>
      <vt:lpstr>DENGUE</vt:lpstr>
      <vt:lpstr>  LEPTOSPIROSE  </vt:lpstr>
      <vt:lpstr>Epidemiologia</vt:lpstr>
      <vt:lpstr>Apresentação do PowerPoint</vt:lpstr>
      <vt:lpstr>Transmissão</vt:lpstr>
      <vt:lpstr>AS VÍTIMAS MAIS FREQUENTES</vt:lpstr>
      <vt:lpstr>Outras fontes de infecção</vt:lpstr>
      <vt:lpstr>Números da leptospirose em Alagoas</vt:lpstr>
      <vt:lpstr>CLÍNICA</vt:lpstr>
      <vt:lpstr>Apresentação do PowerPoint</vt:lpstr>
      <vt:lpstr>CONDUTA</vt:lpstr>
      <vt:lpstr>Evolução</vt:lpstr>
      <vt:lpstr>Doença de Weil</vt:lpstr>
      <vt:lpstr>Apresentação do PowerPoint</vt:lpstr>
      <vt:lpstr>Doença de Weil</vt:lpstr>
      <vt:lpstr>Doenças de Weil - laboratório</vt:lpstr>
      <vt:lpstr>SERIA EVITÁVEL TAL EVOLUÇÃO? Fizemos o possível</vt:lpstr>
      <vt:lpstr>E PODE HAVER MAIS </vt:lpstr>
      <vt:lpstr>Leptospirose Prevenção pos-exposição</vt:lpstr>
      <vt:lpstr>Apresentação do PowerPoint</vt:lpstr>
      <vt:lpstr>Apresentação do PowerPoint</vt:lpstr>
      <vt:lpstr>Os números do dengue</vt:lpstr>
      <vt:lpstr>Apresentação do PowerPoint</vt:lpstr>
      <vt:lpstr>Apresentação do PowerPoint</vt:lpstr>
      <vt:lpstr>Apresentação do PowerPoint</vt:lpstr>
      <vt:lpstr>Quem tende a formas graves?</vt:lpstr>
      <vt:lpstr>Diagnóstico do dengue grave</vt:lpstr>
      <vt:lpstr>Diagnóstico do Extravasamento de plasma</vt:lpstr>
      <vt:lpstr>Sinais de alarme no Dengue</vt:lpstr>
      <vt:lpstr>Criança também tem dengue</vt:lpstr>
      <vt:lpstr>DIAGNÓSTICO LABORATORIAL DO DENGUE</vt:lpstr>
      <vt:lpstr>TRATAMENTO DO DENGUE</vt:lpstr>
      <vt:lpstr>Apresentação do PowerPoint</vt:lpstr>
      <vt:lpstr>Vacina do Instituto Butantan</vt:lpstr>
      <vt:lpstr>“Fumacê” “Só se o inseticida bater na caixa dos peitos do mosquito” – Celso  Tavares   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ATALAIA – Julho de 2022</dc:title>
  <dc:creator>Bernardo</dc:creator>
  <cp:lastModifiedBy>José Constant</cp:lastModifiedBy>
  <cp:revision>215</cp:revision>
  <dcterms:created xsi:type="dcterms:W3CDTF">2022-04-16T06:04:29Z</dcterms:created>
  <dcterms:modified xsi:type="dcterms:W3CDTF">2026-02-24T00:30:25Z</dcterms:modified>
</cp:coreProperties>
</file>