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  <p:sldMasterId id="2147483753" r:id="rId2"/>
    <p:sldMasterId id="2147483756" r:id="rId3"/>
  </p:sldMasterIdLst>
  <p:notesMasterIdLst>
    <p:notesMasterId r:id="rId26"/>
  </p:notesMasterIdLst>
  <p:sldIdLst>
    <p:sldId id="256" r:id="rId4"/>
    <p:sldId id="336" r:id="rId5"/>
    <p:sldId id="306" r:id="rId6"/>
    <p:sldId id="257" r:id="rId7"/>
    <p:sldId id="331" r:id="rId8"/>
    <p:sldId id="332" r:id="rId9"/>
    <p:sldId id="333" r:id="rId10"/>
    <p:sldId id="325" r:id="rId11"/>
    <p:sldId id="259" r:id="rId12"/>
    <p:sldId id="302" r:id="rId13"/>
    <p:sldId id="260" r:id="rId14"/>
    <p:sldId id="305" r:id="rId15"/>
    <p:sldId id="301" r:id="rId16"/>
    <p:sldId id="308" r:id="rId17"/>
    <p:sldId id="269" r:id="rId18"/>
    <p:sldId id="268" r:id="rId19"/>
    <p:sldId id="314" r:id="rId20"/>
    <p:sldId id="315" r:id="rId21"/>
    <p:sldId id="294" r:id="rId22"/>
    <p:sldId id="327" r:id="rId23"/>
    <p:sldId id="335" r:id="rId24"/>
    <p:sldId id="328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6699"/>
    <a:srgbClr val="8F8F8F"/>
    <a:srgbClr val="9933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4624" autoAdjust="0"/>
  </p:normalViewPr>
  <p:slideViewPr>
    <p:cSldViewPr>
      <p:cViewPr varScale="1">
        <p:scale>
          <a:sx n="65" d="100"/>
          <a:sy n="65" d="100"/>
        </p:scale>
        <p:origin x="89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58E48C0-19F0-4B3D-A49B-D9311C8AE6C8}" type="datetimeFigureOut">
              <a:rPr lang="pt-BR"/>
              <a:pPr>
                <a:defRPr/>
              </a:pPr>
              <a:t>12/04/2026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FF24F8-7307-4D6D-A0EC-A22157C1586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485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F24F8-7307-4D6D-A0EC-A22157C15864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13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7567" y="1729500"/>
            <a:ext cx="5488800" cy="316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00" b="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77567" y="4764733"/>
            <a:ext cx="54888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295766" y="-423166"/>
            <a:ext cx="13043412" cy="8413023"/>
            <a:chOff x="-221825" y="-317375"/>
            <a:chExt cx="9782559" cy="6309767"/>
          </a:xfrm>
        </p:grpSpPr>
        <p:sp>
          <p:nvSpPr>
            <p:cNvPr id="13" name="Google Shape;13;p2"/>
            <p:cNvSpPr/>
            <p:nvPr/>
          </p:nvSpPr>
          <p:spPr>
            <a:xfrm>
              <a:off x="-221825" y="-317375"/>
              <a:ext cx="6132850" cy="1378750"/>
            </a:xfrm>
            <a:custGeom>
              <a:avLst/>
              <a:gdLst/>
              <a:ahLst/>
              <a:cxnLst/>
              <a:rect l="l" t="t" r="r" b="b"/>
              <a:pathLst>
                <a:path w="245314" h="55150" extrusionOk="0">
                  <a:moveTo>
                    <a:pt x="0" y="55150"/>
                  </a:moveTo>
                  <a:cubicBezTo>
                    <a:pt x="13621" y="49245"/>
                    <a:pt x="43101" y="24003"/>
                    <a:pt x="81725" y="19717"/>
                  </a:cubicBezTo>
                  <a:cubicBezTo>
                    <a:pt x="120349" y="15431"/>
                    <a:pt x="205549" y="32718"/>
                    <a:pt x="231743" y="29432"/>
                  </a:cubicBezTo>
                  <a:cubicBezTo>
                    <a:pt x="257937" y="26146"/>
                    <a:pt x="237696" y="4905"/>
                    <a:pt x="23888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Google Shape;14;p2"/>
            <p:cNvSpPr/>
            <p:nvPr/>
          </p:nvSpPr>
          <p:spPr>
            <a:xfrm rot="-879311">
              <a:off x="4101747" y="3879125"/>
              <a:ext cx="5361689" cy="1458736"/>
            </a:xfrm>
            <a:custGeom>
              <a:avLst/>
              <a:gdLst/>
              <a:ahLst/>
              <a:cxnLst/>
              <a:rect l="l" t="t" r="r" b="b"/>
              <a:pathLst>
                <a:path w="282607" h="71657" extrusionOk="0">
                  <a:moveTo>
                    <a:pt x="0" y="68580"/>
                  </a:moveTo>
                  <a:cubicBezTo>
                    <a:pt x="17669" y="60674"/>
                    <a:pt x="69151" y="20669"/>
                    <a:pt x="106013" y="21145"/>
                  </a:cubicBezTo>
                  <a:cubicBezTo>
                    <a:pt x="142875" y="21621"/>
                    <a:pt x="191739" y="74961"/>
                    <a:pt x="221171" y="71437"/>
                  </a:cubicBezTo>
                  <a:cubicBezTo>
                    <a:pt x="250603" y="67913"/>
                    <a:pt x="272368" y="11906"/>
                    <a:pt x="28260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3900959">
            <a:off x="11117231" y="5127271"/>
            <a:ext cx="867037" cy="447637"/>
            <a:chOff x="2913850" y="4730325"/>
            <a:chExt cx="650225" cy="335700"/>
          </a:xfrm>
        </p:grpSpPr>
        <p:sp>
          <p:nvSpPr>
            <p:cNvPr id="16" name="Google Shape;16;p2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/>
          <p:nvPr/>
        </p:nvSpPr>
        <p:spPr>
          <a:xfrm rot="5400000">
            <a:off x="-3209067" y="3209000"/>
            <a:ext cx="68720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279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12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3"/>
          <p:cNvGrpSpPr/>
          <p:nvPr/>
        </p:nvGrpSpPr>
        <p:grpSpPr>
          <a:xfrm rot="10800000" flipH="1">
            <a:off x="-1066" y="-3267"/>
            <a:ext cx="12193033" cy="6858000"/>
            <a:chOff x="-800" y="-2450"/>
            <a:chExt cx="9144775" cy="5143500"/>
          </a:xfrm>
        </p:grpSpPr>
        <p:pic>
          <p:nvPicPr>
            <p:cNvPr id="128" name="Google Shape;128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800" y="-2442"/>
              <a:ext cx="9144001" cy="51434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13"/>
            <p:cNvSpPr/>
            <p:nvPr/>
          </p:nvSpPr>
          <p:spPr>
            <a:xfrm>
              <a:off x="-25" y="-2450"/>
              <a:ext cx="9144000" cy="5143500"/>
            </a:xfrm>
            <a:prstGeom prst="rect">
              <a:avLst/>
            </a:prstGeom>
            <a:solidFill>
              <a:srgbClr val="EDEDED">
                <a:alpha val="862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2040744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3" hasCustomPrompt="1"/>
          </p:nvPr>
        </p:nvSpPr>
        <p:spPr>
          <a:xfrm>
            <a:off x="960000" y="3850355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4" hasCustomPrompt="1"/>
          </p:nvPr>
        </p:nvSpPr>
        <p:spPr>
          <a:xfrm>
            <a:off x="4559033" y="2040744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5" hasCustomPrompt="1"/>
          </p:nvPr>
        </p:nvSpPr>
        <p:spPr>
          <a:xfrm>
            <a:off x="4559033" y="3850355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 idx="6" hasCustomPrompt="1"/>
          </p:nvPr>
        </p:nvSpPr>
        <p:spPr>
          <a:xfrm>
            <a:off x="8158067" y="2040744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title" idx="7" hasCustomPrompt="1"/>
          </p:nvPr>
        </p:nvSpPr>
        <p:spPr>
          <a:xfrm>
            <a:off x="8158067" y="3850355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"/>
          </p:nvPr>
        </p:nvSpPr>
        <p:spPr>
          <a:xfrm>
            <a:off x="960000" y="2538900"/>
            <a:ext cx="3074000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subTitle" idx="8"/>
          </p:nvPr>
        </p:nvSpPr>
        <p:spPr>
          <a:xfrm>
            <a:off x="4559033" y="2538900"/>
            <a:ext cx="3074000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ubTitle" idx="9"/>
          </p:nvPr>
        </p:nvSpPr>
        <p:spPr>
          <a:xfrm>
            <a:off x="8158067" y="2538900"/>
            <a:ext cx="3074000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ubTitle" idx="13"/>
          </p:nvPr>
        </p:nvSpPr>
        <p:spPr>
          <a:xfrm>
            <a:off x="960000" y="4348600"/>
            <a:ext cx="3074000" cy="12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14"/>
          </p:nvPr>
        </p:nvSpPr>
        <p:spPr>
          <a:xfrm>
            <a:off x="4559033" y="4348600"/>
            <a:ext cx="3074000" cy="12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5"/>
          </p:nvPr>
        </p:nvSpPr>
        <p:spPr>
          <a:xfrm>
            <a:off x="8158067" y="4348600"/>
            <a:ext cx="3074000" cy="12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grpSp>
        <p:nvGrpSpPr>
          <p:cNvPr id="143" name="Google Shape;143;p13"/>
          <p:cNvGrpSpPr/>
          <p:nvPr/>
        </p:nvGrpSpPr>
        <p:grpSpPr>
          <a:xfrm>
            <a:off x="-486833" y="-60966"/>
            <a:ext cx="13106400" cy="6987233"/>
            <a:chOff x="-365125" y="-45725"/>
            <a:chExt cx="9829800" cy="5240425"/>
          </a:xfrm>
        </p:grpSpPr>
        <p:sp>
          <p:nvSpPr>
            <p:cNvPr id="144" name="Google Shape;144;p13"/>
            <p:cNvSpPr/>
            <p:nvPr/>
          </p:nvSpPr>
          <p:spPr>
            <a:xfrm>
              <a:off x="6585750" y="-45725"/>
              <a:ext cx="2878925" cy="2100275"/>
            </a:xfrm>
            <a:custGeom>
              <a:avLst/>
              <a:gdLst/>
              <a:ahLst/>
              <a:cxnLst/>
              <a:rect l="l" t="t" r="r" b="b"/>
              <a:pathLst>
                <a:path w="115157" h="84011" extrusionOk="0">
                  <a:moveTo>
                    <a:pt x="0" y="0"/>
                  </a:moveTo>
                  <a:cubicBezTo>
                    <a:pt x="5667" y="4001"/>
                    <a:pt x="18288" y="22289"/>
                    <a:pt x="34004" y="24003"/>
                  </a:cubicBezTo>
                  <a:cubicBezTo>
                    <a:pt x="49720" y="25718"/>
                    <a:pt x="80772" y="286"/>
                    <a:pt x="94297" y="10287"/>
                  </a:cubicBezTo>
                  <a:cubicBezTo>
                    <a:pt x="107823" y="20288"/>
                    <a:pt x="111680" y="71724"/>
                    <a:pt x="115157" y="8401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45" name="Google Shape;145;p13"/>
            <p:cNvSpPr/>
            <p:nvPr/>
          </p:nvSpPr>
          <p:spPr>
            <a:xfrm>
              <a:off x="-365125" y="4116000"/>
              <a:ext cx="5022050" cy="1078700"/>
            </a:xfrm>
            <a:custGeom>
              <a:avLst/>
              <a:gdLst/>
              <a:ahLst/>
              <a:cxnLst/>
              <a:rect l="l" t="t" r="r" b="b"/>
              <a:pathLst>
                <a:path w="200882" h="43148" extrusionOk="0">
                  <a:moveTo>
                    <a:pt x="0" y="0"/>
                  </a:moveTo>
                  <a:cubicBezTo>
                    <a:pt x="7096" y="4667"/>
                    <a:pt x="20574" y="25431"/>
                    <a:pt x="42577" y="28003"/>
                  </a:cubicBezTo>
                  <a:cubicBezTo>
                    <a:pt x="64580" y="30575"/>
                    <a:pt x="105632" y="12906"/>
                    <a:pt x="132016" y="15430"/>
                  </a:cubicBezTo>
                  <a:cubicBezTo>
                    <a:pt x="158400" y="17954"/>
                    <a:pt x="189404" y="38528"/>
                    <a:pt x="200882" y="4314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6" name="Google Shape;146;p13"/>
          <p:cNvGrpSpPr/>
          <p:nvPr/>
        </p:nvGrpSpPr>
        <p:grpSpPr>
          <a:xfrm rot="-9825570" flipH="1">
            <a:off x="11129502" y="592419"/>
            <a:ext cx="867060" cy="447648"/>
            <a:chOff x="2913850" y="4730325"/>
            <a:chExt cx="650225" cy="335700"/>
          </a:xfrm>
        </p:grpSpPr>
        <p:sp>
          <p:nvSpPr>
            <p:cNvPr id="147" name="Google Shape;147;p13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13"/>
          <p:cNvSpPr/>
          <p:nvPr/>
        </p:nvSpPr>
        <p:spPr>
          <a:xfrm rot="5400000">
            <a:off x="-366867" y="366800"/>
            <a:ext cx="11876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58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960000" y="978367"/>
            <a:ext cx="4450400" cy="8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subTitle" idx="1"/>
          </p:nvPr>
        </p:nvSpPr>
        <p:spPr>
          <a:xfrm>
            <a:off x="960000" y="1896431"/>
            <a:ext cx="4450400" cy="10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54" name="Google Shape;154;p14"/>
          <p:cNvSpPr>
            <a:spLocks noGrp="1"/>
          </p:cNvSpPr>
          <p:nvPr>
            <p:ph type="pic" idx="2"/>
          </p:nvPr>
        </p:nvSpPr>
        <p:spPr>
          <a:xfrm>
            <a:off x="5740133" y="3569133"/>
            <a:ext cx="5498400" cy="25756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14"/>
          <p:cNvSpPr>
            <a:spLocks noGrp="1"/>
          </p:cNvSpPr>
          <p:nvPr>
            <p:ph type="pic" idx="3"/>
          </p:nvPr>
        </p:nvSpPr>
        <p:spPr>
          <a:xfrm>
            <a:off x="977333" y="3569133"/>
            <a:ext cx="4450400" cy="2575600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14"/>
          <p:cNvSpPr>
            <a:spLocks noGrp="1"/>
          </p:cNvSpPr>
          <p:nvPr>
            <p:ph type="pic" idx="4"/>
          </p:nvPr>
        </p:nvSpPr>
        <p:spPr>
          <a:xfrm>
            <a:off x="5740133" y="723433"/>
            <a:ext cx="5498400" cy="2575600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14"/>
          <p:cNvSpPr/>
          <p:nvPr/>
        </p:nvSpPr>
        <p:spPr>
          <a:xfrm rot="5400000">
            <a:off x="-366867" y="366800"/>
            <a:ext cx="11876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8" name="Google Shape;158;p14"/>
          <p:cNvGrpSpPr/>
          <p:nvPr/>
        </p:nvGrpSpPr>
        <p:grpSpPr>
          <a:xfrm rot="-2700000">
            <a:off x="11598692" y="876071"/>
            <a:ext cx="867081" cy="447659"/>
            <a:chOff x="2913850" y="4730325"/>
            <a:chExt cx="650225" cy="335700"/>
          </a:xfrm>
        </p:grpSpPr>
        <p:sp>
          <p:nvSpPr>
            <p:cNvPr id="159" name="Google Shape;159;p14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" name="Google Shape;161;p14"/>
          <p:cNvGrpSpPr/>
          <p:nvPr/>
        </p:nvGrpSpPr>
        <p:grpSpPr>
          <a:xfrm>
            <a:off x="-289633" y="-91514"/>
            <a:ext cx="12675033" cy="7339651"/>
            <a:chOff x="-217225" y="-68635"/>
            <a:chExt cx="9506275" cy="5504738"/>
          </a:xfrm>
        </p:grpSpPr>
        <p:sp>
          <p:nvSpPr>
            <p:cNvPr id="162" name="Google Shape;162;p14"/>
            <p:cNvSpPr/>
            <p:nvPr/>
          </p:nvSpPr>
          <p:spPr>
            <a:xfrm>
              <a:off x="5352700" y="-68635"/>
              <a:ext cx="3936350" cy="479475"/>
            </a:xfrm>
            <a:custGeom>
              <a:avLst/>
              <a:gdLst/>
              <a:ahLst/>
              <a:cxnLst/>
              <a:rect l="l" t="t" r="r" b="b"/>
              <a:pathLst>
                <a:path w="157454" h="19179" extrusionOk="0">
                  <a:moveTo>
                    <a:pt x="0" y="278"/>
                  </a:moveTo>
                  <a:cubicBezTo>
                    <a:pt x="7785" y="3427"/>
                    <a:pt x="25499" y="19217"/>
                    <a:pt x="46712" y="19173"/>
                  </a:cubicBezTo>
                  <a:cubicBezTo>
                    <a:pt x="67925" y="19129"/>
                    <a:pt x="111662" y="279"/>
                    <a:pt x="127276" y="16"/>
                  </a:cubicBezTo>
                  <a:cubicBezTo>
                    <a:pt x="142890" y="-246"/>
                    <a:pt x="135367" y="15586"/>
                    <a:pt x="140397" y="17598"/>
                  </a:cubicBezTo>
                  <a:cubicBezTo>
                    <a:pt x="145427" y="19610"/>
                    <a:pt x="154611" y="13006"/>
                    <a:pt x="157454" y="1208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3" name="Google Shape;163;p14"/>
            <p:cNvSpPr/>
            <p:nvPr/>
          </p:nvSpPr>
          <p:spPr>
            <a:xfrm>
              <a:off x="-217225" y="3872853"/>
              <a:ext cx="2768575" cy="1563250"/>
            </a:xfrm>
            <a:custGeom>
              <a:avLst/>
              <a:gdLst/>
              <a:ahLst/>
              <a:cxnLst/>
              <a:rect l="l" t="t" r="r" b="b"/>
              <a:pathLst>
                <a:path w="110743" h="62530" extrusionOk="0">
                  <a:moveTo>
                    <a:pt x="0" y="6634"/>
                  </a:moveTo>
                  <a:cubicBezTo>
                    <a:pt x="4505" y="5934"/>
                    <a:pt x="21999" y="-4650"/>
                    <a:pt x="27029" y="2435"/>
                  </a:cubicBezTo>
                  <a:cubicBezTo>
                    <a:pt x="32059" y="9520"/>
                    <a:pt x="18414" y="43854"/>
                    <a:pt x="30179" y="49146"/>
                  </a:cubicBezTo>
                  <a:cubicBezTo>
                    <a:pt x="41944" y="54438"/>
                    <a:pt x="84194" y="31957"/>
                    <a:pt x="97621" y="34188"/>
                  </a:cubicBezTo>
                  <a:cubicBezTo>
                    <a:pt x="111048" y="36419"/>
                    <a:pt x="108556" y="57806"/>
                    <a:pt x="110743" y="6253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9770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 b="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subTitle" idx="1"/>
          </p:nvPr>
        </p:nvSpPr>
        <p:spPr>
          <a:xfrm>
            <a:off x="960000" y="1356965"/>
            <a:ext cx="10272000" cy="9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68" name="Google Shape;168;p15"/>
          <p:cNvSpPr/>
          <p:nvPr/>
        </p:nvSpPr>
        <p:spPr>
          <a:xfrm rot="5400000">
            <a:off x="-366867" y="366800"/>
            <a:ext cx="11876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" name="Google Shape;169;p15"/>
          <p:cNvGrpSpPr/>
          <p:nvPr/>
        </p:nvGrpSpPr>
        <p:grpSpPr>
          <a:xfrm rot="-1798635">
            <a:off x="181729" y="5825836"/>
            <a:ext cx="867043" cy="447640"/>
            <a:chOff x="2913850" y="4730325"/>
            <a:chExt cx="650225" cy="335700"/>
          </a:xfrm>
        </p:grpSpPr>
        <p:sp>
          <p:nvSpPr>
            <p:cNvPr id="170" name="Google Shape;170;p15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15"/>
          <p:cNvGrpSpPr/>
          <p:nvPr/>
        </p:nvGrpSpPr>
        <p:grpSpPr>
          <a:xfrm>
            <a:off x="-1219966" y="-234499"/>
            <a:ext cx="14070500" cy="7352633"/>
            <a:chOff x="-914975" y="-175875"/>
            <a:chExt cx="10552875" cy="5514475"/>
          </a:xfrm>
        </p:grpSpPr>
        <p:sp>
          <p:nvSpPr>
            <p:cNvPr id="173" name="Google Shape;173;p15"/>
            <p:cNvSpPr/>
            <p:nvPr/>
          </p:nvSpPr>
          <p:spPr>
            <a:xfrm>
              <a:off x="5274350" y="-175875"/>
              <a:ext cx="4363550" cy="2124475"/>
            </a:xfrm>
            <a:custGeom>
              <a:avLst/>
              <a:gdLst/>
              <a:ahLst/>
              <a:cxnLst/>
              <a:rect l="l" t="t" r="r" b="b"/>
              <a:pathLst>
                <a:path w="174542" h="84979" extrusionOk="0">
                  <a:moveTo>
                    <a:pt x="0" y="0"/>
                  </a:moveTo>
                  <a:cubicBezTo>
                    <a:pt x="11532" y="3815"/>
                    <a:pt x="50558" y="20214"/>
                    <a:pt x="69194" y="22889"/>
                  </a:cubicBezTo>
                  <a:cubicBezTo>
                    <a:pt x="87830" y="25564"/>
                    <a:pt x="102826" y="15259"/>
                    <a:pt x="111815" y="16048"/>
                  </a:cubicBezTo>
                  <a:cubicBezTo>
                    <a:pt x="120804" y="16837"/>
                    <a:pt x="115454" y="26003"/>
                    <a:pt x="123128" y="27625"/>
                  </a:cubicBezTo>
                  <a:cubicBezTo>
                    <a:pt x="130802" y="29248"/>
                    <a:pt x="153867" y="18987"/>
                    <a:pt x="157857" y="25783"/>
                  </a:cubicBezTo>
                  <a:cubicBezTo>
                    <a:pt x="161847" y="32580"/>
                    <a:pt x="144746" y="59327"/>
                    <a:pt x="147070" y="68404"/>
                  </a:cubicBezTo>
                  <a:cubicBezTo>
                    <a:pt x="149394" y="77481"/>
                    <a:pt x="167285" y="77482"/>
                    <a:pt x="171801" y="80244"/>
                  </a:cubicBezTo>
                  <a:cubicBezTo>
                    <a:pt x="176318" y="83007"/>
                    <a:pt x="173774" y="84190"/>
                    <a:pt x="174169" y="8497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74" name="Google Shape;174;p15"/>
            <p:cNvSpPr/>
            <p:nvPr/>
          </p:nvSpPr>
          <p:spPr>
            <a:xfrm>
              <a:off x="-914975" y="4608500"/>
              <a:ext cx="2218853" cy="730100"/>
            </a:xfrm>
            <a:custGeom>
              <a:avLst/>
              <a:gdLst/>
              <a:ahLst/>
              <a:cxnLst/>
              <a:rect l="l" t="t" r="r" b="b"/>
              <a:pathLst>
                <a:path w="137072" h="29204" extrusionOk="0">
                  <a:moveTo>
                    <a:pt x="0" y="0"/>
                  </a:moveTo>
                  <a:cubicBezTo>
                    <a:pt x="7761" y="1754"/>
                    <a:pt x="32931" y="7762"/>
                    <a:pt x="46568" y="10524"/>
                  </a:cubicBezTo>
                  <a:cubicBezTo>
                    <a:pt x="60205" y="13287"/>
                    <a:pt x="70334" y="17057"/>
                    <a:pt x="81822" y="16575"/>
                  </a:cubicBezTo>
                  <a:cubicBezTo>
                    <a:pt x="93310" y="16093"/>
                    <a:pt x="106290" y="5525"/>
                    <a:pt x="115498" y="7630"/>
                  </a:cubicBezTo>
                  <a:cubicBezTo>
                    <a:pt x="124706" y="9735"/>
                    <a:pt x="133476" y="25608"/>
                    <a:pt x="137072" y="2920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50168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 b="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1"/>
          </p:nvPr>
        </p:nvSpPr>
        <p:spPr>
          <a:xfrm>
            <a:off x="960000" y="1356967"/>
            <a:ext cx="6598800" cy="40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79" name="Google Shape;179;p16"/>
          <p:cNvSpPr/>
          <p:nvPr/>
        </p:nvSpPr>
        <p:spPr>
          <a:xfrm rot="5400000">
            <a:off x="-366867" y="366800"/>
            <a:ext cx="11876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 rot="-3900959">
            <a:off x="11648564" y="582038"/>
            <a:ext cx="867037" cy="447637"/>
            <a:chOff x="2913850" y="4730325"/>
            <a:chExt cx="650225" cy="335700"/>
          </a:xfrm>
        </p:grpSpPr>
        <p:sp>
          <p:nvSpPr>
            <p:cNvPr id="181" name="Google Shape;181;p16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" name="Google Shape;183;p16"/>
          <p:cNvGrpSpPr/>
          <p:nvPr/>
        </p:nvGrpSpPr>
        <p:grpSpPr>
          <a:xfrm>
            <a:off x="-271217" y="-194383"/>
            <a:ext cx="13059117" cy="7126712"/>
            <a:chOff x="-203413" y="-145787"/>
            <a:chExt cx="9794338" cy="5345034"/>
          </a:xfrm>
        </p:grpSpPr>
        <p:sp>
          <p:nvSpPr>
            <p:cNvPr id="184" name="Google Shape;184;p16"/>
            <p:cNvSpPr/>
            <p:nvPr/>
          </p:nvSpPr>
          <p:spPr>
            <a:xfrm>
              <a:off x="5431225" y="-145787"/>
              <a:ext cx="4159700" cy="1595800"/>
            </a:xfrm>
            <a:custGeom>
              <a:avLst/>
              <a:gdLst/>
              <a:ahLst/>
              <a:cxnLst/>
              <a:rect l="l" t="t" r="r" b="b"/>
              <a:pathLst>
                <a:path w="166388" h="63832" extrusionOk="0">
                  <a:moveTo>
                    <a:pt x="0" y="0"/>
                  </a:moveTo>
                  <a:cubicBezTo>
                    <a:pt x="8672" y="4930"/>
                    <a:pt x="33762" y="28744"/>
                    <a:pt x="52029" y="29580"/>
                  </a:cubicBezTo>
                  <a:cubicBezTo>
                    <a:pt x="70297" y="30416"/>
                    <a:pt x="95871" y="-572"/>
                    <a:pt x="109605" y="5018"/>
                  </a:cubicBezTo>
                  <a:cubicBezTo>
                    <a:pt x="123339" y="10608"/>
                    <a:pt x="124967" y="57839"/>
                    <a:pt x="134431" y="63121"/>
                  </a:cubicBezTo>
                  <a:cubicBezTo>
                    <a:pt x="143895" y="68403"/>
                    <a:pt x="161062" y="41113"/>
                    <a:pt x="166388" y="3671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85" name="Google Shape;185;p16"/>
            <p:cNvSpPr/>
            <p:nvPr/>
          </p:nvSpPr>
          <p:spPr>
            <a:xfrm>
              <a:off x="-203413" y="4484922"/>
              <a:ext cx="3679800" cy="714325"/>
            </a:xfrm>
            <a:custGeom>
              <a:avLst/>
              <a:gdLst/>
              <a:ahLst/>
              <a:cxnLst/>
              <a:rect l="l" t="t" r="r" b="b"/>
              <a:pathLst>
                <a:path w="147192" h="28573" extrusionOk="0">
                  <a:moveTo>
                    <a:pt x="1769" y="13797"/>
                  </a:moveTo>
                  <a:cubicBezTo>
                    <a:pt x="2121" y="13093"/>
                    <a:pt x="-3557" y="11596"/>
                    <a:pt x="3882" y="9571"/>
                  </a:cubicBezTo>
                  <a:cubicBezTo>
                    <a:pt x="11321" y="7546"/>
                    <a:pt x="37864" y="-509"/>
                    <a:pt x="46403" y="1648"/>
                  </a:cubicBezTo>
                  <a:cubicBezTo>
                    <a:pt x="54943" y="3805"/>
                    <a:pt x="43146" y="22777"/>
                    <a:pt x="55119" y="22513"/>
                  </a:cubicBezTo>
                  <a:cubicBezTo>
                    <a:pt x="67092" y="22249"/>
                    <a:pt x="102896" y="-947"/>
                    <a:pt x="118241" y="63"/>
                  </a:cubicBezTo>
                  <a:cubicBezTo>
                    <a:pt x="133587" y="1073"/>
                    <a:pt x="142367" y="23821"/>
                    <a:pt x="147192" y="2857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113518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7"/>
          <p:cNvSpPr txBox="1">
            <a:spLocks noGrp="1"/>
          </p:cNvSpPr>
          <p:nvPr>
            <p:ph type="title" hasCustomPrompt="1"/>
          </p:nvPr>
        </p:nvSpPr>
        <p:spPr>
          <a:xfrm>
            <a:off x="7323731" y="2857076"/>
            <a:ext cx="39148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533" b="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7323745" y="3638807"/>
            <a:ext cx="3914800" cy="5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21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title" idx="2" hasCustomPrompt="1"/>
          </p:nvPr>
        </p:nvSpPr>
        <p:spPr>
          <a:xfrm>
            <a:off x="7323745" y="1351767"/>
            <a:ext cx="39148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533" b="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7323745" y="2133480"/>
            <a:ext cx="3914800" cy="5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21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title" idx="4" hasCustomPrompt="1"/>
          </p:nvPr>
        </p:nvSpPr>
        <p:spPr>
          <a:xfrm>
            <a:off x="7323731" y="4362372"/>
            <a:ext cx="39148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533" b="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7323745" y="5144101"/>
            <a:ext cx="3914800" cy="5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21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grpSp>
        <p:nvGrpSpPr>
          <p:cNvPr id="194" name="Google Shape;194;p17"/>
          <p:cNvGrpSpPr/>
          <p:nvPr/>
        </p:nvGrpSpPr>
        <p:grpSpPr>
          <a:xfrm rot="-3900959">
            <a:off x="605831" y="445654"/>
            <a:ext cx="867037" cy="447637"/>
            <a:chOff x="2913850" y="4730325"/>
            <a:chExt cx="650225" cy="335700"/>
          </a:xfrm>
        </p:grpSpPr>
        <p:sp>
          <p:nvSpPr>
            <p:cNvPr id="195" name="Google Shape;195;p17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17"/>
          <p:cNvGrpSpPr/>
          <p:nvPr/>
        </p:nvGrpSpPr>
        <p:grpSpPr>
          <a:xfrm>
            <a:off x="-560873" y="-131259"/>
            <a:ext cx="12995540" cy="7257659"/>
            <a:chOff x="-420655" y="-98444"/>
            <a:chExt cx="9746655" cy="5443244"/>
          </a:xfrm>
        </p:grpSpPr>
        <p:sp>
          <p:nvSpPr>
            <p:cNvPr id="198" name="Google Shape;198;p17"/>
            <p:cNvSpPr/>
            <p:nvPr/>
          </p:nvSpPr>
          <p:spPr>
            <a:xfrm>
              <a:off x="4741575" y="3457100"/>
              <a:ext cx="4584425" cy="1887700"/>
            </a:xfrm>
            <a:custGeom>
              <a:avLst/>
              <a:gdLst/>
              <a:ahLst/>
              <a:cxnLst/>
              <a:rect l="l" t="t" r="r" b="b"/>
              <a:pathLst>
                <a:path w="183377" h="75508" extrusionOk="0">
                  <a:moveTo>
                    <a:pt x="0" y="75508"/>
                  </a:moveTo>
                  <a:cubicBezTo>
                    <a:pt x="9208" y="71693"/>
                    <a:pt x="37360" y="53714"/>
                    <a:pt x="55250" y="52618"/>
                  </a:cubicBezTo>
                  <a:cubicBezTo>
                    <a:pt x="73140" y="51522"/>
                    <a:pt x="94582" y="68492"/>
                    <a:pt x="107342" y="68930"/>
                  </a:cubicBezTo>
                  <a:cubicBezTo>
                    <a:pt x="120102" y="69369"/>
                    <a:pt x="120848" y="59327"/>
                    <a:pt x="131810" y="55249"/>
                  </a:cubicBezTo>
                  <a:cubicBezTo>
                    <a:pt x="142772" y="51171"/>
                    <a:pt x="164522" y="53671"/>
                    <a:pt x="173116" y="44463"/>
                  </a:cubicBezTo>
                  <a:cubicBezTo>
                    <a:pt x="181711" y="35255"/>
                    <a:pt x="181667" y="7411"/>
                    <a:pt x="18337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99" name="Google Shape;199;p17"/>
            <p:cNvSpPr/>
            <p:nvPr/>
          </p:nvSpPr>
          <p:spPr>
            <a:xfrm rot="-576993">
              <a:off x="-355893" y="161774"/>
              <a:ext cx="3203232" cy="1045169"/>
            </a:xfrm>
            <a:custGeom>
              <a:avLst/>
              <a:gdLst/>
              <a:ahLst/>
              <a:cxnLst/>
              <a:rect l="l" t="t" r="r" b="b"/>
              <a:pathLst>
                <a:path w="117866" h="41805" extrusionOk="0">
                  <a:moveTo>
                    <a:pt x="0" y="40517"/>
                  </a:moveTo>
                  <a:cubicBezTo>
                    <a:pt x="6314" y="40254"/>
                    <a:pt x="25958" y="44419"/>
                    <a:pt x="37885" y="38938"/>
                  </a:cubicBezTo>
                  <a:cubicBezTo>
                    <a:pt x="49812" y="33457"/>
                    <a:pt x="62047" y="11270"/>
                    <a:pt x="71562" y="7630"/>
                  </a:cubicBezTo>
                  <a:cubicBezTo>
                    <a:pt x="81077" y="3991"/>
                    <a:pt x="87260" y="18373"/>
                    <a:pt x="94977" y="17101"/>
                  </a:cubicBezTo>
                  <a:cubicBezTo>
                    <a:pt x="102694" y="15829"/>
                    <a:pt x="114051" y="2850"/>
                    <a:pt x="117866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00" name="Google Shape;200;p17"/>
          <p:cNvSpPr/>
          <p:nvPr/>
        </p:nvSpPr>
        <p:spPr>
          <a:xfrm rot="5400000">
            <a:off x="-3209067" y="3209000"/>
            <a:ext cx="68720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967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18"/>
          <p:cNvGrpSpPr/>
          <p:nvPr/>
        </p:nvGrpSpPr>
        <p:grpSpPr>
          <a:xfrm rot="-3900959">
            <a:off x="204331" y="5219254"/>
            <a:ext cx="867037" cy="447637"/>
            <a:chOff x="2913850" y="4730325"/>
            <a:chExt cx="650225" cy="335700"/>
          </a:xfrm>
        </p:grpSpPr>
        <p:sp>
          <p:nvSpPr>
            <p:cNvPr id="204" name="Google Shape;204;p18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8"/>
          <p:cNvGrpSpPr/>
          <p:nvPr/>
        </p:nvGrpSpPr>
        <p:grpSpPr>
          <a:xfrm>
            <a:off x="-812846" y="-837203"/>
            <a:ext cx="14583987" cy="9680784"/>
            <a:chOff x="-609634" y="-627902"/>
            <a:chExt cx="10937990" cy="7260588"/>
          </a:xfrm>
        </p:grpSpPr>
        <p:sp>
          <p:nvSpPr>
            <p:cNvPr id="207" name="Google Shape;207;p18"/>
            <p:cNvSpPr/>
            <p:nvPr/>
          </p:nvSpPr>
          <p:spPr>
            <a:xfrm rot="583790">
              <a:off x="5231527" y="-201349"/>
              <a:ext cx="5090819" cy="504417"/>
            </a:xfrm>
            <a:custGeom>
              <a:avLst/>
              <a:gdLst/>
              <a:ahLst/>
              <a:cxnLst/>
              <a:rect l="l" t="t" r="r" b="b"/>
              <a:pathLst>
                <a:path w="203636" h="20177" extrusionOk="0">
                  <a:moveTo>
                    <a:pt x="0" y="18680"/>
                  </a:moveTo>
                  <a:cubicBezTo>
                    <a:pt x="9252" y="17058"/>
                    <a:pt x="37973" y="8727"/>
                    <a:pt x="55513" y="8946"/>
                  </a:cubicBezTo>
                  <a:cubicBezTo>
                    <a:pt x="73053" y="9165"/>
                    <a:pt x="91952" y="21443"/>
                    <a:pt x="105238" y="19996"/>
                  </a:cubicBezTo>
                  <a:cubicBezTo>
                    <a:pt x="118524" y="18549"/>
                    <a:pt x="125453" y="1009"/>
                    <a:pt x="135231" y="263"/>
                  </a:cubicBezTo>
                  <a:cubicBezTo>
                    <a:pt x="145009" y="-482"/>
                    <a:pt x="152507" y="15567"/>
                    <a:pt x="163908" y="15523"/>
                  </a:cubicBezTo>
                  <a:cubicBezTo>
                    <a:pt x="175309" y="15479"/>
                    <a:pt x="197015" y="2587"/>
                    <a:pt x="203636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08" name="Google Shape;208;p18"/>
            <p:cNvSpPr/>
            <p:nvPr/>
          </p:nvSpPr>
          <p:spPr>
            <a:xfrm rot="-9195028">
              <a:off x="-535565" y="4678115"/>
              <a:ext cx="3650496" cy="1197098"/>
            </a:xfrm>
            <a:custGeom>
              <a:avLst/>
              <a:gdLst/>
              <a:ahLst/>
              <a:cxnLst/>
              <a:rect l="l" t="t" r="r" b="b"/>
              <a:pathLst>
                <a:path w="146017" h="47883" extrusionOk="0">
                  <a:moveTo>
                    <a:pt x="0" y="47883"/>
                  </a:moveTo>
                  <a:cubicBezTo>
                    <a:pt x="13067" y="44945"/>
                    <a:pt x="59722" y="31791"/>
                    <a:pt x="78402" y="30256"/>
                  </a:cubicBezTo>
                  <a:cubicBezTo>
                    <a:pt x="97082" y="28721"/>
                    <a:pt x="100809" y="43718"/>
                    <a:pt x="112078" y="38675"/>
                  </a:cubicBezTo>
                  <a:cubicBezTo>
                    <a:pt x="123347" y="33632"/>
                    <a:pt x="140361" y="6446"/>
                    <a:pt x="146017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09" name="Google Shape;209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10" name="Google Shape;210;p18"/>
          <p:cNvSpPr txBox="1">
            <a:spLocks noGrp="1"/>
          </p:cNvSpPr>
          <p:nvPr>
            <p:ph type="subTitle" idx="1"/>
          </p:nvPr>
        </p:nvSpPr>
        <p:spPr>
          <a:xfrm>
            <a:off x="1250167" y="3342931"/>
            <a:ext cx="2900400" cy="2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11" name="Google Shape;211;p18"/>
          <p:cNvSpPr txBox="1">
            <a:spLocks noGrp="1"/>
          </p:cNvSpPr>
          <p:nvPr>
            <p:ph type="subTitle" idx="2"/>
          </p:nvPr>
        </p:nvSpPr>
        <p:spPr>
          <a:xfrm>
            <a:off x="4645796" y="3342931"/>
            <a:ext cx="2900400" cy="2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12" name="Google Shape;212;p18"/>
          <p:cNvSpPr txBox="1">
            <a:spLocks noGrp="1"/>
          </p:cNvSpPr>
          <p:nvPr>
            <p:ph type="subTitle" idx="3"/>
          </p:nvPr>
        </p:nvSpPr>
        <p:spPr>
          <a:xfrm>
            <a:off x="8041433" y="3342931"/>
            <a:ext cx="2900400" cy="2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13" name="Google Shape;213;p18"/>
          <p:cNvSpPr txBox="1">
            <a:spLocks noGrp="1"/>
          </p:cNvSpPr>
          <p:nvPr>
            <p:ph type="subTitle" idx="4"/>
          </p:nvPr>
        </p:nvSpPr>
        <p:spPr>
          <a:xfrm>
            <a:off x="1250167" y="272460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14" name="Google Shape;214;p18"/>
          <p:cNvSpPr txBox="1">
            <a:spLocks noGrp="1"/>
          </p:cNvSpPr>
          <p:nvPr>
            <p:ph type="subTitle" idx="5"/>
          </p:nvPr>
        </p:nvSpPr>
        <p:spPr>
          <a:xfrm>
            <a:off x="4645800" y="272460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15" name="Google Shape;215;p18"/>
          <p:cNvSpPr txBox="1">
            <a:spLocks noGrp="1"/>
          </p:cNvSpPr>
          <p:nvPr>
            <p:ph type="subTitle" idx="6"/>
          </p:nvPr>
        </p:nvSpPr>
        <p:spPr>
          <a:xfrm>
            <a:off x="8041433" y="2724601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16" name="Google Shape;216;p18"/>
          <p:cNvSpPr/>
          <p:nvPr/>
        </p:nvSpPr>
        <p:spPr>
          <a:xfrm rot="5400000">
            <a:off x="-366867" y="366800"/>
            <a:ext cx="11876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878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subTitle" idx="1"/>
          </p:nvPr>
        </p:nvSpPr>
        <p:spPr>
          <a:xfrm>
            <a:off x="1551633" y="1995967"/>
            <a:ext cx="3956000" cy="7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2"/>
          </p:nvPr>
        </p:nvSpPr>
        <p:spPr>
          <a:xfrm>
            <a:off x="1551633" y="2598733"/>
            <a:ext cx="3956000" cy="11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subTitle" idx="3"/>
          </p:nvPr>
        </p:nvSpPr>
        <p:spPr>
          <a:xfrm>
            <a:off x="6684333" y="2598733"/>
            <a:ext cx="3956000" cy="11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4"/>
          </p:nvPr>
        </p:nvSpPr>
        <p:spPr>
          <a:xfrm>
            <a:off x="1551633" y="5031433"/>
            <a:ext cx="3956000" cy="11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5"/>
          </p:nvPr>
        </p:nvSpPr>
        <p:spPr>
          <a:xfrm>
            <a:off x="6684333" y="5031433"/>
            <a:ext cx="3956000" cy="111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6"/>
          </p:nvPr>
        </p:nvSpPr>
        <p:spPr>
          <a:xfrm>
            <a:off x="1551633" y="4428667"/>
            <a:ext cx="3956000" cy="7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subTitle" idx="7"/>
          </p:nvPr>
        </p:nvSpPr>
        <p:spPr>
          <a:xfrm>
            <a:off x="6684333" y="1995967"/>
            <a:ext cx="3956000" cy="7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8"/>
          </p:nvPr>
        </p:nvSpPr>
        <p:spPr>
          <a:xfrm>
            <a:off x="6684333" y="4428667"/>
            <a:ext cx="3956000" cy="7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8" name="Google Shape;228;p19"/>
          <p:cNvSpPr/>
          <p:nvPr/>
        </p:nvSpPr>
        <p:spPr>
          <a:xfrm rot="5400000">
            <a:off x="-366867" y="366800"/>
            <a:ext cx="11876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" name="Google Shape;229;p19"/>
          <p:cNvGrpSpPr/>
          <p:nvPr/>
        </p:nvGrpSpPr>
        <p:grpSpPr>
          <a:xfrm rot="-1373004">
            <a:off x="172649" y="6493189"/>
            <a:ext cx="867063" cy="447649"/>
            <a:chOff x="2913850" y="4730325"/>
            <a:chExt cx="650225" cy="335700"/>
          </a:xfrm>
        </p:grpSpPr>
        <p:sp>
          <p:nvSpPr>
            <p:cNvPr id="230" name="Google Shape;230;p19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9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232;p19"/>
          <p:cNvGrpSpPr/>
          <p:nvPr/>
        </p:nvGrpSpPr>
        <p:grpSpPr>
          <a:xfrm>
            <a:off x="-788315" y="-47366"/>
            <a:ext cx="13258048" cy="7261367"/>
            <a:chOff x="-591236" y="-35525"/>
            <a:chExt cx="9943536" cy="5446025"/>
          </a:xfrm>
        </p:grpSpPr>
        <p:sp>
          <p:nvSpPr>
            <p:cNvPr id="233" name="Google Shape;233;p19"/>
            <p:cNvSpPr/>
            <p:nvPr/>
          </p:nvSpPr>
          <p:spPr>
            <a:xfrm>
              <a:off x="3406375" y="-35525"/>
              <a:ext cx="5945925" cy="540450"/>
            </a:xfrm>
            <a:custGeom>
              <a:avLst/>
              <a:gdLst/>
              <a:ahLst/>
              <a:cxnLst/>
              <a:rect l="l" t="t" r="r" b="b"/>
              <a:pathLst>
                <a:path w="237837" h="21618" extrusionOk="0">
                  <a:moveTo>
                    <a:pt x="0" y="0"/>
                  </a:moveTo>
                  <a:cubicBezTo>
                    <a:pt x="15347" y="1272"/>
                    <a:pt x="61170" y="6972"/>
                    <a:pt x="92083" y="7630"/>
                  </a:cubicBezTo>
                  <a:cubicBezTo>
                    <a:pt x="122997" y="8288"/>
                    <a:pt x="166319" y="1623"/>
                    <a:pt x="185481" y="3947"/>
                  </a:cubicBezTo>
                  <a:cubicBezTo>
                    <a:pt x="204643" y="6271"/>
                    <a:pt x="198329" y="21223"/>
                    <a:pt x="207055" y="21574"/>
                  </a:cubicBezTo>
                  <a:cubicBezTo>
                    <a:pt x="215781" y="21925"/>
                    <a:pt x="232707" y="8639"/>
                    <a:pt x="237837" y="605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4" name="Google Shape;234;p19"/>
            <p:cNvSpPr/>
            <p:nvPr/>
          </p:nvSpPr>
          <p:spPr>
            <a:xfrm rot="664597">
              <a:off x="-572914" y="4549629"/>
              <a:ext cx="3496925" cy="529888"/>
            </a:xfrm>
            <a:custGeom>
              <a:avLst/>
              <a:gdLst/>
              <a:ahLst/>
              <a:cxnLst/>
              <a:rect l="l" t="t" r="r" b="b"/>
              <a:pathLst>
                <a:path w="174957" h="21195" extrusionOk="0">
                  <a:moveTo>
                    <a:pt x="0" y="21195"/>
                  </a:moveTo>
                  <a:cubicBezTo>
                    <a:pt x="9208" y="17687"/>
                    <a:pt x="39595" y="1332"/>
                    <a:pt x="55249" y="148"/>
                  </a:cubicBezTo>
                  <a:cubicBezTo>
                    <a:pt x="70903" y="-1036"/>
                    <a:pt x="79147" y="12601"/>
                    <a:pt x="93924" y="14092"/>
                  </a:cubicBezTo>
                  <a:cubicBezTo>
                    <a:pt x="108701" y="15583"/>
                    <a:pt x="130407" y="8041"/>
                    <a:pt x="143912" y="9093"/>
                  </a:cubicBezTo>
                  <a:cubicBezTo>
                    <a:pt x="157418" y="10145"/>
                    <a:pt x="169783" y="18521"/>
                    <a:pt x="174957" y="2040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746617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1"/>
          </p:nvPr>
        </p:nvSpPr>
        <p:spPr>
          <a:xfrm>
            <a:off x="1366367" y="2451503"/>
            <a:ext cx="2973200" cy="1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subTitle" idx="2"/>
          </p:nvPr>
        </p:nvSpPr>
        <p:spPr>
          <a:xfrm>
            <a:off x="4847585" y="2451503"/>
            <a:ext cx="2973200" cy="1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subTitle" idx="3"/>
          </p:nvPr>
        </p:nvSpPr>
        <p:spPr>
          <a:xfrm>
            <a:off x="1366367" y="4640367"/>
            <a:ext cx="2976800" cy="1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subTitle" idx="4"/>
          </p:nvPr>
        </p:nvSpPr>
        <p:spPr>
          <a:xfrm>
            <a:off x="4847585" y="4640367"/>
            <a:ext cx="2973200" cy="1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2" name="Google Shape;242;p20"/>
          <p:cNvSpPr txBox="1">
            <a:spLocks noGrp="1"/>
          </p:cNvSpPr>
          <p:nvPr>
            <p:ph type="subTitle" idx="5"/>
          </p:nvPr>
        </p:nvSpPr>
        <p:spPr>
          <a:xfrm>
            <a:off x="8328796" y="2451503"/>
            <a:ext cx="2973200" cy="1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3" name="Google Shape;243;p20"/>
          <p:cNvSpPr txBox="1">
            <a:spLocks noGrp="1"/>
          </p:cNvSpPr>
          <p:nvPr>
            <p:ph type="subTitle" idx="6"/>
          </p:nvPr>
        </p:nvSpPr>
        <p:spPr>
          <a:xfrm>
            <a:off x="8328796" y="4640367"/>
            <a:ext cx="2973200" cy="12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4" name="Google Shape;244;p20"/>
          <p:cNvSpPr txBox="1">
            <a:spLocks noGrp="1"/>
          </p:cNvSpPr>
          <p:nvPr>
            <p:ph type="subTitle" idx="7"/>
          </p:nvPr>
        </p:nvSpPr>
        <p:spPr>
          <a:xfrm>
            <a:off x="1366367" y="2041133"/>
            <a:ext cx="2976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5" name="Google Shape;245;p20"/>
          <p:cNvSpPr txBox="1">
            <a:spLocks noGrp="1"/>
          </p:cNvSpPr>
          <p:nvPr>
            <p:ph type="subTitle" idx="8"/>
          </p:nvPr>
        </p:nvSpPr>
        <p:spPr>
          <a:xfrm>
            <a:off x="4847581" y="2041133"/>
            <a:ext cx="2976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subTitle" idx="9"/>
          </p:nvPr>
        </p:nvSpPr>
        <p:spPr>
          <a:xfrm>
            <a:off x="8328787" y="2041133"/>
            <a:ext cx="2976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subTitle" idx="13"/>
          </p:nvPr>
        </p:nvSpPr>
        <p:spPr>
          <a:xfrm>
            <a:off x="1366367" y="4225703"/>
            <a:ext cx="2976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subTitle" idx="14"/>
          </p:nvPr>
        </p:nvSpPr>
        <p:spPr>
          <a:xfrm>
            <a:off x="4847581" y="4225703"/>
            <a:ext cx="2976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subTitle" idx="15"/>
          </p:nvPr>
        </p:nvSpPr>
        <p:spPr>
          <a:xfrm>
            <a:off x="8328787" y="4225703"/>
            <a:ext cx="2976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50" name="Google Shape;250;p20"/>
          <p:cNvSpPr/>
          <p:nvPr/>
        </p:nvSpPr>
        <p:spPr>
          <a:xfrm rot="5400000">
            <a:off x="-366867" y="366800"/>
            <a:ext cx="11876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1" name="Google Shape;251;p20"/>
          <p:cNvGrpSpPr/>
          <p:nvPr/>
        </p:nvGrpSpPr>
        <p:grpSpPr>
          <a:xfrm rot="-3900959">
            <a:off x="133964" y="4811571"/>
            <a:ext cx="867037" cy="447637"/>
            <a:chOff x="2913850" y="4730325"/>
            <a:chExt cx="650225" cy="335700"/>
          </a:xfrm>
        </p:grpSpPr>
        <p:sp>
          <p:nvSpPr>
            <p:cNvPr id="252" name="Google Shape;252;p20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0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20"/>
          <p:cNvGrpSpPr/>
          <p:nvPr/>
        </p:nvGrpSpPr>
        <p:grpSpPr>
          <a:xfrm>
            <a:off x="-167566" y="-64900"/>
            <a:ext cx="12637300" cy="6960367"/>
            <a:chOff x="-125675" y="-48675"/>
            <a:chExt cx="9477975" cy="5220275"/>
          </a:xfrm>
        </p:grpSpPr>
        <p:sp>
          <p:nvSpPr>
            <p:cNvPr id="255" name="Google Shape;255;p20"/>
            <p:cNvSpPr/>
            <p:nvPr/>
          </p:nvSpPr>
          <p:spPr>
            <a:xfrm>
              <a:off x="4866550" y="-48675"/>
              <a:ext cx="4485750" cy="1018950"/>
            </a:xfrm>
            <a:custGeom>
              <a:avLst/>
              <a:gdLst/>
              <a:ahLst/>
              <a:cxnLst/>
              <a:rect l="l" t="t" r="r" b="b"/>
              <a:pathLst>
                <a:path w="179430" h="40758" extrusionOk="0">
                  <a:moveTo>
                    <a:pt x="0" y="0"/>
                  </a:moveTo>
                  <a:cubicBezTo>
                    <a:pt x="20916" y="1973"/>
                    <a:pt x="101248" y="5087"/>
                    <a:pt x="125496" y="11840"/>
                  </a:cubicBezTo>
                  <a:cubicBezTo>
                    <a:pt x="149745" y="18593"/>
                    <a:pt x="136502" y="38588"/>
                    <a:pt x="145491" y="40517"/>
                  </a:cubicBezTo>
                  <a:cubicBezTo>
                    <a:pt x="154480" y="42446"/>
                    <a:pt x="173774" y="26266"/>
                    <a:pt x="179430" y="2341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56" name="Google Shape;256;p20"/>
            <p:cNvSpPr/>
            <p:nvPr/>
          </p:nvSpPr>
          <p:spPr>
            <a:xfrm>
              <a:off x="-125675" y="4171825"/>
              <a:ext cx="2367850" cy="999775"/>
            </a:xfrm>
            <a:custGeom>
              <a:avLst/>
              <a:gdLst/>
              <a:ahLst/>
              <a:cxnLst/>
              <a:rect l="l" t="t" r="r" b="b"/>
              <a:pathLst>
                <a:path w="94714" h="39991" extrusionOk="0">
                  <a:moveTo>
                    <a:pt x="0" y="0"/>
                  </a:moveTo>
                  <a:cubicBezTo>
                    <a:pt x="3333" y="833"/>
                    <a:pt x="15742" y="-307"/>
                    <a:pt x="19995" y="4999"/>
                  </a:cubicBezTo>
                  <a:cubicBezTo>
                    <a:pt x="24248" y="10305"/>
                    <a:pt x="17846" y="29029"/>
                    <a:pt x="25520" y="31835"/>
                  </a:cubicBezTo>
                  <a:cubicBezTo>
                    <a:pt x="33194" y="34641"/>
                    <a:pt x="54505" y="20478"/>
                    <a:pt x="66037" y="21837"/>
                  </a:cubicBezTo>
                  <a:cubicBezTo>
                    <a:pt x="77569" y="23196"/>
                    <a:pt x="89935" y="36965"/>
                    <a:pt x="94714" y="3999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402970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60" name="Google Shape;260;p21"/>
          <p:cNvSpPr/>
          <p:nvPr/>
        </p:nvSpPr>
        <p:spPr>
          <a:xfrm rot="5400000">
            <a:off x="-366867" y="366800"/>
            <a:ext cx="11876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21"/>
          <p:cNvGrpSpPr/>
          <p:nvPr/>
        </p:nvGrpSpPr>
        <p:grpSpPr>
          <a:xfrm rot="-3900959">
            <a:off x="-254469" y="4173804"/>
            <a:ext cx="867037" cy="447637"/>
            <a:chOff x="2913850" y="4730325"/>
            <a:chExt cx="650225" cy="335700"/>
          </a:xfrm>
        </p:grpSpPr>
        <p:sp>
          <p:nvSpPr>
            <p:cNvPr id="262" name="Google Shape;262;p21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21"/>
          <p:cNvGrpSpPr/>
          <p:nvPr/>
        </p:nvGrpSpPr>
        <p:grpSpPr>
          <a:xfrm>
            <a:off x="-245899" y="-110466"/>
            <a:ext cx="12745033" cy="7023319"/>
            <a:chOff x="-184425" y="-82850"/>
            <a:chExt cx="9558775" cy="5267489"/>
          </a:xfrm>
        </p:grpSpPr>
        <p:sp>
          <p:nvSpPr>
            <p:cNvPr id="265" name="Google Shape;265;p21"/>
            <p:cNvSpPr/>
            <p:nvPr/>
          </p:nvSpPr>
          <p:spPr>
            <a:xfrm>
              <a:off x="5064050" y="-82850"/>
              <a:ext cx="4310300" cy="1100575"/>
            </a:xfrm>
            <a:custGeom>
              <a:avLst/>
              <a:gdLst/>
              <a:ahLst/>
              <a:cxnLst/>
              <a:rect l="l" t="t" r="r" b="b"/>
              <a:pathLst>
                <a:path w="172412" h="44023" extrusionOk="0">
                  <a:moveTo>
                    <a:pt x="0" y="0"/>
                  </a:moveTo>
                  <a:cubicBezTo>
                    <a:pt x="8791" y="1793"/>
                    <a:pt x="33634" y="10366"/>
                    <a:pt x="52747" y="10760"/>
                  </a:cubicBezTo>
                  <a:cubicBezTo>
                    <a:pt x="71860" y="11154"/>
                    <a:pt x="101208" y="1444"/>
                    <a:pt x="114679" y="2362"/>
                  </a:cubicBezTo>
                  <a:cubicBezTo>
                    <a:pt x="128150" y="3281"/>
                    <a:pt x="125088" y="14478"/>
                    <a:pt x="133573" y="16271"/>
                  </a:cubicBezTo>
                  <a:cubicBezTo>
                    <a:pt x="142058" y="18064"/>
                    <a:pt x="161521" y="8879"/>
                    <a:pt x="165589" y="13121"/>
                  </a:cubicBezTo>
                  <a:cubicBezTo>
                    <a:pt x="169657" y="17364"/>
                    <a:pt x="156842" y="36871"/>
                    <a:pt x="157979" y="41726"/>
                  </a:cubicBezTo>
                  <a:cubicBezTo>
                    <a:pt x="159116" y="46581"/>
                    <a:pt x="170007" y="42163"/>
                    <a:pt x="172412" y="4225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66" name="Google Shape;266;p21"/>
            <p:cNvSpPr/>
            <p:nvPr/>
          </p:nvSpPr>
          <p:spPr>
            <a:xfrm>
              <a:off x="-184425" y="3767314"/>
              <a:ext cx="2027225" cy="1417325"/>
            </a:xfrm>
            <a:custGeom>
              <a:avLst/>
              <a:gdLst/>
              <a:ahLst/>
              <a:cxnLst/>
              <a:rect l="l" t="t" r="r" b="b"/>
              <a:pathLst>
                <a:path w="81089" h="56693" extrusionOk="0">
                  <a:moveTo>
                    <a:pt x="0" y="13393"/>
                  </a:moveTo>
                  <a:cubicBezTo>
                    <a:pt x="4330" y="11381"/>
                    <a:pt x="19901" y="-4408"/>
                    <a:pt x="25980" y="1321"/>
                  </a:cubicBezTo>
                  <a:cubicBezTo>
                    <a:pt x="32060" y="7051"/>
                    <a:pt x="28254" y="41166"/>
                    <a:pt x="36477" y="47770"/>
                  </a:cubicBezTo>
                  <a:cubicBezTo>
                    <a:pt x="44700" y="54374"/>
                    <a:pt x="67881" y="39460"/>
                    <a:pt x="75316" y="40947"/>
                  </a:cubicBezTo>
                  <a:cubicBezTo>
                    <a:pt x="82751" y="42434"/>
                    <a:pt x="80127" y="54069"/>
                    <a:pt x="81089" y="5669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113837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799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608500" y="2941800"/>
            <a:ext cx="4630000" cy="22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6608500" y="1884284"/>
            <a:ext cx="1490000" cy="105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533" b="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3" name="Google Shape;23;p3"/>
          <p:cNvGrpSpPr/>
          <p:nvPr/>
        </p:nvGrpSpPr>
        <p:grpSpPr>
          <a:xfrm rot="2079948">
            <a:off x="11378832" y="2434432"/>
            <a:ext cx="866984" cy="447609"/>
            <a:chOff x="2913850" y="4730325"/>
            <a:chExt cx="650225" cy="335700"/>
          </a:xfrm>
        </p:grpSpPr>
        <p:sp>
          <p:nvSpPr>
            <p:cNvPr id="24" name="Google Shape;24;p3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-79333" y="-254466"/>
            <a:ext cx="14254448" cy="7378423"/>
            <a:chOff x="-59500" y="-190850"/>
            <a:chExt cx="10690836" cy="5533817"/>
          </a:xfrm>
        </p:grpSpPr>
        <p:sp>
          <p:nvSpPr>
            <p:cNvPr id="27" name="Google Shape;27;p3"/>
            <p:cNvSpPr/>
            <p:nvPr/>
          </p:nvSpPr>
          <p:spPr>
            <a:xfrm>
              <a:off x="7023175" y="-190850"/>
              <a:ext cx="3608161" cy="2034136"/>
            </a:xfrm>
            <a:custGeom>
              <a:avLst/>
              <a:gdLst/>
              <a:ahLst/>
              <a:cxnLst/>
              <a:rect l="l" t="t" r="r" b="b"/>
              <a:pathLst>
                <a:path w="140875" h="75724" extrusionOk="0">
                  <a:moveTo>
                    <a:pt x="0" y="0"/>
                  </a:moveTo>
                  <a:cubicBezTo>
                    <a:pt x="8715" y="2286"/>
                    <a:pt x="39529" y="2477"/>
                    <a:pt x="52292" y="13716"/>
                  </a:cubicBezTo>
                  <a:cubicBezTo>
                    <a:pt x="65056" y="24956"/>
                    <a:pt x="65008" y="59817"/>
                    <a:pt x="76581" y="67437"/>
                  </a:cubicBezTo>
                  <a:cubicBezTo>
                    <a:pt x="88154" y="75057"/>
                    <a:pt x="111013" y="58055"/>
                    <a:pt x="121729" y="59436"/>
                  </a:cubicBezTo>
                  <a:cubicBezTo>
                    <a:pt x="132445" y="60817"/>
                    <a:pt x="137684" y="73009"/>
                    <a:pt x="140875" y="7572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" name="Google Shape;28;p3"/>
            <p:cNvSpPr/>
            <p:nvPr/>
          </p:nvSpPr>
          <p:spPr>
            <a:xfrm>
              <a:off x="-59500" y="4532042"/>
              <a:ext cx="5235600" cy="810925"/>
            </a:xfrm>
            <a:custGeom>
              <a:avLst/>
              <a:gdLst/>
              <a:ahLst/>
              <a:cxnLst/>
              <a:rect l="l" t="t" r="r" b="b"/>
              <a:pathLst>
                <a:path w="209424" h="32437" extrusionOk="0">
                  <a:moveTo>
                    <a:pt x="0" y="2181"/>
                  </a:moveTo>
                  <a:cubicBezTo>
                    <a:pt x="8551" y="2093"/>
                    <a:pt x="35694" y="-2116"/>
                    <a:pt x="51304" y="1655"/>
                  </a:cubicBezTo>
                  <a:cubicBezTo>
                    <a:pt x="66914" y="5426"/>
                    <a:pt x="72220" y="22439"/>
                    <a:pt x="93662" y="24807"/>
                  </a:cubicBezTo>
                  <a:cubicBezTo>
                    <a:pt x="115104" y="27175"/>
                    <a:pt x="160663" y="14590"/>
                    <a:pt x="179957" y="15862"/>
                  </a:cubicBezTo>
                  <a:cubicBezTo>
                    <a:pt x="199251" y="17134"/>
                    <a:pt x="204513" y="29675"/>
                    <a:pt x="209424" y="3243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9" name="Google Shape;29;p3"/>
          <p:cNvSpPr/>
          <p:nvPr/>
        </p:nvSpPr>
        <p:spPr>
          <a:xfrm rot="5400000">
            <a:off x="-3209067" y="3209000"/>
            <a:ext cx="68720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479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0" name="Google Shape;270;p22"/>
          <p:cNvSpPr/>
          <p:nvPr/>
        </p:nvSpPr>
        <p:spPr>
          <a:xfrm rot="5400000">
            <a:off x="-366867" y="366800"/>
            <a:ext cx="11876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271;p22"/>
          <p:cNvGrpSpPr/>
          <p:nvPr/>
        </p:nvGrpSpPr>
        <p:grpSpPr>
          <a:xfrm rot="7212961">
            <a:off x="11583458" y="2528681"/>
            <a:ext cx="867033" cy="447635"/>
            <a:chOff x="2913850" y="4730325"/>
            <a:chExt cx="650225" cy="335700"/>
          </a:xfrm>
        </p:grpSpPr>
        <p:sp>
          <p:nvSpPr>
            <p:cNvPr id="272" name="Google Shape;272;p22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2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22"/>
          <p:cNvGrpSpPr/>
          <p:nvPr/>
        </p:nvGrpSpPr>
        <p:grpSpPr>
          <a:xfrm>
            <a:off x="-184666" y="-189815"/>
            <a:ext cx="12710033" cy="7102684"/>
            <a:chOff x="-138500" y="-142362"/>
            <a:chExt cx="9532525" cy="5327013"/>
          </a:xfrm>
        </p:grpSpPr>
        <p:sp>
          <p:nvSpPr>
            <p:cNvPr id="275" name="Google Shape;275;p22"/>
            <p:cNvSpPr/>
            <p:nvPr/>
          </p:nvSpPr>
          <p:spPr>
            <a:xfrm>
              <a:off x="8042550" y="-142362"/>
              <a:ext cx="1351475" cy="1747475"/>
            </a:xfrm>
            <a:custGeom>
              <a:avLst/>
              <a:gdLst/>
              <a:ahLst/>
              <a:cxnLst/>
              <a:rect l="l" t="t" r="r" b="b"/>
              <a:pathLst>
                <a:path w="54059" h="69899" extrusionOk="0">
                  <a:moveTo>
                    <a:pt x="0" y="0"/>
                  </a:moveTo>
                  <a:cubicBezTo>
                    <a:pt x="3105" y="2274"/>
                    <a:pt x="13077" y="10409"/>
                    <a:pt x="18632" y="13646"/>
                  </a:cubicBezTo>
                  <a:cubicBezTo>
                    <a:pt x="24187" y="16883"/>
                    <a:pt x="31141" y="10104"/>
                    <a:pt x="33328" y="19420"/>
                  </a:cubicBezTo>
                  <a:cubicBezTo>
                    <a:pt x="35515" y="28736"/>
                    <a:pt x="28298" y="65824"/>
                    <a:pt x="31753" y="69542"/>
                  </a:cubicBezTo>
                  <a:cubicBezTo>
                    <a:pt x="35208" y="73260"/>
                    <a:pt x="50341" y="46362"/>
                    <a:pt x="54059" y="4172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76" name="Google Shape;276;p22"/>
            <p:cNvSpPr/>
            <p:nvPr/>
          </p:nvSpPr>
          <p:spPr>
            <a:xfrm>
              <a:off x="-138500" y="4259600"/>
              <a:ext cx="3096600" cy="925050"/>
            </a:xfrm>
            <a:custGeom>
              <a:avLst/>
              <a:gdLst/>
              <a:ahLst/>
              <a:cxnLst/>
              <a:rect l="l" t="t" r="r" b="b"/>
              <a:pathLst>
                <a:path w="123864" h="37002" extrusionOk="0">
                  <a:moveTo>
                    <a:pt x="0" y="0"/>
                  </a:moveTo>
                  <a:cubicBezTo>
                    <a:pt x="2843" y="1356"/>
                    <a:pt x="13864" y="2449"/>
                    <a:pt x="17057" y="8135"/>
                  </a:cubicBezTo>
                  <a:cubicBezTo>
                    <a:pt x="20250" y="13821"/>
                    <a:pt x="11459" y="31928"/>
                    <a:pt x="19157" y="34115"/>
                  </a:cubicBezTo>
                  <a:cubicBezTo>
                    <a:pt x="26855" y="36302"/>
                    <a:pt x="52966" y="21868"/>
                    <a:pt x="63244" y="21256"/>
                  </a:cubicBezTo>
                  <a:cubicBezTo>
                    <a:pt x="73522" y="20644"/>
                    <a:pt x="72866" y="29741"/>
                    <a:pt x="80826" y="30441"/>
                  </a:cubicBezTo>
                  <a:cubicBezTo>
                    <a:pt x="88786" y="31141"/>
                    <a:pt x="103832" y="24362"/>
                    <a:pt x="111005" y="25455"/>
                  </a:cubicBezTo>
                  <a:cubicBezTo>
                    <a:pt x="118178" y="26549"/>
                    <a:pt x="121721" y="35078"/>
                    <a:pt x="123864" y="3700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541875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 txBox="1">
            <a:spLocks noGrp="1"/>
          </p:cNvSpPr>
          <p:nvPr>
            <p:ph type="ctrTitle"/>
          </p:nvPr>
        </p:nvSpPr>
        <p:spPr>
          <a:xfrm>
            <a:off x="1359867" y="893100"/>
            <a:ext cx="4178000" cy="13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800" b="0"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subTitle" idx="1"/>
          </p:nvPr>
        </p:nvSpPr>
        <p:spPr>
          <a:xfrm>
            <a:off x="1359867" y="2069533"/>
            <a:ext cx="4178000" cy="14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67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81" name="Google Shape;281;p23"/>
          <p:cNvSpPr txBox="1"/>
          <p:nvPr/>
        </p:nvSpPr>
        <p:spPr>
          <a:xfrm>
            <a:off x="1359867" y="4256167"/>
            <a:ext cx="5182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33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</a:t>
            </a:r>
            <a:r>
              <a:rPr lang="en" sz="13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This presentation template was created by </a:t>
            </a:r>
            <a:r>
              <a:rPr lang="en" sz="1333" b="1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b="1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</a:t>
            </a:r>
            <a:r>
              <a:rPr lang="en" sz="1333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" sz="13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including icons by </a:t>
            </a:r>
            <a:r>
              <a:rPr lang="en" sz="1333" b="1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" sz="1333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and infographics &amp; images by </a:t>
            </a:r>
            <a:r>
              <a:rPr lang="en" sz="1333" b="1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 u="sng">
              <a:solidFill>
                <a:schemeClr val="dk1"/>
              </a:solidFill>
              <a:highlight>
                <a:srgbClr val="DFDEFC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282" name="Google Shape;282;p23"/>
          <p:cNvGrpSpPr/>
          <p:nvPr/>
        </p:nvGrpSpPr>
        <p:grpSpPr>
          <a:xfrm rot="-1563004">
            <a:off x="4626702" y="5955929"/>
            <a:ext cx="867053" cy="447644"/>
            <a:chOff x="2913850" y="4730325"/>
            <a:chExt cx="650225" cy="335700"/>
          </a:xfrm>
        </p:grpSpPr>
        <p:sp>
          <p:nvSpPr>
            <p:cNvPr id="283" name="Google Shape;283;p23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285;p23"/>
          <p:cNvGrpSpPr/>
          <p:nvPr/>
        </p:nvGrpSpPr>
        <p:grpSpPr>
          <a:xfrm>
            <a:off x="-149667" y="-239989"/>
            <a:ext cx="12730267" cy="7340487"/>
            <a:chOff x="-112250" y="-179992"/>
            <a:chExt cx="9547700" cy="5505365"/>
          </a:xfrm>
        </p:grpSpPr>
        <p:sp>
          <p:nvSpPr>
            <p:cNvPr id="286" name="Google Shape;286;p23"/>
            <p:cNvSpPr/>
            <p:nvPr/>
          </p:nvSpPr>
          <p:spPr>
            <a:xfrm>
              <a:off x="5066100" y="-179992"/>
              <a:ext cx="4369350" cy="765500"/>
            </a:xfrm>
            <a:custGeom>
              <a:avLst/>
              <a:gdLst/>
              <a:ahLst/>
              <a:cxnLst/>
              <a:rect l="l" t="t" r="r" b="b"/>
              <a:pathLst>
                <a:path w="174774" h="30620" extrusionOk="0">
                  <a:moveTo>
                    <a:pt x="0" y="55"/>
                  </a:moveTo>
                  <a:cubicBezTo>
                    <a:pt x="3980" y="4298"/>
                    <a:pt x="12641" y="23804"/>
                    <a:pt x="23881" y="25510"/>
                  </a:cubicBezTo>
                  <a:cubicBezTo>
                    <a:pt x="35122" y="27216"/>
                    <a:pt x="55896" y="9459"/>
                    <a:pt x="67443" y="10290"/>
                  </a:cubicBezTo>
                  <a:cubicBezTo>
                    <a:pt x="78990" y="11121"/>
                    <a:pt x="85463" y="32202"/>
                    <a:pt x="93161" y="30496"/>
                  </a:cubicBezTo>
                  <a:cubicBezTo>
                    <a:pt x="100859" y="28790"/>
                    <a:pt x="106195" y="930"/>
                    <a:pt x="113630" y="55"/>
                  </a:cubicBezTo>
                  <a:cubicBezTo>
                    <a:pt x="121065" y="-820"/>
                    <a:pt x="127582" y="23411"/>
                    <a:pt x="137773" y="25248"/>
                  </a:cubicBezTo>
                  <a:cubicBezTo>
                    <a:pt x="147964" y="27085"/>
                    <a:pt x="168607" y="13439"/>
                    <a:pt x="174774" y="1107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87" name="Google Shape;287;p23"/>
            <p:cNvSpPr/>
            <p:nvPr/>
          </p:nvSpPr>
          <p:spPr>
            <a:xfrm>
              <a:off x="-112250" y="4608498"/>
              <a:ext cx="5957000" cy="716875"/>
            </a:xfrm>
            <a:custGeom>
              <a:avLst/>
              <a:gdLst/>
              <a:ahLst/>
              <a:cxnLst/>
              <a:rect l="l" t="t" r="r" b="b"/>
              <a:pathLst>
                <a:path w="238280" h="28675" extrusionOk="0">
                  <a:moveTo>
                    <a:pt x="0" y="14504"/>
                  </a:moveTo>
                  <a:cubicBezTo>
                    <a:pt x="8791" y="12099"/>
                    <a:pt x="37789" y="-498"/>
                    <a:pt x="52747" y="71"/>
                  </a:cubicBezTo>
                  <a:cubicBezTo>
                    <a:pt x="67705" y="640"/>
                    <a:pt x="77546" y="16517"/>
                    <a:pt x="89749" y="17916"/>
                  </a:cubicBezTo>
                  <a:cubicBezTo>
                    <a:pt x="101952" y="19316"/>
                    <a:pt x="117959" y="8206"/>
                    <a:pt x="125963" y="8468"/>
                  </a:cubicBezTo>
                  <a:cubicBezTo>
                    <a:pt x="133967" y="8730"/>
                    <a:pt x="125001" y="19140"/>
                    <a:pt x="137772" y="19490"/>
                  </a:cubicBezTo>
                  <a:cubicBezTo>
                    <a:pt x="150543" y="19840"/>
                    <a:pt x="185840" y="9037"/>
                    <a:pt x="202591" y="10568"/>
                  </a:cubicBezTo>
                  <a:cubicBezTo>
                    <a:pt x="219342" y="12099"/>
                    <a:pt x="232332" y="25657"/>
                    <a:pt x="238280" y="2867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88" name="Google Shape;288;p23"/>
          <p:cNvSpPr/>
          <p:nvPr/>
        </p:nvSpPr>
        <p:spPr>
          <a:xfrm rot="5400000">
            <a:off x="-3209067" y="3209000"/>
            <a:ext cx="68720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9315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5"/>
          <p:cNvSpPr/>
          <p:nvPr/>
        </p:nvSpPr>
        <p:spPr>
          <a:xfrm rot="5400000">
            <a:off x="-366867" y="366800"/>
            <a:ext cx="11876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1" name="Google Shape;301;p25"/>
          <p:cNvGrpSpPr/>
          <p:nvPr/>
        </p:nvGrpSpPr>
        <p:grpSpPr>
          <a:xfrm>
            <a:off x="294567" y="-167833"/>
            <a:ext cx="12185600" cy="7209911"/>
            <a:chOff x="220925" y="-125875"/>
            <a:chExt cx="9139200" cy="5407433"/>
          </a:xfrm>
        </p:grpSpPr>
        <p:sp>
          <p:nvSpPr>
            <p:cNvPr id="302" name="Google Shape;302;p25"/>
            <p:cNvSpPr/>
            <p:nvPr/>
          </p:nvSpPr>
          <p:spPr>
            <a:xfrm>
              <a:off x="220925" y="4786433"/>
              <a:ext cx="6383350" cy="495125"/>
            </a:xfrm>
            <a:custGeom>
              <a:avLst/>
              <a:gdLst/>
              <a:ahLst/>
              <a:cxnLst/>
              <a:rect l="l" t="t" r="r" b="b"/>
              <a:pathLst>
                <a:path w="255334" h="19805" extrusionOk="0">
                  <a:moveTo>
                    <a:pt x="0" y="19805"/>
                  </a:moveTo>
                  <a:cubicBezTo>
                    <a:pt x="5729" y="16532"/>
                    <a:pt x="21974" y="1474"/>
                    <a:pt x="34372" y="164"/>
                  </a:cubicBezTo>
                  <a:cubicBezTo>
                    <a:pt x="46771" y="-1145"/>
                    <a:pt x="63793" y="11334"/>
                    <a:pt x="74391" y="11948"/>
                  </a:cubicBezTo>
                  <a:cubicBezTo>
                    <a:pt x="84989" y="12562"/>
                    <a:pt x="87117" y="3478"/>
                    <a:pt x="97960" y="3846"/>
                  </a:cubicBezTo>
                  <a:cubicBezTo>
                    <a:pt x="108804" y="4214"/>
                    <a:pt x="118952" y="14240"/>
                    <a:pt x="139452" y="14158"/>
                  </a:cubicBezTo>
                  <a:cubicBezTo>
                    <a:pt x="159952" y="14076"/>
                    <a:pt x="201648" y="2578"/>
                    <a:pt x="220962" y="3355"/>
                  </a:cubicBezTo>
                  <a:cubicBezTo>
                    <a:pt x="240276" y="4133"/>
                    <a:pt x="249605" y="16245"/>
                    <a:pt x="255334" y="188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03" name="Google Shape;303;p25"/>
            <p:cNvSpPr/>
            <p:nvPr/>
          </p:nvSpPr>
          <p:spPr>
            <a:xfrm>
              <a:off x="5352125" y="-125875"/>
              <a:ext cx="4008000" cy="908400"/>
            </a:xfrm>
            <a:custGeom>
              <a:avLst/>
              <a:gdLst/>
              <a:ahLst/>
              <a:cxnLst/>
              <a:rect l="l" t="t" r="r" b="b"/>
              <a:pathLst>
                <a:path w="160320" h="36336" extrusionOk="0">
                  <a:moveTo>
                    <a:pt x="0" y="0"/>
                  </a:moveTo>
                  <a:cubicBezTo>
                    <a:pt x="11335" y="3601"/>
                    <a:pt x="43087" y="19396"/>
                    <a:pt x="68007" y="21605"/>
                  </a:cubicBezTo>
                  <a:cubicBezTo>
                    <a:pt x="92927" y="23815"/>
                    <a:pt x="134133" y="10802"/>
                    <a:pt x="149518" y="13257"/>
                  </a:cubicBezTo>
                  <a:cubicBezTo>
                    <a:pt x="164904" y="15712"/>
                    <a:pt x="158520" y="32490"/>
                    <a:pt x="160320" y="3633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04" name="Google Shape;304;p25"/>
          <p:cNvGrpSpPr/>
          <p:nvPr/>
        </p:nvGrpSpPr>
        <p:grpSpPr>
          <a:xfrm rot="-9257288">
            <a:off x="-95139" y="5978103"/>
            <a:ext cx="867075" cy="447656"/>
            <a:chOff x="2913850" y="4730325"/>
            <a:chExt cx="650225" cy="335700"/>
          </a:xfrm>
        </p:grpSpPr>
        <p:sp>
          <p:nvSpPr>
            <p:cNvPr id="305" name="Google Shape;305;p25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78428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anchor="ctr">
            <a:noAutofit/>
          </a:bodyPr>
          <a:lstStyle>
            <a:lvl1pPr>
              <a:defRPr sz="360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Clique para editar o estilo do título mestre</a:t>
            </a:r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ECCFF8D-E5BF-46ED-B547-96260BA1B062}" type="datetime1">
              <a:rPr lang="pt-BR" smtClean="0"/>
              <a:t>12/04/2026</a:t>
            </a:fld>
            <a:endParaRPr lang="pt-BR"/>
          </a:p>
        </p:txBody>
      </p:sp>
      <p:sp>
        <p:nvSpPr>
          <p:cNvPr id="5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653445-C785-4E0C-9A8D-F13EDC89FA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JMCC</a:t>
            </a:r>
          </a:p>
        </p:txBody>
      </p:sp>
    </p:spTree>
    <p:extLst>
      <p:ext uri="{BB962C8B-B14F-4D97-AF65-F5344CB8AC3E}">
        <p14:creationId xmlns:p14="http://schemas.microsoft.com/office/powerpoint/2010/main" val="2024765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4320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 txBox="1">
            <a:spLocks noGrp="1"/>
          </p:cNvSpPr>
          <p:nvPr>
            <p:ph type="title"/>
          </p:nvPr>
        </p:nvSpPr>
        <p:spPr>
          <a:xfrm>
            <a:off x="955600" y="681367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80243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3467" y="3206000"/>
            <a:ext cx="10285200" cy="18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3467" y="4985751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9916700" y="-9700"/>
            <a:ext cx="2275200" cy="685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2931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263352" y="260648"/>
            <a:ext cx="9361040" cy="1152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16" name="Google Shape;16;p3"/>
          <p:cNvSpPr/>
          <p:nvPr/>
        </p:nvSpPr>
        <p:spPr>
          <a:xfrm>
            <a:off x="9916700" y="-9700"/>
            <a:ext cx="2275200" cy="685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118;p18">
            <a:extLst>
              <a:ext uri="{FF2B5EF4-FFF2-40B4-BE49-F238E27FC236}">
                <a16:creationId xmlns:a16="http://schemas.microsoft.com/office/drawing/2014/main" id="{75873088-0849-A7E2-6111-0DC03BB3225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3352" y="1628800"/>
            <a:ext cx="9361040" cy="5040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Char char="●"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3001237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0" y="-9700"/>
            <a:ext cx="2275200" cy="685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" name="Google Shape;13;p3">
            <a:extLst>
              <a:ext uri="{FF2B5EF4-FFF2-40B4-BE49-F238E27FC236}">
                <a16:creationId xmlns:a16="http://schemas.microsoft.com/office/drawing/2014/main" id="{AB5E2D9B-A617-7392-ED3D-CDAD3770D9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95600" y="260648"/>
            <a:ext cx="9361040" cy="1152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2" name="Google Shape;118;p18">
            <a:extLst>
              <a:ext uri="{FF2B5EF4-FFF2-40B4-BE49-F238E27FC236}">
                <a16:creationId xmlns:a16="http://schemas.microsoft.com/office/drawing/2014/main" id="{2DE9486A-31DE-5A4F-50A2-8F1AB92EE95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500586" y="1628800"/>
            <a:ext cx="9361040" cy="5040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Char char="●"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153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/>
          <p:nvPr/>
        </p:nvSpPr>
        <p:spPr>
          <a:xfrm>
            <a:off x="0" y="4738033"/>
            <a:ext cx="12192000" cy="2120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" name="Google Shape;13;p3">
            <a:extLst>
              <a:ext uri="{FF2B5EF4-FFF2-40B4-BE49-F238E27FC236}">
                <a16:creationId xmlns:a16="http://schemas.microsoft.com/office/drawing/2014/main" id="{54B3F08D-7855-2129-C63F-D1DD97DAD0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360" y="260648"/>
            <a:ext cx="11521280" cy="1152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 dirty="0"/>
          </a:p>
        </p:txBody>
      </p:sp>
      <p:sp>
        <p:nvSpPr>
          <p:cNvPr id="2" name="Google Shape;118;p18">
            <a:extLst>
              <a:ext uri="{FF2B5EF4-FFF2-40B4-BE49-F238E27FC236}">
                <a16:creationId xmlns:a16="http://schemas.microsoft.com/office/drawing/2014/main" id="{94801CF5-C778-7143-B8DA-4D9FE889BCB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5360" y="1628800"/>
            <a:ext cx="11521280" cy="30243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400"/>
              <a:buChar char="●"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78157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6196289" y="3342925"/>
            <a:ext cx="459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2"/>
          </p:nvPr>
        </p:nvSpPr>
        <p:spPr>
          <a:xfrm>
            <a:off x="1396508" y="3342925"/>
            <a:ext cx="459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3"/>
          </p:nvPr>
        </p:nvSpPr>
        <p:spPr>
          <a:xfrm>
            <a:off x="1396508" y="2879967"/>
            <a:ext cx="4599200" cy="5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4"/>
          </p:nvPr>
        </p:nvSpPr>
        <p:spPr>
          <a:xfrm>
            <a:off x="6196292" y="2879967"/>
            <a:ext cx="4599200" cy="5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67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50" name="Google Shape;50;p5"/>
          <p:cNvSpPr/>
          <p:nvPr/>
        </p:nvSpPr>
        <p:spPr>
          <a:xfrm rot="5400000">
            <a:off x="-366867" y="366800"/>
            <a:ext cx="11876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5"/>
          <p:cNvGrpSpPr/>
          <p:nvPr/>
        </p:nvGrpSpPr>
        <p:grpSpPr>
          <a:xfrm rot="882777">
            <a:off x="216491" y="5285134"/>
            <a:ext cx="867047" cy="447641"/>
            <a:chOff x="2913850" y="4730325"/>
            <a:chExt cx="650225" cy="335700"/>
          </a:xfrm>
        </p:grpSpPr>
        <p:sp>
          <p:nvSpPr>
            <p:cNvPr id="52" name="Google Shape;52;p5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5"/>
          <p:cNvGrpSpPr/>
          <p:nvPr/>
        </p:nvGrpSpPr>
        <p:grpSpPr>
          <a:xfrm>
            <a:off x="-404367" y="-182766"/>
            <a:ext cx="13287733" cy="7149297"/>
            <a:chOff x="-303275" y="-137075"/>
            <a:chExt cx="9965800" cy="5361973"/>
          </a:xfrm>
        </p:grpSpPr>
        <p:sp>
          <p:nvSpPr>
            <p:cNvPr id="55" name="Google Shape;55;p5"/>
            <p:cNvSpPr/>
            <p:nvPr/>
          </p:nvSpPr>
          <p:spPr>
            <a:xfrm>
              <a:off x="4413775" y="-137075"/>
              <a:ext cx="5248750" cy="1085275"/>
            </a:xfrm>
            <a:custGeom>
              <a:avLst/>
              <a:gdLst/>
              <a:ahLst/>
              <a:cxnLst/>
              <a:rect l="l" t="t" r="r" b="b"/>
              <a:pathLst>
                <a:path w="209950" h="43411" extrusionOk="0">
                  <a:moveTo>
                    <a:pt x="0" y="0"/>
                  </a:moveTo>
                  <a:cubicBezTo>
                    <a:pt x="9735" y="3420"/>
                    <a:pt x="35386" y="20040"/>
                    <a:pt x="58407" y="20522"/>
                  </a:cubicBezTo>
                  <a:cubicBezTo>
                    <a:pt x="81428" y="21004"/>
                    <a:pt x="112868" y="-921"/>
                    <a:pt x="138125" y="2894"/>
                  </a:cubicBezTo>
                  <a:cubicBezTo>
                    <a:pt x="163382" y="6709"/>
                    <a:pt x="197979" y="36658"/>
                    <a:pt x="209950" y="4341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6" name="Google Shape;56;p5"/>
            <p:cNvSpPr/>
            <p:nvPr/>
          </p:nvSpPr>
          <p:spPr>
            <a:xfrm>
              <a:off x="-303275" y="4470823"/>
              <a:ext cx="3439975" cy="754075"/>
            </a:xfrm>
            <a:custGeom>
              <a:avLst/>
              <a:gdLst/>
              <a:ahLst/>
              <a:cxnLst/>
              <a:rect l="l" t="t" r="r" b="b"/>
              <a:pathLst>
                <a:path w="137599" h="30163" extrusionOk="0">
                  <a:moveTo>
                    <a:pt x="0" y="4380"/>
                  </a:moveTo>
                  <a:cubicBezTo>
                    <a:pt x="6621" y="3810"/>
                    <a:pt x="28547" y="-2242"/>
                    <a:pt x="39728" y="959"/>
                  </a:cubicBezTo>
                  <a:cubicBezTo>
                    <a:pt x="50910" y="4160"/>
                    <a:pt x="54680" y="20866"/>
                    <a:pt x="67089" y="23585"/>
                  </a:cubicBezTo>
                  <a:cubicBezTo>
                    <a:pt x="79498" y="26304"/>
                    <a:pt x="102431" y="16175"/>
                    <a:pt x="114183" y="17271"/>
                  </a:cubicBezTo>
                  <a:cubicBezTo>
                    <a:pt x="125935" y="18367"/>
                    <a:pt x="133696" y="28014"/>
                    <a:pt x="137599" y="3016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4065448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Google Shape;20;p4"/>
          <p:cNvSpPr/>
          <p:nvPr/>
        </p:nvSpPr>
        <p:spPr>
          <a:xfrm rot="-5400000" flipH="1">
            <a:off x="10455065" y="-12206"/>
            <a:ext cx="1724735" cy="1749161"/>
          </a:xfrm>
          <a:custGeom>
            <a:avLst/>
            <a:gdLst/>
            <a:ahLst/>
            <a:cxnLst/>
            <a:rect l="l" t="t" r="r" b="b"/>
            <a:pathLst>
              <a:path w="94265" h="95600" extrusionOk="0">
                <a:moveTo>
                  <a:pt x="0" y="0"/>
                </a:moveTo>
                <a:lnTo>
                  <a:pt x="0" y="95599"/>
                </a:lnTo>
                <a:lnTo>
                  <a:pt x="94265" y="95599"/>
                </a:lnTo>
                <a:lnTo>
                  <a:pt x="94265" y="95519"/>
                </a:lnTo>
                <a:cubicBezTo>
                  <a:pt x="42740" y="93440"/>
                  <a:pt x="1427" y="51702"/>
                  <a:pt x="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 rot="5400000" flipH="1">
            <a:off x="12198" y="5121061"/>
            <a:ext cx="1724735" cy="1749161"/>
          </a:xfrm>
          <a:custGeom>
            <a:avLst/>
            <a:gdLst/>
            <a:ahLst/>
            <a:cxnLst/>
            <a:rect l="l" t="t" r="r" b="b"/>
            <a:pathLst>
              <a:path w="94265" h="95600" extrusionOk="0">
                <a:moveTo>
                  <a:pt x="0" y="0"/>
                </a:moveTo>
                <a:lnTo>
                  <a:pt x="0" y="95599"/>
                </a:lnTo>
                <a:lnTo>
                  <a:pt x="94265" y="95599"/>
                </a:lnTo>
                <a:lnTo>
                  <a:pt x="94265" y="95519"/>
                </a:lnTo>
                <a:cubicBezTo>
                  <a:pt x="42740" y="93440"/>
                  <a:pt x="1427" y="51702"/>
                  <a:pt x="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" name="Google Shape;22;p4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23" name="Google Shape;23;p4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6113221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381467" y="3913633"/>
            <a:ext cx="3876800" cy="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6933800" y="3913633"/>
            <a:ext cx="3876800" cy="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960000" y="4464768"/>
            <a:ext cx="4719600" cy="1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6512400" y="4464768"/>
            <a:ext cx="4719600" cy="12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34" name="Google Shape;34;p5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5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5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5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86728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40" name="Google Shape;40;p6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41" name="Google Shape;41;p6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6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6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4809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609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960000" y="1814633"/>
            <a:ext cx="5503200" cy="40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2400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8" name="Google Shape;48;p7"/>
          <p:cNvSpPr/>
          <p:nvPr/>
        </p:nvSpPr>
        <p:spPr>
          <a:xfrm rot="5400000">
            <a:off x="12198" y="-12206"/>
            <a:ext cx="1724735" cy="1749161"/>
          </a:xfrm>
          <a:custGeom>
            <a:avLst/>
            <a:gdLst/>
            <a:ahLst/>
            <a:cxnLst/>
            <a:rect l="l" t="t" r="r" b="b"/>
            <a:pathLst>
              <a:path w="94265" h="95600" extrusionOk="0">
                <a:moveTo>
                  <a:pt x="0" y="0"/>
                </a:moveTo>
                <a:lnTo>
                  <a:pt x="0" y="95599"/>
                </a:lnTo>
                <a:lnTo>
                  <a:pt x="94265" y="95599"/>
                </a:lnTo>
                <a:lnTo>
                  <a:pt x="94265" y="95519"/>
                </a:lnTo>
                <a:cubicBezTo>
                  <a:pt x="42740" y="93440"/>
                  <a:pt x="1427" y="51702"/>
                  <a:pt x="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7"/>
          <p:cNvSpPr/>
          <p:nvPr/>
        </p:nvSpPr>
        <p:spPr>
          <a:xfrm rot="-5400000">
            <a:off x="10455065" y="5121061"/>
            <a:ext cx="1724735" cy="1749161"/>
          </a:xfrm>
          <a:custGeom>
            <a:avLst/>
            <a:gdLst/>
            <a:ahLst/>
            <a:cxnLst/>
            <a:rect l="l" t="t" r="r" b="b"/>
            <a:pathLst>
              <a:path w="94265" h="95600" extrusionOk="0">
                <a:moveTo>
                  <a:pt x="0" y="0"/>
                </a:moveTo>
                <a:lnTo>
                  <a:pt x="0" y="95599"/>
                </a:lnTo>
                <a:lnTo>
                  <a:pt x="94265" y="95599"/>
                </a:lnTo>
                <a:lnTo>
                  <a:pt x="94265" y="95519"/>
                </a:lnTo>
                <a:cubicBezTo>
                  <a:pt x="42740" y="93440"/>
                  <a:pt x="1427" y="51702"/>
                  <a:pt x="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7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51" name="Google Shape;51;p7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5509145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076533" y="1145167"/>
            <a:ext cx="71620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0" y="-9700"/>
            <a:ext cx="2275200" cy="685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326082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 hasCustomPrompt="1"/>
          </p:nvPr>
        </p:nvSpPr>
        <p:spPr>
          <a:xfrm>
            <a:off x="953467" y="2578733"/>
            <a:ext cx="5908000" cy="1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>
            <a:spLocks noGrp="1"/>
          </p:cNvSpPr>
          <p:nvPr>
            <p:ph type="subTitle" idx="1"/>
          </p:nvPr>
        </p:nvSpPr>
        <p:spPr>
          <a:xfrm>
            <a:off x="953465" y="4421667"/>
            <a:ext cx="5908000" cy="7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 idx="2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69" name="Google Shape;69;p11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70" name="Google Shape;70;p11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" name="Google Shape;74;p11"/>
          <p:cNvSpPr/>
          <p:nvPr/>
        </p:nvSpPr>
        <p:spPr>
          <a:xfrm rot="5400000" flipH="1">
            <a:off x="12198" y="5121061"/>
            <a:ext cx="1724735" cy="1749161"/>
          </a:xfrm>
          <a:custGeom>
            <a:avLst/>
            <a:gdLst/>
            <a:ahLst/>
            <a:cxnLst/>
            <a:rect l="l" t="t" r="r" b="b"/>
            <a:pathLst>
              <a:path w="94265" h="95600" extrusionOk="0">
                <a:moveTo>
                  <a:pt x="0" y="0"/>
                </a:moveTo>
                <a:lnTo>
                  <a:pt x="0" y="95599"/>
                </a:lnTo>
                <a:lnTo>
                  <a:pt x="94265" y="95599"/>
                </a:lnTo>
                <a:lnTo>
                  <a:pt x="94265" y="95519"/>
                </a:lnTo>
                <a:cubicBezTo>
                  <a:pt x="42740" y="93440"/>
                  <a:pt x="1427" y="51702"/>
                  <a:pt x="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11"/>
          <p:cNvSpPr/>
          <p:nvPr/>
        </p:nvSpPr>
        <p:spPr>
          <a:xfrm rot="-5400000" flipH="1">
            <a:off x="10455065" y="-12206"/>
            <a:ext cx="1724735" cy="1749161"/>
          </a:xfrm>
          <a:custGeom>
            <a:avLst/>
            <a:gdLst/>
            <a:ahLst/>
            <a:cxnLst/>
            <a:rect l="l" t="t" r="r" b="b"/>
            <a:pathLst>
              <a:path w="94265" h="95600" extrusionOk="0">
                <a:moveTo>
                  <a:pt x="0" y="0"/>
                </a:moveTo>
                <a:lnTo>
                  <a:pt x="0" y="95599"/>
                </a:lnTo>
                <a:lnTo>
                  <a:pt x="94265" y="95599"/>
                </a:lnTo>
                <a:lnTo>
                  <a:pt x="94265" y="95519"/>
                </a:lnTo>
                <a:cubicBezTo>
                  <a:pt x="42740" y="93440"/>
                  <a:pt x="1427" y="51702"/>
                  <a:pt x="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61032104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2620900" y="2330367"/>
            <a:ext cx="299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2" hasCustomPrompt="1"/>
          </p:nvPr>
        </p:nvSpPr>
        <p:spPr>
          <a:xfrm>
            <a:off x="819000" y="2281033"/>
            <a:ext cx="18020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2620900" y="3112400"/>
            <a:ext cx="332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3"/>
          </p:nvPr>
        </p:nvSpPr>
        <p:spPr>
          <a:xfrm>
            <a:off x="7909600" y="2330367"/>
            <a:ext cx="299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4" hasCustomPrompt="1"/>
          </p:nvPr>
        </p:nvSpPr>
        <p:spPr>
          <a:xfrm>
            <a:off x="5700000" y="2281033"/>
            <a:ext cx="22096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5"/>
          </p:nvPr>
        </p:nvSpPr>
        <p:spPr>
          <a:xfrm>
            <a:off x="7909600" y="3112400"/>
            <a:ext cx="332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6"/>
          </p:nvPr>
        </p:nvSpPr>
        <p:spPr>
          <a:xfrm>
            <a:off x="2620900" y="4716233"/>
            <a:ext cx="2993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7" hasCustomPrompt="1"/>
          </p:nvPr>
        </p:nvSpPr>
        <p:spPr>
          <a:xfrm>
            <a:off x="819000" y="4666900"/>
            <a:ext cx="18020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8"/>
          </p:nvPr>
        </p:nvSpPr>
        <p:spPr>
          <a:xfrm>
            <a:off x="2620900" y="5498267"/>
            <a:ext cx="332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9"/>
          </p:nvPr>
        </p:nvSpPr>
        <p:spPr>
          <a:xfrm>
            <a:off x="7909600" y="4716267"/>
            <a:ext cx="332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13" hasCustomPrompt="1"/>
          </p:nvPr>
        </p:nvSpPr>
        <p:spPr>
          <a:xfrm>
            <a:off x="5700000" y="4666900"/>
            <a:ext cx="22096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4"/>
          </p:nvPr>
        </p:nvSpPr>
        <p:spPr>
          <a:xfrm>
            <a:off x="7909600" y="5498267"/>
            <a:ext cx="3322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91" name="Google Shape;91;p13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92" name="Google Shape;92;p13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93023199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917333" y="3240533"/>
            <a:ext cx="7321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3719733" y="920133"/>
            <a:ext cx="75188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99" name="Google Shape;99;p14"/>
          <p:cNvSpPr/>
          <p:nvPr/>
        </p:nvSpPr>
        <p:spPr>
          <a:xfrm rot="-5400000">
            <a:off x="4958400" y="-378800"/>
            <a:ext cx="2275200" cy="12198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0213813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dk2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subTitle" idx="1"/>
          </p:nvPr>
        </p:nvSpPr>
        <p:spPr>
          <a:xfrm>
            <a:off x="6601433" y="2146300"/>
            <a:ext cx="4637200" cy="29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953467" y="598400"/>
            <a:ext cx="6104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103" name="Google Shape;103;p15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104" name="Google Shape;104;p15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" name="Google Shape;108;p15"/>
          <p:cNvSpPr/>
          <p:nvPr/>
        </p:nvSpPr>
        <p:spPr>
          <a:xfrm rot="-5400000" flipH="1">
            <a:off x="10455065" y="-12206"/>
            <a:ext cx="1724735" cy="1749161"/>
          </a:xfrm>
          <a:custGeom>
            <a:avLst/>
            <a:gdLst/>
            <a:ahLst/>
            <a:cxnLst/>
            <a:rect l="l" t="t" r="r" b="b"/>
            <a:pathLst>
              <a:path w="94265" h="95600" extrusionOk="0">
                <a:moveTo>
                  <a:pt x="0" y="0"/>
                </a:moveTo>
                <a:lnTo>
                  <a:pt x="0" y="95599"/>
                </a:lnTo>
                <a:lnTo>
                  <a:pt x="94265" y="95599"/>
                </a:lnTo>
                <a:lnTo>
                  <a:pt x="94265" y="95519"/>
                </a:lnTo>
                <a:cubicBezTo>
                  <a:pt x="42740" y="93440"/>
                  <a:pt x="1427" y="51702"/>
                  <a:pt x="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5"/>
          <p:cNvSpPr/>
          <p:nvPr/>
        </p:nvSpPr>
        <p:spPr>
          <a:xfrm rot="5400000" flipH="1">
            <a:off x="12198" y="5121061"/>
            <a:ext cx="1724735" cy="1749161"/>
          </a:xfrm>
          <a:custGeom>
            <a:avLst/>
            <a:gdLst/>
            <a:ahLst/>
            <a:cxnLst/>
            <a:rect l="l" t="t" r="r" b="b"/>
            <a:pathLst>
              <a:path w="94265" h="95600" extrusionOk="0">
                <a:moveTo>
                  <a:pt x="0" y="0"/>
                </a:moveTo>
                <a:lnTo>
                  <a:pt x="0" y="95599"/>
                </a:lnTo>
                <a:lnTo>
                  <a:pt x="94265" y="95599"/>
                </a:lnTo>
                <a:lnTo>
                  <a:pt x="94265" y="95519"/>
                </a:lnTo>
                <a:cubicBezTo>
                  <a:pt x="42740" y="93440"/>
                  <a:pt x="1427" y="51702"/>
                  <a:pt x="3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3531539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/>
          <p:nvPr/>
        </p:nvSpPr>
        <p:spPr>
          <a:xfrm>
            <a:off x="7560500" y="-9700"/>
            <a:ext cx="4631200" cy="685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1"/>
          </p:nvPr>
        </p:nvSpPr>
        <p:spPr>
          <a:xfrm>
            <a:off x="6193500" y="3700667"/>
            <a:ext cx="5045200" cy="244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182875" tIns="91425" rIns="18287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7321133" y="1993400"/>
            <a:ext cx="3917200" cy="14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71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60" name="Google Shape;60;p6"/>
          <p:cNvSpPr/>
          <p:nvPr/>
        </p:nvSpPr>
        <p:spPr>
          <a:xfrm rot="5400000">
            <a:off x="-366867" y="366800"/>
            <a:ext cx="11876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6"/>
          <p:cNvGrpSpPr/>
          <p:nvPr/>
        </p:nvGrpSpPr>
        <p:grpSpPr>
          <a:xfrm rot="-3900959">
            <a:off x="11424164" y="1674471"/>
            <a:ext cx="867037" cy="447637"/>
            <a:chOff x="2913850" y="4730325"/>
            <a:chExt cx="650225" cy="335700"/>
          </a:xfrm>
        </p:grpSpPr>
        <p:sp>
          <p:nvSpPr>
            <p:cNvPr id="62" name="Google Shape;62;p6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-307900" y="-82433"/>
            <a:ext cx="12803967" cy="6988631"/>
            <a:chOff x="-230925" y="-61825"/>
            <a:chExt cx="9602975" cy="5241473"/>
          </a:xfrm>
        </p:grpSpPr>
        <p:sp>
          <p:nvSpPr>
            <p:cNvPr id="65" name="Google Shape;65;p6"/>
            <p:cNvSpPr/>
            <p:nvPr/>
          </p:nvSpPr>
          <p:spPr>
            <a:xfrm>
              <a:off x="5425625" y="-61825"/>
              <a:ext cx="3946425" cy="1119925"/>
            </a:xfrm>
            <a:custGeom>
              <a:avLst/>
              <a:gdLst/>
              <a:ahLst/>
              <a:cxnLst/>
              <a:rect l="l" t="t" r="r" b="b"/>
              <a:pathLst>
                <a:path w="157857" h="44797" extrusionOk="0">
                  <a:moveTo>
                    <a:pt x="0" y="0"/>
                  </a:moveTo>
                  <a:cubicBezTo>
                    <a:pt x="7016" y="3113"/>
                    <a:pt x="27756" y="17365"/>
                    <a:pt x="42095" y="18680"/>
                  </a:cubicBezTo>
                  <a:cubicBezTo>
                    <a:pt x="56434" y="19996"/>
                    <a:pt x="76385" y="7981"/>
                    <a:pt x="86032" y="7893"/>
                  </a:cubicBezTo>
                  <a:cubicBezTo>
                    <a:pt x="95679" y="7805"/>
                    <a:pt x="93092" y="16795"/>
                    <a:pt x="99976" y="18154"/>
                  </a:cubicBezTo>
                  <a:cubicBezTo>
                    <a:pt x="106860" y="19513"/>
                    <a:pt x="122690" y="11620"/>
                    <a:pt x="127338" y="16049"/>
                  </a:cubicBezTo>
                  <a:cubicBezTo>
                    <a:pt x="131986" y="20478"/>
                    <a:pt x="122778" y="44156"/>
                    <a:pt x="127864" y="44726"/>
                  </a:cubicBezTo>
                  <a:cubicBezTo>
                    <a:pt x="132951" y="45296"/>
                    <a:pt x="152858" y="23679"/>
                    <a:pt x="157857" y="1946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66" name="Google Shape;66;p6"/>
            <p:cNvSpPr/>
            <p:nvPr/>
          </p:nvSpPr>
          <p:spPr>
            <a:xfrm>
              <a:off x="-230925" y="4152273"/>
              <a:ext cx="2163950" cy="1027375"/>
            </a:xfrm>
            <a:custGeom>
              <a:avLst/>
              <a:gdLst/>
              <a:ahLst/>
              <a:cxnLst/>
              <a:rect l="l" t="t" r="r" b="b"/>
              <a:pathLst>
                <a:path w="86558" h="41095" extrusionOk="0">
                  <a:moveTo>
                    <a:pt x="0" y="31887"/>
                  </a:moveTo>
                  <a:cubicBezTo>
                    <a:pt x="5043" y="26581"/>
                    <a:pt x="24117" y="885"/>
                    <a:pt x="30256" y="52"/>
                  </a:cubicBezTo>
                  <a:cubicBezTo>
                    <a:pt x="36395" y="-781"/>
                    <a:pt x="28854" y="21363"/>
                    <a:pt x="36834" y="26888"/>
                  </a:cubicBezTo>
                  <a:cubicBezTo>
                    <a:pt x="44815" y="32413"/>
                    <a:pt x="69852" y="30834"/>
                    <a:pt x="78139" y="33202"/>
                  </a:cubicBezTo>
                  <a:cubicBezTo>
                    <a:pt x="86426" y="35570"/>
                    <a:pt x="85155" y="39780"/>
                    <a:pt x="86558" y="41095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7586345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subTitle" idx="1"/>
          </p:nvPr>
        </p:nvSpPr>
        <p:spPr>
          <a:xfrm>
            <a:off x="953467" y="3928391"/>
            <a:ext cx="4734400" cy="18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953467" y="2180761"/>
            <a:ext cx="4017200" cy="16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45019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960000" y="1556792"/>
            <a:ext cx="10272000" cy="45877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 dirty="0"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5692895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subTitle" idx="1"/>
          </p:nvPr>
        </p:nvSpPr>
        <p:spPr>
          <a:xfrm>
            <a:off x="1544917" y="390611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2"/>
          </p:nvPr>
        </p:nvSpPr>
        <p:spPr>
          <a:xfrm>
            <a:off x="6770251" y="3906117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3"/>
          </p:nvPr>
        </p:nvSpPr>
        <p:spPr>
          <a:xfrm>
            <a:off x="1544917" y="4643725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4"/>
          </p:nvPr>
        </p:nvSpPr>
        <p:spPr>
          <a:xfrm>
            <a:off x="6770251" y="4643725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126" name="Google Shape;126;p19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127" name="Google Shape;127;p19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043609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960000" y="3526948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1"/>
          </p:nvPr>
        </p:nvSpPr>
        <p:spPr>
          <a:xfrm>
            <a:off x="960000" y="4297424"/>
            <a:ext cx="3115200" cy="10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 idx="2"/>
          </p:nvPr>
        </p:nvSpPr>
        <p:spPr>
          <a:xfrm>
            <a:off x="4538400" y="3526948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subTitle" idx="3"/>
          </p:nvPr>
        </p:nvSpPr>
        <p:spPr>
          <a:xfrm>
            <a:off x="4538400" y="4297424"/>
            <a:ext cx="3115200" cy="10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 idx="4"/>
          </p:nvPr>
        </p:nvSpPr>
        <p:spPr>
          <a:xfrm>
            <a:off x="8116800" y="3526948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5"/>
          </p:nvPr>
        </p:nvSpPr>
        <p:spPr>
          <a:xfrm>
            <a:off x="8116800" y="4297424"/>
            <a:ext cx="3115200" cy="10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139" name="Google Shape;139;p20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140" name="Google Shape;140;p20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92330847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960000" y="32310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"/>
          </p:nvPr>
        </p:nvSpPr>
        <p:spPr>
          <a:xfrm>
            <a:off x="960000" y="40131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2"/>
          </p:nvPr>
        </p:nvSpPr>
        <p:spPr>
          <a:xfrm>
            <a:off x="4538400" y="32310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3"/>
          </p:nvPr>
        </p:nvSpPr>
        <p:spPr>
          <a:xfrm>
            <a:off x="4538400" y="40131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 idx="4"/>
          </p:nvPr>
        </p:nvSpPr>
        <p:spPr>
          <a:xfrm>
            <a:off x="8116800" y="3231084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5"/>
          </p:nvPr>
        </p:nvSpPr>
        <p:spPr>
          <a:xfrm>
            <a:off x="8116800" y="40131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9617312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2219597" y="2001833"/>
            <a:ext cx="32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ubTitle" idx="1"/>
          </p:nvPr>
        </p:nvSpPr>
        <p:spPr>
          <a:xfrm>
            <a:off x="2219600" y="2565067"/>
            <a:ext cx="2980800" cy="1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2"/>
          </p:nvPr>
        </p:nvSpPr>
        <p:spPr>
          <a:xfrm>
            <a:off x="7955199" y="2001833"/>
            <a:ext cx="32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3"/>
          </p:nvPr>
        </p:nvSpPr>
        <p:spPr>
          <a:xfrm>
            <a:off x="7955200" y="2565067"/>
            <a:ext cx="2980800" cy="1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 idx="4"/>
          </p:nvPr>
        </p:nvSpPr>
        <p:spPr>
          <a:xfrm>
            <a:off x="2219597" y="4217833"/>
            <a:ext cx="32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5"/>
          </p:nvPr>
        </p:nvSpPr>
        <p:spPr>
          <a:xfrm>
            <a:off x="2219600" y="4781067"/>
            <a:ext cx="2980800" cy="1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title" idx="6"/>
          </p:nvPr>
        </p:nvSpPr>
        <p:spPr>
          <a:xfrm>
            <a:off x="7955199" y="4217833"/>
            <a:ext cx="327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subTitle" idx="7"/>
          </p:nvPr>
        </p:nvSpPr>
        <p:spPr>
          <a:xfrm>
            <a:off x="7955200" y="4781067"/>
            <a:ext cx="2980800" cy="10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162" name="Google Shape;162;p22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163" name="Google Shape;163;p22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32681048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title"/>
          </p:nvPr>
        </p:nvSpPr>
        <p:spPr>
          <a:xfrm>
            <a:off x="960000" y="2243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1"/>
          </p:nvPr>
        </p:nvSpPr>
        <p:spPr>
          <a:xfrm>
            <a:off x="960000" y="2822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title" idx="2"/>
          </p:nvPr>
        </p:nvSpPr>
        <p:spPr>
          <a:xfrm>
            <a:off x="4559025" y="2243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3"/>
          </p:nvPr>
        </p:nvSpPr>
        <p:spPr>
          <a:xfrm>
            <a:off x="4559025" y="2822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 idx="4"/>
          </p:nvPr>
        </p:nvSpPr>
        <p:spPr>
          <a:xfrm>
            <a:off x="960000" y="41550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ubTitle" idx="5"/>
          </p:nvPr>
        </p:nvSpPr>
        <p:spPr>
          <a:xfrm>
            <a:off x="960000" y="4733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title" idx="6"/>
          </p:nvPr>
        </p:nvSpPr>
        <p:spPr>
          <a:xfrm>
            <a:off x="4559025" y="41550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subTitle" idx="7"/>
          </p:nvPr>
        </p:nvSpPr>
        <p:spPr>
          <a:xfrm>
            <a:off x="4559025" y="4733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8"/>
          </p:nvPr>
        </p:nvSpPr>
        <p:spPr>
          <a:xfrm>
            <a:off x="8158060" y="22438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9"/>
          </p:nvPr>
        </p:nvSpPr>
        <p:spPr>
          <a:xfrm>
            <a:off x="8158060" y="28226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78" name="Google Shape;178;p23"/>
          <p:cNvSpPr txBox="1">
            <a:spLocks noGrp="1"/>
          </p:cNvSpPr>
          <p:nvPr>
            <p:ph type="title" idx="13"/>
          </p:nvPr>
        </p:nvSpPr>
        <p:spPr>
          <a:xfrm>
            <a:off x="8158060" y="4155000"/>
            <a:ext cx="307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subTitle" idx="14"/>
          </p:nvPr>
        </p:nvSpPr>
        <p:spPr>
          <a:xfrm>
            <a:off x="8158060" y="4733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181" name="Google Shape;181;p23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182" name="Google Shape;182;p23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2224950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>
            <a:spLocks noGrp="1"/>
          </p:cNvSpPr>
          <p:nvPr>
            <p:ph type="title" hasCustomPrompt="1"/>
          </p:nvPr>
        </p:nvSpPr>
        <p:spPr>
          <a:xfrm>
            <a:off x="956733" y="2015433"/>
            <a:ext cx="7056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1"/>
          </p:nvPr>
        </p:nvSpPr>
        <p:spPr>
          <a:xfrm>
            <a:off x="956733" y="3261600"/>
            <a:ext cx="7056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title" idx="2" hasCustomPrompt="1"/>
          </p:nvPr>
        </p:nvSpPr>
        <p:spPr>
          <a:xfrm>
            <a:off x="4178867" y="4304900"/>
            <a:ext cx="7056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200"/>
              <a:buNone/>
              <a:defRPr sz="7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90" name="Google Shape;190;p24"/>
          <p:cNvSpPr txBox="1">
            <a:spLocks noGrp="1"/>
          </p:cNvSpPr>
          <p:nvPr>
            <p:ph type="subTitle" idx="3"/>
          </p:nvPr>
        </p:nvSpPr>
        <p:spPr>
          <a:xfrm>
            <a:off x="4178867" y="5551067"/>
            <a:ext cx="7056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192" name="Google Shape;192;p24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193" name="Google Shape;193;p24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4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57487387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>
            <a:spLocks noGrp="1"/>
          </p:cNvSpPr>
          <p:nvPr>
            <p:ph type="title"/>
          </p:nvPr>
        </p:nvSpPr>
        <p:spPr>
          <a:xfrm>
            <a:off x="1360400" y="2537033"/>
            <a:ext cx="407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subTitle" idx="1"/>
          </p:nvPr>
        </p:nvSpPr>
        <p:spPr>
          <a:xfrm>
            <a:off x="1485400" y="3043952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title" idx="2"/>
          </p:nvPr>
        </p:nvSpPr>
        <p:spPr>
          <a:xfrm>
            <a:off x="6758811" y="2537033"/>
            <a:ext cx="407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subTitle" idx="3"/>
          </p:nvPr>
        </p:nvSpPr>
        <p:spPr>
          <a:xfrm>
            <a:off x="6883811" y="3043952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title" idx="4"/>
          </p:nvPr>
        </p:nvSpPr>
        <p:spPr>
          <a:xfrm>
            <a:off x="1360400" y="4861260"/>
            <a:ext cx="407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subTitle" idx="5"/>
          </p:nvPr>
        </p:nvSpPr>
        <p:spPr>
          <a:xfrm>
            <a:off x="1485400" y="5364865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04" name="Google Shape;204;p25"/>
          <p:cNvSpPr txBox="1">
            <a:spLocks noGrp="1"/>
          </p:cNvSpPr>
          <p:nvPr>
            <p:ph type="title" idx="6"/>
          </p:nvPr>
        </p:nvSpPr>
        <p:spPr>
          <a:xfrm>
            <a:off x="6758811" y="4861260"/>
            <a:ext cx="407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5" name="Google Shape;205;p25"/>
          <p:cNvSpPr txBox="1">
            <a:spLocks noGrp="1"/>
          </p:cNvSpPr>
          <p:nvPr>
            <p:ph type="subTitle" idx="7"/>
          </p:nvPr>
        </p:nvSpPr>
        <p:spPr>
          <a:xfrm>
            <a:off x="6883811" y="5364865"/>
            <a:ext cx="38228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title" idx="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207" name="Google Shape;207;p25"/>
          <p:cNvGrpSpPr/>
          <p:nvPr/>
        </p:nvGrpSpPr>
        <p:grpSpPr>
          <a:xfrm>
            <a:off x="445851" y="794343"/>
            <a:ext cx="237319" cy="379948"/>
            <a:chOff x="881974" y="730425"/>
            <a:chExt cx="738850" cy="1182900"/>
          </a:xfrm>
        </p:grpSpPr>
        <p:sp>
          <p:nvSpPr>
            <p:cNvPr id="208" name="Google Shape;208;p25"/>
            <p:cNvSpPr/>
            <p:nvPr/>
          </p:nvSpPr>
          <p:spPr>
            <a:xfrm>
              <a:off x="140002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1400024" y="121147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1400024" y="7304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881974" y="1692525"/>
              <a:ext cx="220800" cy="220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54486092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>
            <a:spLocks noGrp="1"/>
          </p:cNvSpPr>
          <p:nvPr>
            <p:ph type="ctrTitle"/>
          </p:nvPr>
        </p:nvSpPr>
        <p:spPr>
          <a:xfrm>
            <a:off x="3240000" y="713333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1"/>
          </p:nvPr>
        </p:nvSpPr>
        <p:spPr>
          <a:xfrm>
            <a:off x="3233400" y="2189433"/>
            <a:ext cx="57252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2"/>
          </p:nvPr>
        </p:nvSpPr>
        <p:spPr>
          <a:xfrm>
            <a:off x="3233400" y="4535467"/>
            <a:ext cx="5725200" cy="7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16" name="Google Shape;216;p26"/>
          <p:cNvSpPr txBox="1"/>
          <p:nvPr/>
        </p:nvSpPr>
        <p:spPr>
          <a:xfrm>
            <a:off x="2770600" y="5213600"/>
            <a:ext cx="66508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600" b="1">
                <a:solidFill>
                  <a:srgbClr val="43434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600" b="1">
                <a:solidFill>
                  <a:srgbClr val="43434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" sz="1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and infographics &amp; images by </a:t>
            </a:r>
            <a:r>
              <a:rPr lang="en" sz="1600" b="1">
                <a:solidFill>
                  <a:srgbClr val="434343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7" name="Google Shape;217;p26"/>
          <p:cNvSpPr/>
          <p:nvPr/>
        </p:nvSpPr>
        <p:spPr>
          <a:xfrm>
            <a:off x="0" y="-9700"/>
            <a:ext cx="2275200" cy="685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6"/>
          <p:cNvSpPr/>
          <p:nvPr/>
        </p:nvSpPr>
        <p:spPr>
          <a:xfrm>
            <a:off x="9916800" y="0"/>
            <a:ext cx="2275200" cy="6858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417737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7"/>
          <p:cNvGrpSpPr/>
          <p:nvPr/>
        </p:nvGrpSpPr>
        <p:grpSpPr>
          <a:xfrm flipH="1">
            <a:off x="-1066" y="-3267"/>
            <a:ext cx="12193033" cy="6858000"/>
            <a:chOff x="-800" y="-2450"/>
            <a:chExt cx="9144775" cy="5143500"/>
          </a:xfrm>
        </p:grpSpPr>
        <p:pic>
          <p:nvPicPr>
            <p:cNvPr id="70" name="Google Shape;7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800" y="-2442"/>
              <a:ext cx="9144001" cy="51434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7"/>
            <p:cNvSpPr/>
            <p:nvPr/>
          </p:nvSpPr>
          <p:spPr>
            <a:xfrm>
              <a:off x="-25" y="-2450"/>
              <a:ext cx="9144000" cy="5143500"/>
            </a:xfrm>
            <a:prstGeom prst="rect">
              <a:avLst/>
            </a:prstGeom>
            <a:solidFill>
              <a:srgbClr val="EDEDED">
                <a:alpha val="862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953467" y="1265933"/>
            <a:ext cx="4722400" cy="14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body" idx="1"/>
          </p:nvPr>
        </p:nvSpPr>
        <p:spPr>
          <a:xfrm>
            <a:off x="953467" y="2736333"/>
            <a:ext cx="47224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4" name="Google Shape;74;p7"/>
          <p:cNvSpPr>
            <a:spLocks noGrp="1"/>
          </p:cNvSpPr>
          <p:nvPr>
            <p:ph type="pic" idx="2"/>
          </p:nvPr>
        </p:nvSpPr>
        <p:spPr>
          <a:xfrm>
            <a:off x="6512733" y="1033435"/>
            <a:ext cx="4350400" cy="48172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7"/>
          <p:cNvSpPr/>
          <p:nvPr/>
        </p:nvSpPr>
        <p:spPr>
          <a:xfrm rot="5400000">
            <a:off x="-366867" y="366800"/>
            <a:ext cx="11876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7"/>
          <p:cNvGrpSpPr/>
          <p:nvPr/>
        </p:nvGrpSpPr>
        <p:grpSpPr>
          <a:xfrm>
            <a:off x="-466500" y="-60967"/>
            <a:ext cx="13086067" cy="7058400"/>
            <a:chOff x="-349875" y="-45725"/>
            <a:chExt cx="9814550" cy="5293800"/>
          </a:xfrm>
        </p:grpSpPr>
        <p:sp>
          <p:nvSpPr>
            <p:cNvPr id="77" name="Google Shape;77;p7"/>
            <p:cNvSpPr/>
            <p:nvPr/>
          </p:nvSpPr>
          <p:spPr>
            <a:xfrm>
              <a:off x="6585750" y="-45725"/>
              <a:ext cx="2878925" cy="2100275"/>
            </a:xfrm>
            <a:custGeom>
              <a:avLst/>
              <a:gdLst/>
              <a:ahLst/>
              <a:cxnLst/>
              <a:rect l="l" t="t" r="r" b="b"/>
              <a:pathLst>
                <a:path w="115157" h="84011" extrusionOk="0">
                  <a:moveTo>
                    <a:pt x="0" y="0"/>
                  </a:moveTo>
                  <a:cubicBezTo>
                    <a:pt x="5667" y="4001"/>
                    <a:pt x="18288" y="22289"/>
                    <a:pt x="34004" y="24003"/>
                  </a:cubicBezTo>
                  <a:cubicBezTo>
                    <a:pt x="49720" y="25718"/>
                    <a:pt x="80772" y="286"/>
                    <a:pt x="94297" y="10287"/>
                  </a:cubicBezTo>
                  <a:cubicBezTo>
                    <a:pt x="107823" y="20288"/>
                    <a:pt x="111680" y="71724"/>
                    <a:pt x="115157" y="8401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78" name="Google Shape;78;p7"/>
            <p:cNvSpPr/>
            <p:nvPr/>
          </p:nvSpPr>
          <p:spPr>
            <a:xfrm>
              <a:off x="-349875" y="4169375"/>
              <a:ext cx="5022050" cy="1078700"/>
            </a:xfrm>
            <a:custGeom>
              <a:avLst/>
              <a:gdLst/>
              <a:ahLst/>
              <a:cxnLst/>
              <a:rect l="l" t="t" r="r" b="b"/>
              <a:pathLst>
                <a:path w="200882" h="43148" extrusionOk="0">
                  <a:moveTo>
                    <a:pt x="0" y="0"/>
                  </a:moveTo>
                  <a:cubicBezTo>
                    <a:pt x="7096" y="4667"/>
                    <a:pt x="20574" y="25431"/>
                    <a:pt x="42577" y="28003"/>
                  </a:cubicBezTo>
                  <a:cubicBezTo>
                    <a:pt x="64580" y="30575"/>
                    <a:pt x="105632" y="12906"/>
                    <a:pt x="132016" y="15430"/>
                  </a:cubicBezTo>
                  <a:cubicBezTo>
                    <a:pt x="158400" y="17954"/>
                    <a:pt x="189404" y="38528"/>
                    <a:pt x="200882" y="4314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79" name="Google Shape;79;p7"/>
          <p:cNvGrpSpPr/>
          <p:nvPr/>
        </p:nvGrpSpPr>
        <p:grpSpPr>
          <a:xfrm rot="-1917845">
            <a:off x="3489949" y="6491567"/>
            <a:ext cx="866987" cy="447611"/>
            <a:chOff x="2913850" y="4730325"/>
            <a:chExt cx="650225" cy="335700"/>
          </a:xfrm>
        </p:grpSpPr>
        <p:sp>
          <p:nvSpPr>
            <p:cNvPr id="80" name="Google Shape;80;p7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111658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5414" y="260649"/>
            <a:ext cx="10233653" cy="1154097"/>
          </a:xfrm>
        </p:spPr>
        <p:txBody>
          <a:bodyPr anchor="ctr">
            <a:normAutofit/>
          </a:bodyPr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413" y="1772816"/>
            <a:ext cx="10657184" cy="4385668"/>
          </a:xfrm>
        </p:spPr>
        <p:txBody>
          <a:bodyPr>
            <a:normAutofit/>
          </a:bodyPr>
          <a:lstStyle>
            <a:lvl1pPr marL="271463" indent="-225425">
              <a:defRPr sz="2800">
                <a:latin typeface="Century Gothic" panose="020B0502020202020204" pitchFamily="34" charset="0"/>
              </a:defRPr>
            </a:lvl1pPr>
            <a:lvl2pPr marL="541338" indent="-222250"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2pPr>
            <a:lvl3pPr marL="719138" indent="-215900">
              <a:buClr>
                <a:schemeClr val="accent2"/>
              </a:buClr>
              <a:defRPr sz="2000">
                <a:latin typeface="Century Gothic" panose="020B0502020202020204" pitchFamily="34" charset="0"/>
              </a:defRPr>
            </a:lvl3pPr>
            <a:lvl4pPr marL="896938" indent="-165100"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66202" y="6158484"/>
            <a:ext cx="1585509" cy="297918"/>
          </a:xfrm>
        </p:spPr>
        <p:txBody>
          <a:bodyPr/>
          <a:lstStyle/>
          <a:p>
            <a:fld id="{1592AD48-C08D-4634-A1A8-3CE1B52F6BA1}" type="datetime1">
              <a:rPr lang="pt-BR" smtClean="0"/>
              <a:t>12/04/2026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67533" y="6465644"/>
            <a:ext cx="2995319" cy="301227"/>
          </a:xfrm>
        </p:spPr>
        <p:txBody>
          <a:bodyPr/>
          <a:lstStyle/>
          <a:p>
            <a:r>
              <a:rPr lang="pt-BR"/>
              <a:t>JMCC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502" y="6158484"/>
            <a:ext cx="1254937" cy="301752"/>
          </a:xfrm>
        </p:spPr>
        <p:txBody>
          <a:bodyPr/>
          <a:lstStyle/>
          <a:p>
            <a:fld id="{DBCE85E6-3CD8-46F3-8927-925CF16734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18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8"/>
          <p:cNvSpPr txBox="1">
            <a:spLocks noGrp="1"/>
          </p:cNvSpPr>
          <p:nvPr>
            <p:ph type="title"/>
          </p:nvPr>
        </p:nvSpPr>
        <p:spPr>
          <a:xfrm>
            <a:off x="3632200" y="1742800"/>
            <a:ext cx="4927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6533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 rot="9006438">
            <a:off x="10317643" y="5799537"/>
            <a:ext cx="867007" cy="447620"/>
            <a:chOff x="2913850" y="4730325"/>
            <a:chExt cx="650225" cy="335700"/>
          </a:xfrm>
        </p:grpSpPr>
        <p:sp>
          <p:nvSpPr>
            <p:cNvPr id="86" name="Google Shape;86;p8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8"/>
          <p:cNvGrpSpPr/>
          <p:nvPr/>
        </p:nvGrpSpPr>
        <p:grpSpPr>
          <a:xfrm>
            <a:off x="-457602" y="-382633"/>
            <a:ext cx="12839569" cy="7341957"/>
            <a:chOff x="-343202" y="-286975"/>
            <a:chExt cx="9629677" cy="5506468"/>
          </a:xfrm>
        </p:grpSpPr>
        <p:sp>
          <p:nvSpPr>
            <p:cNvPr id="89" name="Google Shape;89;p8"/>
            <p:cNvSpPr/>
            <p:nvPr/>
          </p:nvSpPr>
          <p:spPr>
            <a:xfrm>
              <a:off x="-343202" y="-286975"/>
              <a:ext cx="4565975" cy="1432875"/>
            </a:xfrm>
            <a:custGeom>
              <a:avLst/>
              <a:gdLst/>
              <a:ahLst/>
              <a:cxnLst/>
              <a:rect l="l" t="t" r="r" b="b"/>
              <a:pathLst>
                <a:path w="182639" h="57315" extrusionOk="0">
                  <a:moveTo>
                    <a:pt x="2433" y="24060"/>
                  </a:moveTo>
                  <a:cubicBezTo>
                    <a:pt x="2597" y="24510"/>
                    <a:pt x="-3705" y="21237"/>
                    <a:pt x="3415" y="26761"/>
                  </a:cubicBezTo>
                  <a:cubicBezTo>
                    <a:pt x="10535" y="32285"/>
                    <a:pt x="31199" y="58965"/>
                    <a:pt x="45152" y="57205"/>
                  </a:cubicBezTo>
                  <a:cubicBezTo>
                    <a:pt x="59105" y="55446"/>
                    <a:pt x="74737" y="22915"/>
                    <a:pt x="87135" y="16204"/>
                  </a:cubicBezTo>
                  <a:cubicBezTo>
                    <a:pt x="99533" y="9493"/>
                    <a:pt x="111890" y="18290"/>
                    <a:pt x="119542" y="16940"/>
                  </a:cubicBezTo>
                  <a:cubicBezTo>
                    <a:pt x="127194" y="15590"/>
                    <a:pt x="126131" y="8307"/>
                    <a:pt x="133046" y="8102"/>
                  </a:cubicBezTo>
                  <a:cubicBezTo>
                    <a:pt x="139961" y="7898"/>
                    <a:pt x="152769" y="17063"/>
                    <a:pt x="161034" y="15713"/>
                  </a:cubicBezTo>
                  <a:cubicBezTo>
                    <a:pt x="169300" y="14363"/>
                    <a:pt x="179038" y="2619"/>
                    <a:pt x="182639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0" name="Google Shape;90;p8"/>
            <p:cNvSpPr/>
            <p:nvPr/>
          </p:nvSpPr>
          <p:spPr>
            <a:xfrm>
              <a:off x="6567425" y="4100443"/>
              <a:ext cx="2719050" cy="1119050"/>
            </a:xfrm>
            <a:custGeom>
              <a:avLst/>
              <a:gdLst/>
              <a:ahLst/>
              <a:cxnLst/>
              <a:rect l="l" t="t" r="r" b="b"/>
              <a:pathLst>
                <a:path w="108762" h="44762" extrusionOk="0">
                  <a:moveTo>
                    <a:pt x="0" y="44762"/>
                  </a:moveTo>
                  <a:cubicBezTo>
                    <a:pt x="3478" y="40670"/>
                    <a:pt x="9698" y="21643"/>
                    <a:pt x="20869" y="20211"/>
                  </a:cubicBezTo>
                  <a:cubicBezTo>
                    <a:pt x="32040" y="18779"/>
                    <a:pt x="55036" y="39524"/>
                    <a:pt x="67025" y="36169"/>
                  </a:cubicBezTo>
                  <a:cubicBezTo>
                    <a:pt x="79014" y="32814"/>
                    <a:pt x="85848" y="1348"/>
                    <a:pt x="92804" y="79"/>
                  </a:cubicBezTo>
                  <a:cubicBezTo>
                    <a:pt x="99760" y="-1189"/>
                    <a:pt x="106102" y="23812"/>
                    <a:pt x="108762" y="2855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91" name="Google Shape;91;p8"/>
          <p:cNvSpPr/>
          <p:nvPr/>
        </p:nvSpPr>
        <p:spPr>
          <a:xfrm rot="5400000">
            <a:off x="-3209067" y="3209000"/>
            <a:ext cx="68720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684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>
            <a:off x="2935800" y="2358665"/>
            <a:ext cx="63204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subTitle" idx="1"/>
          </p:nvPr>
        </p:nvSpPr>
        <p:spPr>
          <a:xfrm>
            <a:off x="2935900" y="3482735"/>
            <a:ext cx="6320400" cy="1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grpSp>
        <p:nvGrpSpPr>
          <p:cNvPr id="96" name="Google Shape;96;p9"/>
          <p:cNvGrpSpPr/>
          <p:nvPr/>
        </p:nvGrpSpPr>
        <p:grpSpPr>
          <a:xfrm rot="9006438">
            <a:off x="600777" y="381870"/>
            <a:ext cx="867007" cy="447620"/>
            <a:chOff x="2913850" y="4730325"/>
            <a:chExt cx="650225" cy="335700"/>
          </a:xfrm>
        </p:grpSpPr>
        <p:sp>
          <p:nvSpPr>
            <p:cNvPr id="97" name="Google Shape;97;p9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9"/>
          <p:cNvGrpSpPr/>
          <p:nvPr/>
        </p:nvGrpSpPr>
        <p:grpSpPr>
          <a:xfrm>
            <a:off x="-679300" y="-285566"/>
            <a:ext cx="13331333" cy="7478633"/>
            <a:chOff x="-509475" y="-214175"/>
            <a:chExt cx="9998500" cy="5608975"/>
          </a:xfrm>
        </p:grpSpPr>
        <p:sp>
          <p:nvSpPr>
            <p:cNvPr id="100" name="Google Shape;100;p9"/>
            <p:cNvSpPr/>
            <p:nvPr/>
          </p:nvSpPr>
          <p:spPr>
            <a:xfrm>
              <a:off x="-509475" y="-214175"/>
              <a:ext cx="3443325" cy="1425250"/>
            </a:xfrm>
            <a:custGeom>
              <a:avLst/>
              <a:gdLst/>
              <a:ahLst/>
              <a:cxnLst/>
              <a:rect l="l" t="t" r="r" b="b"/>
              <a:pathLst>
                <a:path w="137733" h="57010" extrusionOk="0">
                  <a:moveTo>
                    <a:pt x="0" y="29461"/>
                  </a:moveTo>
                  <a:cubicBezTo>
                    <a:pt x="7365" y="34044"/>
                    <a:pt x="32080" y="57777"/>
                    <a:pt x="44192" y="56959"/>
                  </a:cubicBezTo>
                  <a:cubicBezTo>
                    <a:pt x="56304" y="56141"/>
                    <a:pt x="64447" y="29871"/>
                    <a:pt x="72672" y="24551"/>
                  </a:cubicBezTo>
                  <a:cubicBezTo>
                    <a:pt x="80897" y="19232"/>
                    <a:pt x="88139" y="29052"/>
                    <a:pt x="93540" y="25042"/>
                  </a:cubicBezTo>
                  <a:cubicBezTo>
                    <a:pt x="98941" y="21032"/>
                    <a:pt x="101070" y="2537"/>
                    <a:pt x="105080" y="491"/>
                  </a:cubicBezTo>
                  <a:cubicBezTo>
                    <a:pt x="109090" y="-1555"/>
                    <a:pt x="112159" y="12848"/>
                    <a:pt x="117601" y="12766"/>
                  </a:cubicBezTo>
                  <a:cubicBezTo>
                    <a:pt x="123043" y="12684"/>
                    <a:pt x="134378" y="2128"/>
                    <a:pt x="137733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1" name="Google Shape;101;p9"/>
            <p:cNvSpPr/>
            <p:nvPr/>
          </p:nvSpPr>
          <p:spPr>
            <a:xfrm>
              <a:off x="5720400" y="3240425"/>
              <a:ext cx="3768625" cy="2154375"/>
            </a:xfrm>
            <a:custGeom>
              <a:avLst/>
              <a:gdLst/>
              <a:ahLst/>
              <a:cxnLst/>
              <a:rect l="l" t="t" r="r" b="b"/>
              <a:pathLst>
                <a:path w="150745" h="86175" extrusionOk="0">
                  <a:moveTo>
                    <a:pt x="0" y="86175"/>
                  </a:moveTo>
                  <a:cubicBezTo>
                    <a:pt x="6302" y="82101"/>
                    <a:pt x="27580" y="63981"/>
                    <a:pt x="37810" y="61730"/>
                  </a:cubicBezTo>
                  <a:cubicBezTo>
                    <a:pt x="48040" y="59480"/>
                    <a:pt x="52786" y="72649"/>
                    <a:pt x="61379" y="72672"/>
                  </a:cubicBezTo>
                  <a:cubicBezTo>
                    <a:pt x="69972" y="72695"/>
                    <a:pt x="80488" y="61870"/>
                    <a:pt x="89367" y="61870"/>
                  </a:cubicBezTo>
                  <a:cubicBezTo>
                    <a:pt x="98246" y="61870"/>
                    <a:pt x="104425" y="82984"/>
                    <a:pt x="114655" y="72672"/>
                  </a:cubicBezTo>
                  <a:cubicBezTo>
                    <a:pt x="124885" y="62360"/>
                    <a:pt x="144730" y="12112"/>
                    <a:pt x="150745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02" name="Google Shape;102;p9"/>
          <p:cNvSpPr/>
          <p:nvPr/>
        </p:nvSpPr>
        <p:spPr>
          <a:xfrm rot="5400000">
            <a:off x="-3209067" y="3209000"/>
            <a:ext cx="68720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2382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>
            <a:spLocks noGrp="1"/>
          </p:cNvSpPr>
          <p:nvPr>
            <p:ph type="pic" idx="2"/>
          </p:nvPr>
        </p:nvSpPr>
        <p:spPr>
          <a:xfrm>
            <a:off x="-9167" y="0"/>
            <a:ext cx="12192000" cy="687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0"/>
          <p:cNvSpPr txBox="1">
            <a:spLocks noGrp="1"/>
          </p:cNvSpPr>
          <p:nvPr>
            <p:ph type="title"/>
          </p:nvPr>
        </p:nvSpPr>
        <p:spPr>
          <a:xfrm>
            <a:off x="960000" y="5384000"/>
            <a:ext cx="10272000" cy="763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 rot="5400000">
            <a:off x="-3209067" y="3209000"/>
            <a:ext cx="68720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10"/>
          <p:cNvGrpSpPr/>
          <p:nvPr/>
        </p:nvGrpSpPr>
        <p:grpSpPr>
          <a:xfrm>
            <a:off x="-425599" y="-85350"/>
            <a:ext cx="12791233" cy="6971911"/>
            <a:chOff x="-319200" y="-64013"/>
            <a:chExt cx="9593425" cy="5228933"/>
          </a:xfrm>
        </p:grpSpPr>
        <p:sp>
          <p:nvSpPr>
            <p:cNvPr id="108" name="Google Shape;108;p10"/>
            <p:cNvSpPr/>
            <p:nvPr/>
          </p:nvSpPr>
          <p:spPr>
            <a:xfrm>
              <a:off x="3952725" y="-64013"/>
              <a:ext cx="5321500" cy="1198425"/>
            </a:xfrm>
            <a:custGeom>
              <a:avLst/>
              <a:gdLst/>
              <a:ahLst/>
              <a:cxnLst/>
              <a:rect l="l" t="t" r="r" b="b"/>
              <a:pathLst>
                <a:path w="212860" h="47937" extrusionOk="0">
                  <a:moveTo>
                    <a:pt x="0" y="1208"/>
                  </a:moveTo>
                  <a:cubicBezTo>
                    <a:pt x="7938" y="4113"/>
                    <a:pt x="33021" y="17331"/>
                    <a:pt x="47629" y="18640"/>
                  </a:cubicBezTo>
                  <a:cubicBezTo>
                    <a:pt x="62237" y="19950"/>
                    <a:pt x="75536" y="9556"/>
                    <a:pt x="87648" y="9065"/>
                  </a:cubicBezTo>
                  <a:cubicBezTo>
                    <a:pt x="99760" y="8574"/>
                    <a:pt x="109744" y="17043"/>
                    <a:pt x="120301" y="15693"/>
                  </a:cubicBezTo>
                  <a:cubicBezTo>
                    <a:pt x="130858" y="14343"/>
                    <a:pt x="140147" y="-4397"/>
                    <a:pt x="150990" y="963"/>
                  </a:cubicBezTo>
                  <a:cubicBezTo>
                    <a:pt x="161834" y="6324"/>
                    <a:pt x="175050" y="46547"/>
                    <a:pt x="185362" y="47856"/>
                  </a:cubicBezTo>
                  <a:cubicBezTo>
                    <a:pt x="195674" y="49165"/>
                    <a:pt x="208277" y="15325"/>
                    <a:pt x="212860" y="881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9" name="Google Shape;109;p10"/>
            <p:cNvSpPr/>
            <p:nvPr/>
          </p:nvSpPr>
          <p:spPr>
            <a:xfrm>
              <a:off x="-319200" y="2856220"/>
              <a:ext cx="1978550" cy="2308700"/>
            </a:xfrm>
            <a:custGeom>
              <a:avLst/>
              <a:gdLst/>
              <a:ahLst/>
              <a:cxnLst/>
              <a:rect l="l" t="t" r="r" b="b"/>
              <a:pathLst>
                <a:path w="79142" h="92348" extrusionOk="0">
                  <a:moveTo>
                    <a:pt x="0" y="7400"/>
                  </a:moveTo>
                  <a:cubicBezTo>
                    <a:pt x="8511" y="6786"/>
                    <a:pt x="46033" y="-6063"/>
                    <a:pt x="51066" y="3717"/>
                  </a:cubicBezTo>
                  <a:cubicBezTo>
                    <a:pt x="56099" y="13497"/>
                    <a:pt x="26393" y="55480"/>
                    <a:pt x="30198" y="66078"/>
                  </a:cubicBezTo>
                  <a:cubicBezTo>
                    <a:pt x="34004" y="76676"/>
                    <a:pt x="65797" y="62927"/>
                    <a:pt x="73899" y="67305"/>
                  </a:cubicBezTo>
                  <a:cubicBezTo>
                    <a:pt x="82001" y="71683"/>
                    <a:pt x="77991" y="88174"/>
                    <a:pt x="78809" y="9234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10" name="Google Shape;110;p10"/>
          <p:cNvGrpSpPr/>
          <p:nvPr/>
        </p:nvGrpSpPr>
        <p:grpSpPr>
          <a:xfrm rot="9006438">
            <a:off x="11084143" y="373670"/>
            <a:ext cx="867007" cy="447620"/>
            <a:chOff x="2913850" y="4730325"/>
            <a:chExt cx="650225" cy="335700"/>
          </a:xfrm>
        </p:grpSpPr>
        <p:sp>
          <p:nvSpPr>
            <p:cNvPr id="111" name="Google Shape;111;p10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0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650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00" cy="685803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 txBox="1">
            <a:spLocks noGrp="1"/>
          </p:cNvSpPr>
          <p:nvPr>
            <p:ph type="title" hasCustomPrompt="1"/>
          </p:nvPr>
        </p:nvSpPr>
        <p:spPr>
          <a:xfrm>
            <a:off x="1461467" y="1639200"/>
            <a:ext cx="5579200" cy="141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6533" b="0">
                <a:solidFill>
                  <a:schemeClr val="lt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6" name="Google Shape;116;p11"/>
          <p:cNvSpPr txBox="1">
            <a:spLocks noGrp="1"/>
          </p:cNvSpPr>
          <p:nvPr>
            <p:ph type="subTitle" idx="1"/>
          </p:nvPr>
        </p:nvSpPr>
        <p:spPr>
          <a:xfrm>
            <a:off x="1461500" y="3050400"/>
            <a:ext cx="5579200" cy="2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grpSp>
        <p:nvGrpSpPr>
          <p:cNvPr id="117" name="Google Shape;117;p11"/>
          <p:cNvGrpSpPr/>
          <p:nvPr/>
        </p:nvGrpSpPr>
        <p:grpSpPr>
          <a:xfrm>
            <a:off x="-158800" y="-108733"/>
            <a:ext cx="12549600" cy="7053864"/>
            <a:chOff x="-119100" y="-81550"/>
            <a:chExt cx="9412200" cy="5290398"/>
          </a:xfrm>
        </p:grpSpPr>
        <p:sp>
          <p:nvSpPr>
            <p:cNvPr id="118" name="Google Shape;118;p11"/>
            <p:cNvSpPr/>
            <p:nvPr/>
          </p:nvSpPr>
          <p:spPr>
            <a:xfrm>
              <a:off x="3998325" y="-81550"/>
              <a:ext cx="5294775" cy="1164200"/>
            </a:xfrm>
            <a:custGeom>
              <a:avLst/>
              <a:gdLst/>
              <a:ahLst/>
              <a:cxnLst/>
              <a:rect l="l" t="t" r="r" b="b"/>
              <a:pathLst>
                <a:path w="211791" h="46568" extrusionOk="0">
                  <a:moveTo>
                    <a:pt x="0" y="0"/>
                  </a:moveTo>
                  <a:cubicBezTo>
                    <a:pt x="7016" y="3420"/>
                    <a:pt x="24468" y="20258"/>
                    <a:pt x="42095" y="20521"/>
                  </a:cubicBezTo>
                  <a:cubicBezTo>
                    <a:pt x="59722" y="20784"/>
                    <a:pt x="85944" y="438"/>
                    <a:pt x="105764" y="1578"/>
                  </a:cubicBezTo>
                  <a:cubicBezTo>
                    <a:pt x="125584" y="2718"/>
                    <a:pt x="145491" y="24819"/>
                    <a:pt x="161014" y="27362"/>
                  </a:cubicBezTo>
                  <a:cubicBezTo>
                    <a:pt x="176537" y="29905"/>
                    <a:pt x="190437" y="13637"/>
                    <a:pt x="198900" y="16838"/>
                  </a:cubicBezTo>
                  <a:cubicBezTo>
                    <a:pt x="207363" y="20039"/>
                    <a:pt x="209643" y="41613"/>
                    <a:pt x="211791" y="46568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9" name="Google Shape;119;p11"/>
            <p:cNvSpPr/>
            <p:nvPr/>
          </p:nvSpPr>
          <p:spPr>
            <a:xfrm>
              <a:off x="-119100" y="4534798"/>
              <a:ext cx="3703050" cy="674050"/>
            </a:xfrm>
            <a:custGeom>
              <a:avLst/>
              <a:gdLst/>
              <a:ahLst/>
              <a:cxnLst/>
              <a:rect l="l" t="t" r="r" b="b"/>
              <a:pathLst>
                <a:path w="148122" h="26962" extrusionOk="0">
                  <a:moveTo>
                    <a:pt x="0" y="17227"/>
                  </a:moveTo>
                  <a:cubicBezTo>
                    <a:pt x="7498" y="14377"/>
                    <a:pt x="32404" y="-882"/>
                    <a:pt x="44989" y="126"/>
                  </a:cubicBezTo>
                  <a:cubicBezTo>
                    <a:pt x="57574" y="1135"/>
                    <a:pt x="65598" y="21173"/>
                    <a:pt x="75508" y="23278"/>
                  </a:cubicBezTo>
                  <a:cubicBezTo>
                    <a:pt x="85418" y="25383"/>
                    <a:pt x="98617" y="13457"/>
                    <a:pt x="104449" y="12755"/>
                  </a:cubicBezTo>
                  <a:cubicBezTo>
                    <a:pt x="110281" y="12054"/>
                    <a:pt x="104887" y="18236"/>
                    <a:pt x="110500" y="19069"/>
                  </a:cubicBezTo>
                  <a:cubicBezTo>
                    <a:pt x="116113" y="19902"/>
                    <a:pt x="131855" y="16438"/>
                    <a:pt x="138125" y="17753"/>
                  </a:cubicBezTo>
                  <a:cubicBezTo>
                    <a:pt x="144395" y="19069"/>
                    <a:pt x="146456" y="25427"/>
                    <a:pt x="148122" y="2696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0" name="Google Shape;120;p11"/>
          <p:cNvGrpSpPr/>
          <p:nvPr/>
        </p:nvGrpSpPr>
        <p:grpSpPr>
          <a:xfrm rot="-3900959">
            <a:off x="11059464" y="1199854"/>
            <a:ext cx="867037" cy="447637"/>
            <a:chOff x="2913850" y="4730325"/>
            <a:chExt cx="650225" cy="335700"/>
          </a:xfrm>
        </p:grpSpPr>
        <p:sp>
          <p:nvSpPr>
            <p:cNvPr id="121" name="Google Shape;121;p11"/>
            <p:cNvSpPr/>
            <p:nvPr/>
          </p:nvSpPr>
          <p:spPr>
            <a:xfrm>
              <a:off x="2913850" y="4730325"/>
              <a:ext cx="335700" cy="3357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3392475" y="4730325"/>
              <a:ext cx="171600" cy="1716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11"/>
          <p:cNvSpPr/>
          <p:nvPr/>
        </p:nvSpPr>
        <p:spPr>
          <a:xfrm rot="5400000">
            <a:off x="-3209067" y="3209000"/>
            <a:ext cx="6872000" cy="4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77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07522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1" r:id="rId22"/>
    <p:sldLayoutId id="2147483752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26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41839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2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exend Exa"/>
              <a:buNone/>
              <a:defRPr sz="3500" b="1">
                <a:solidFill>
                  <a:schemeClr val="lt1"/>
                </a:solidFill>
                <a:latin typeface="Lexend Exa"/>
                <a:ea typeface="Lexend Exa"/>
                <a:cs typeface="Lexend Exa"/>
                <a:sym typeface="Lexend Ex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●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rlow"/>
              <a:buChar char="○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rlow"/>
              <a:buChar char="■"/>
              <a:defRPr>
                <a:solidFill>
                  <a:schemeClr val="lt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42164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360" y="1788094"/>
            <a:ext cx="11521280" cy="11521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7200" b="1" dirty="0">
                <a:latin typeface="Barlow" panose="00000500000000000000" pitchFamily="2" charset="0"/>
              </a:rPr>
              <a:t>Influenza</a:t>
            </a:r>
            <a:br>
              <a:rPr lang="pt-BR" sz="7200" b="1" dirty="0">
                <a:latin typeface="Barlow" panose="00000500000000000000" pitchFamily="2" charset="0"/>
              </a:rPr>
            </a:br>
            <a:r>
              <a:rPr lang="pt-BR" sz="4900" b="1" dirty="0">
                <a:latin typeface="Barlow" panose="00000500000000000000" pitchFamily="2" charset="0"/>
              </a:rPr>
              <a:t>Introdução e diagn</a:t>
            </a:r>
            <a:r>
              <a:rPr lang="pt-BR" sz="4900" dirty="0">
                <a:latin typeface="Barlow" panose="00000500000000000000" pitchFamily="2" charset="0"/>
              </a:rPr>
              <a:t>óstico</a:t>
            </a:r>
            <a:endParaRPr lang="pt-BR" sz="4800" b="1" dirty="0">
              <a:latin typeface="Barlow" panose="0000050000000000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360" y="3861048"/>
            <a:ext cx="11521280" cy="792088"/>
          </a:xfrm>
        </p:spPr>
        <p:txBody>
          <a:bodyPr>
            <a:noAutofit/>
          </a:bodyPr>
          <a:lstStyle/>
          <a:p>
            <a:pPr marL="139700" indent="0" algn="ctr" fontAlgn="auto">
              <a:spcAft>
                <a:spcPts val="0"/>
              </a:spcAft>
              <a:buNone/>
              <a:defRPr/>
            </a:pPr>
            <a:r>
              <a:rPr lang="pt-BR" sz="3600" dirty="0"/>
              <a:t>José Maria C. Constant</a:t>
            </a:r>
          </a:p>
        </p:txBody>
      </p:sp>
      <p:pic>
        <p:nvPicPr>
          <p:cNvPr id="4" name="Picture 8" descr="http://upload.wikimedia.org/wikipedia/commons/d/d5/Ufal.png">
            <a:extLst>
              <a:ext uri="{FF2B5EF4-FFF2-40B4-BE49-F238E27FC236}">
                <a16:creationId xmlns:a16="http://schemas.microsoft.com/office/drawing/2014/main" id="{6313C6AF-4B8F-4B82-B207-F8C579F24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5299621"/>
            <a:ext cx="545259" cy="9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C008FE3F-BFEE-4480-AE39-5B6D4F2D1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2" y="5473760"/>
            <a:ext cx="1572665" cy="73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3" descr="http://lavavascular.com/wp-content/uploads/2011/09/logo-uncisal-219x300.png">
            <a:extLst>
              <a:ext uri="{FF2B5EF4-FFF2-40B4-BE49-F238E27FC236}">
                <a16:creationId xmlns:a16="http://schemas.microsoft.com/office/drawing/2014/main" id="{3D995434-959F-464F-A7C5-85ACE327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50" y="5067554"/>
            <a:ext cx="783282" cy="10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5">
            <a:extLst>
              <a:ext uri="{FF2B5EF4-FFF2-40B4-BE49-F238E27FC236}">
                <a16:creationId xmlns:a16="http://schemas.microsoft.com/office/drawing/2014/main" id="{3077914A-B1AC-40CE-A7E5-F367A1328E2D}"/>
              </a:ext>
            </a:extLst>
          </p:cNvPr>
          <p:cNvSpPr txBox="1"/>
          <p:nvPr/>
        </p:nvSpPr>
        <p:spPr>
          <a:xfrm>
            <a:off x="5391123" y="6204403"/>
            <a:ext cx="137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UNCISAL</a:t>
            </a:r>
          </a:p>
        </p:txBody>
      </p:sp>
      <p:sp>
        <p:nvSpPr>
          <p:cNvPr id="8" name="CaixaDeTexto 11">
            <a:extLst>
              <a:ext uri="{FF2B5EF4-FFF2-40B4-BE49-F238E27FC236}">
                <a16:creationId xmlns:a16="http://schemas.microsoft.com/office/drawing/2014/main" id="{B1CE81F3-94DC-4862-86F8-0FCC3482A751}"/>
              </a:ext>
            </a:extLst>
          </p:cNvPr>
          <p:cNvSpPr txBox="1"/>
          <p:nvPr/>
        </p:nvSpPr>
        <p:spPr>
          <a:xfrm>
            <a:off x="989799" y="6207115"/>
            <a:ext cx="96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UFAL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BEAD-3076-43F5-BA18-534722BA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Vírus no brasil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89814-33E2-4F26-88C9-2E299204E5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Em 2025 os subtipos mais detectados foram:</a:t>
            </a:r>
          </a:p>
          <a:p>
            <a:pPr lvl="1"/>
            <a:r>
              <a:rPr lang="pt-BR" b="1" dirty="0"/>
              <a:t>A H1N1</a:t>
            </a:r>
            <a:r>
              <a:rPr lang="pt-BR" dirty="0"/>
              <a:t> (38% dos casos)</a:t>
            </a:r>
          </a:p>
          <a:p>
            <a:pPr lvl="1"/>
            <a:r>
              <a:rPr lang="pt-BR" b="1" dirty="0"/>
              <a:t>A</a:t>
            </a:r>
            <a:r>
              <a:rPr lang="pt-BR" dirty="0"/>
              <a:t> não </a:t>
            </a:r>
            <a:r>
              <a:rPr lang="pt-BR" dirty="0" err="1"/>
              <a:t>subtipado</a:t>
            </a:r>
            <a:r>
              <a:rPr lang="pt-BR" dirty="0"/>
              <a:t> (25% dos casos)</a:t>
            </a:r>
          </a:p>
          <a:p>
            <a:pPr lvl="1"/>
            <a:r>
              <a:rPr lang="pt-BR" b="1" dirty="0"/>
              <a:t>B</a:t>
            </a:r>
            <a:r>
              <a:rPr lang="pt-BR" dirty="0"/>
              <a:t> (19% dos casos)</a:t>
            </a:r>
          </a:p>
          <a:p>
            <a:pPr lvl="1"/>
            <a:r>
              <a:rPr lang="pt-BR" b="1" dirty="0"/>
              <a:t>A H3N2</a:t>
            </a:r>
            <a:r>
              <a:rPr lang="pt-BR" dirty="0"/>
              <a:t> (18% dos casos)</a:t>
            </a:r>
          </a:p>
        </p:txBody>
      </p:sp>
    </p:spTree>
    <p:extLst>
      <p:ext uri="{BB962C8B-B14F-4D97-AF65-F5344CB8AC3E}">
        <p14:creationId xmlns:p14="http://schemas.microsoft.com/office/powerpoint/2010/main" val="188801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VÍRUS A</a:t>
            </a:r>
            <a:br>
              <a:rPr lang="pt-BR" dirty="0"/>
            </a:br>
            <a:r>
              <a:rPr lang="pt-BR" dirty="0"/>
              <a:t>POR QUE H e N ?</a:t>
            </a:r>
          </a:p>
        </p:txBody>
      </p:sp>
      <p:sp>
        <p:nvSpPr>
          <p:cNvPr id="19469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z="1800" b="1" dirty="0"/>
              <a:t> </a:t>
            </a:r>
            <a:r>
              <a:rPr lang="pt-BR" sz="4000" b="1" dirty="0"/>
              <a:t>H</a:t>
            </a:r>
            <a:r>
              <a:rPr lang="pt-BR" b="1" dirty="0"/>
              <a:t>   e </a:t>
            </a:r>
            <a:r>
              <a:rPr lang="pt-BR" sz="2800" b="1" dirty="0"/>
              <a:t> </a:t>
            </a:r>
            <a:r>
              <a:rPr lang="pt-BR" sz="4000" b="1" dirty="0"/>
              <a:t>N</a:t>
            </a:r>
            <a:r>
              <a:rPr lang="pt-BR" b="1" dirty="0"/>
              <a:t> – PROTEÍNAS DE SUPERFÍCIE do vírus A</a:t>
            </a:r>
            <a:endParaRPr lang="pt-BR" sz="1800" dirty="0"/>
          </a:p>
          <a:p>
            <a:pPr algn="ctr">
              <a:buFont typeface="Wingdings" pitchFamily="2" charset="2"/>
              <a:buNone/>
            </a:pPr>
            <a:r>
              <a:rPr lang="pt-BR" b="1" dirty="0"/>
              <a:t>           </a:t>
            </a:r>
            <a:r>
              <a:rPr lang="pt-BR" sz="2800" b="1" dirty="0"/>
              <a:t> </a:t>
            </a:r>
            <a:r>
              <a:rPr lang="pt-BR" sz="4400" b="1" dirty="0"/>
              <a:t>H</a:t>
            </a:r>
            <a:r>
              <a:rPr lang="pt-BR" b="1" dirty="0"/>
              <a:t> – HEMAGLUTININA – 16 tipos</a:t>
            </a:r>
            <a:endParaRPr lang="pt-BR" sz="2000" dirty="0"/>
          </a:p>
          <a:p>
            <a:pPr algn="ctr">
              <a:buFont typeface="Wingdings" pitchFamily="2" charset="2"/>
              <a:buNone/>
            </a:pPr>
            <a:r>
              <a:rPr lang="pt-BR" b="1" dirty="0"/>
              <a:t>         </a:t>
            </a:r>
            <a:r>
              <a:rPr lang="pt-BR" sz="2800" b="1" dirty="0"/>
              <a:t> </a:t>
            </a:r>
            <a:r>
              <a:rPr lang="pt-BR" sz="4400" b="1" dirty="0"/>
              <a:t> N </a:t>
            </a:r>
            <a:r>
              <a:rPr lang="pt-BR" b="1" dirty="0"/>
              <a:t>– NEURAMINIDASE -  09 tipos</a:t>
            </a:r>
          </a:p>
          <a:p>
            <a:pPr algn="ctr">
              <a:buFont typeface="Wingdings" pitchFamily="2" charset="2"/>
              <a:buNone/>
            </a:pPr>
            <a:r>
              <a:rPr lang="pt-BR" sz="2300" dirty="0"/>
              <a:t>   A cada mutação corresponde nova combinação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EPIDEMIOLOGIA DA GRIPE</a:t>
            </a:r>
            <a:br>
              <a:rPr lang="pt-BR" dirty="0"/>
            </a:br>
            <a:r>
              <a:rPr lang="pt-BR" dirty="0"/>
              <a:t> espécies vulneráveis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b="1" dirty="0"/>
              <a:t>Homem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 </a:t>
            </a:r>
            <a:r>
              <a:rPr lang="pt-BR" b="1" dirty="0"/>
              <a:t>Animais</a:t>
            </a:r>
          </a:p>
          <a:p>
            <a:pPr lvl="1"/>
            <a:r>
              <a:rPr lang="pt-BR" sz="2400" dirty="0"/>
              <a:t>Bovinos, equinos, caprinos, ovinos</a:t>
            </a:r>
          </a:p>
          <a:p>
            <a:pPr lvl="1"/>
            <a:r>
              <a:rPr lang="pt-BR" sz="2400" dirty="0"/>
              <a:t>Suínos</a:t>
            </a:r>
          </a:p>
          <a:p>
            <a:pPr lvl="1"/>
            <a:r>
              <a:rPr lang="pt-BR" sz="2400" b="1" dirty="0"/>
              <a:t>Aves</a:t>
            </a:r>
            <a:endParaRPr lang="pt-BR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18710-EE04-4898-9754-AA5CB8BE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pt-BR" dirty="0"/>
              <a:t>Transmissão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  <a:buSzPct val="55000"/>
              <a:defRPr/>
            </a:pPr>
            <a:r>
              <a:rPr lang="pt-BR" dirty="0"/>
              <a:t>Tanto os oligossintomático quanto em quadros típicos tem vírus em vias aéreas superiores</a:t>
            </a:r>
          </a:p>
          <a:p>
            <a:pPr fontAlgn="auto">
              <a:spcAft>
                <a:spcPts val="0"/>
              </a:spcAft>
              <a:buSzPct val="55000"/>
              <a:defRPr/>
            </a:pPr>
            <a:endParaRPr lang="pt-BR" b="1" dirty="0"/>
          </a:p>
          <a:p>
            <a:pPr fontAlgn="auto">
              <a:spcAft>
                <a:spcPts val="0"/>
              </a:spcAft>
              <a:buSzPct val="55000"/>
              <a:defRPr/>
            </a:pPr>
            <a:endParaRPr lang="pt-BR" b="1" dirty="0"/>
          </a:p>
          <a:p>
            <a:pPr fontAlgn="auto">
              <a:spcAft>
                <a:spcPts val="0"/>
              </a:spcAft>
              <a:buSzPct val="55000"/>
              <a:defRPr/>
            </a:pPr>
            <a:r>
              <a:rPr lang="pt-BR" b="1" dirty="0"/>
              <a:t> DIRETA - </a:t>
            </a:r>
            <a:r>
              <a:rPr lang="pt-BR" dirty="0"/>
              <a:t>Homem a Homem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BR" sz="2400" dirty="0"/>
              <a:t>PERÍODO DA TRANSMISSIBILIDADE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pt-BR" sz="2400" dirty="0"/>
              <a:t>Adulto até o 7º dia de doença</a:t>
            </a:r>
            <a:endParaRPr lang="pt-BR" dirty="0"/>
          </a:p>
          <a:p>
            <a:pPr lvl="1" fontAlgn="auto">
              <a:spcAft>
                <a:spcPts val="0"/>
              </a:spcAft>
              <a:defRPr/>
            </a:pPr>
            <a:r>
              <a:rPr lang="pt-BR" sz="2400" dirty="0"/>
              <a:t>Criança até o 10º dia</a:t>
            </a:r>
            <a:endParaRPr lang="pt-BR" dirty="0"/>
          </a:p>
          <a:p>
            <a:pPr lvl="1" fontAlgn="auto">
              <a:spcAft>
                <a:spcPts val="0"/>
              </a:spcAft>
              <a:defRPr/>
            </a:pPr>
            <a:r>
              <a:rPr lang="pt-BR" sz="2400" dirty="0" err="1"/>
              <a:t>Imunodeficientes</a:t>
            </a:r>
            <a:r>
              <a:rPr lang="pt-BR" sz="2400" dirty="0"/>
              <a:t> até o 14º dia 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  <a:p>
            <a:pPr fontAlgn="auto">
              <a:spcAft>
                <a:spcPts val="0"/>
              </a:spcAft>
              <a:buSzPct val="55000"/>
              <a:defRPr/>
            </a:pPr>
            <a:r>
              <a:rPr lang="pt-BR" b="1" dirty="0"/>
              <a:t> INDIRETA - </a:t>
            </a:r>
            <a:r>
              <a:rPr lang="pt-BR" dirty="0"/>
              <a:t>Vírus viável em objetos: 02 a 08 horas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152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Patogenia da gripe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Ação do vírus sobre epitélio ciliado das vias  respiratórias, nos segmentos superior e médio                   </a:t>
            </a:r>
          </a:p>
          <a:p>
            <a:r>
              <a:rPr lang="pt-BR" dirty="0"/>
              <a:t>Bloqueio do canal de sódio das células  </a:t>
            </a:r>
          </a:p>
          <a:p>
            <a:r>
              <a:rPr lang="pt-BR" dirty="0"/>
              <a:t>Maceração e destruição celular, descamação epitelial -&gt; tosse pouco produtiva -&gt; expectoração mucoide  </a:t>
            </a:r>
          </a:p>
          <a:p>
            <a:r>
              <a:rPr lang="pt-BR" dirty="0"/>
              <a:t>Infecção secundária por bactérias  -&gt; expectoração muco -&gt; purulenta</a:t>
            </a:r>
          </a:p>
          <a:p>
            <a:r>
              <a:rPr lang="pt-BR" dirty="0"/>
              <a:t>Recuperação ou complicação </a:t>
            </a:r>
          </a:p>
        </p:txBody>
      </p:sp>
    </p:spTree>
    <p:extLst>
      <p:ext uri="{BB962C8B-B14F-4D97-AF65-F5344CB8AC3E}">
        <p14:creationId xmlns:p14="http://schemas.microsoft.com/office/powerpoint/2010/main" val="1622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76DBA7-EC4A-44DC-A3C9-4E702F8C7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Quadro clínico</a:t>
            </a:r>
          </a:p>
        </p:txBody>
      </p:sp>
      <p:sp>
        <p:nvSpPr>
          <p:cNvPr id="25605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0" y="1583220"/>
            <a:ext cx="10153128" cy="5040560"/>
          </a:xfrm>
        </p:spPr>
        <p:txBody>
          <a:bodyPr>
            <a:normAutofit/>
          </a:bodyPr>
          <a:lstStyle/>
          <a:p>
            <a:r>
              <a:rPr lang="pt-BR" b="1" dirty="0"/>
              <a:t>INCUBAÇÃO </a:t>
            </a:r>
            <a:r>
              <a:rPr lang="pt-BR" dirty="0"/>
              <a:t>– 4 a 7 dias</a:t>
            </a:r>
          </a:p>
          <a:p>
            <a:pPr>
              <a:buFont typeface="Wingdings" pitchFamily="2" charset="2"/>
              <a:buNone/>
            </a:pPr>
            <a:endParaRPr lang="pt-BR" dirty="0"/>
          </a:p>
          <a:p>
            <a:r>
              <a:rPr lang="pt-BR" dirty="0"/>
              <a:t>Início súbito</a:t>
            </a:r>
          </a:p>
          <a:p>
            <a:pPr lvl="1"/>
            <a:r>
              <a:rPr lang="pt-BR" sz="2400" b="1" dirty="0"/>
              <a:t>Febre alta e súbita</a:t>
            </a:r>
          </a:p>
          <a:p>
            <a:pPr lvl="1"/>
            <a:r>
              <a:rPr lang="pt-BR" sz="2400" dirty="0"/>
              <a:t>Calafrios</a:t>
            </a:r>
          </a:p>
          <a:p>
            <a:pPr lvl="1"/>
            <a:r>
              <a:rPr lang="pt-BR" sz="2400" dirty="0"/>
              <a:t>Dor de cabeça </a:t>
            </a:r>
          </a:p>
          <a:p>
            <a:pPr lvl="1"/>
            <a:r>
              <a:rPr lang="pt-BR" sz="2400" dirty="0"/>
              <a:t>Dores generalizadas </a:t>
            </a:r>
          </a:p>
          <a:p>
            <a:pPr lvl="1"/>
            <a:r>
              <a:rPr lang="pt-BR" sz="2400" dirty="0"/>
              <a:t>Astenia  </a:t>
            </a:r>
          </a:p>
          <a:p>
            <a:pPr lvl="1"/>
            <a:r>
              <a:rPr lang="pt-BR" sz="2400" dirty="0"/>
              <a:t>Inapetência </a:t>
            </a:r>
          </a:p>
          <a:p>
            <a:pPr lvl="1"/>
            <a:r>
              <a:rPr lang="pt-BR" sz="2400" dirty="0"/>
              <a:t>Tosse (seca e depois produtiva, com expectoração mucopurulenta)</a:t>
            </a:r>
          </a:p>
          <a:p>
            <a:pPr lvl="1"/>
            <a:r>
              <a:rPr lang="pt-BR" sz="2400" dirty="0"/>
              <a:t>Podem surgir vômitos e diarreia</a:t>
            </a: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78A82-4E50-2085-70DA-5F026862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Grupos de risco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dirty="0"/>
              <a:t>Gestantes, puérperas, nutrizes, pós-aborto                         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dirty="0"/>
              <a:t>Crianças, idosos, indígenas aldeados</a:t>
            </a:r>
            <a:r>
              <a:rPr lang="pt-BR" sz="2400" b="1" dirty="0"/>
              <a:t>                      </a:t>
            </a: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dirty="0"/>
              <a:t>Portadores de doenças crônicas (cardíacas, hipertensiva, renais, pulmonares, metabólicas, hemoglobinopatias)           </a:t>
            </a:r>
            <a:endParaRPr lang="pt-BR" sz="2400" dirty="0">
              <a:solidFill>
                <a:schemeClr val="hlink"/>
              </a:solidFill>
            </a:endParaRPr>
          </a:p>
          <a:p>
            <a:pPr>
              <a:spcAft>
                <a:spcPts val="1800"/>
              </a:spcAft>
              <a:buFont typeface="Wingdings" pitchFamily="2" charset="2"/>
              <a:buChar char="§"/>
            </a:pPr>
            <a:r>
              <a:rPr lang="pt-BR" sz="2400" dirty="0" err="1"/>
              <a:t>Imunodeprimidos</a:t>
            </a:r>
            <a:r>
              <a:rPr lang="pt-BR" sz="2400" b="1" dirty="0"/>
              <a:t> </a:t>
            </a:r>
            <a:endParaRPr lang="pt-BR" sz="2400" dirty="0"/>
          </a:p>
          <a:p>
            <a:pPr>
              <a:buFont typeface="Wingdings" pitchFamily="2" charset="2"/>
              <a:buNone/>
            </a:pPr>
            <a:r>
              <a:rPr lang="pt-BR" sz="2600" b="1" dirty="0"/>
              <a:t>       </a:t>
            </a:r>
            <a:endParaRPr lang="pt-BR" sz="1200" b="1" dirty="0"/>
          </a:p>
          <a:p>
            <a:pPr>
              <a:buFont typeface="Wingdings" pitchFamily="2" charset="2"/>
              <a:buNone/>
            </a:pPr>
            <a:endParaRPr lang="pt-BR" sz="1800" b="1" dirty="0"/>
          </a:p>
          <a:p>
            <a:pPr marL="742950" lvl="1" indent="-285750"/>
            <a:endParaRPr lang="pt-BR" sz="2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Gripe grave</a:t>
            </a:r>
            <a:br>
              <a:rPr lang="pt-BR" dirty="0"/>
            </a:br>
            <a:r>
              <a:rPr lang="pt-BR" sz="3200" dirty="0"/>
              <a:t>Síndrome respiratória aguda grave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pt-BR" dirty="0"/>
              <a:t>Esta síndrome não é exclusiva da influenza, sendo causado também por outros agentes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6F77867-6FC0-09DC-D22A-3DED9B23B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904" y="2771001"/>
            <a:ext cx="9212192" cy="3898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/>
              <a:t>Síndrome respiratória aguda grave     </a:t>
            </a:r>
            <a:br>
              <a:rPr lang="pt-BR" dirty="0"/>
            </a:br>
            <a:r>
              <a:rPr lang="pt-BR" dirty="0"/>
              <a:t>(SRAG)</a:t>
            </a:r>
          </a:p>
        </p:txBody>
      </p:sp>
      <p:sp>
        <p:nvSpPr>
          <p:cNvPr id="26635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Quadro grave, já no terreno das complicações</a:t>
            </a:r>
          </a:p>
          <a:p>
            <a:pPr>
              <a:buFont typeface="Wingdings" pitchFamily="2" charset="2"/>
              <a:buNone/>
            </a:pPr>
            <a:endParaRPr lang="pt-BR" sz="1800" dirty="0"/>
          </a:p>
          <a:p>
            <a:r>
              <a:rPr lang="pt-BR" dirty="0"/>
              <a:t>Pneumonias e Broncopneumonias: </a:t>
            </a:r>
          </a:p>
          <a:p>
            <a:pPr lvl="1"/>
            <a:r>
              <a:rPr lang="pt-BR" dirty="0"/>
              <a:t>Pelo próprio Vírus, outros vírus</a:t>
            </a:r>
          </a:p>
          <a:p>
            <a:pPr lvl="1"/>
            <a:r>
              <a:rPr lang="pt-BR" dirty="0"/>
              <a:t>Complicada por bactérias.</a:t>
            </a:r>
          </a:p>
          <a:p>
            <a:pPr lvl="1"/>
            <a:endParaRPr lang="pt-BR" sz="2900" dirty="0"/>
          </a:p>
          <a:p>
            <a:pPr>
              <a:buFont typeface="Wingdings" pitchFamily="2" charset="2"/>
              <a:buNone/>
            </a:pPr>
            <a:r>
              <a:rPr lang="pt-BR" b="1" dirty="0"/>
              <a:t>    CLÍNICA</a:t>
            </a:r>
          </a:p>
          <a:p>
            <a:pPr algn="just">
              <a:buFont typeface="Wingdings" pitchFamily="2" charset="2"/>
              <a:buNone/>
            </a:pPr>
            <a:r>
              <a:rPr lang="pt-BR" b="1" dirty="0"/>
              <a:t>   </a:t>
            </a:r>
            <a:r>
              <a:rPr lang="pt-BR" sz="2300" dirty="0"/>
              <a:t>O quadro anterior, sequenciado por dispneia, batimentos das asas do nariz, tiragem comprometimento do estado geral, sinais de </a:t>
            </a:r>
            <a:r>
              <a:rPr lang="pt-BR" sz="2300" dirty="0" err="1"/>
              <a:t>toxemia</a:t>
            </a:r>
            <a:r>
              <a:rPr lang="pt-BR" sz="2300" dirty="0"/>
              <a:t>, cianose, risco de morte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kern="0" dirty="0" err="1">
                <a:ea typeface="+mj-ea"/>
                <a:cs typeface="+mj-cs"/>
              </a:rPr>
              <a:t>Rinovirus</a:t>
            </a:r>
            <a:endParaRPr lang="pt-BR" kern="0" dirty="0">
              <a:ea typeface="+mj-ea"/>
              <a:cs typeface="+mj-cs"/>
            </a:endParaRPr>
          </a:p>
          <a:p>
            <a:pPr lvl="1"/>
            <a:r>
              <a:rPr lang="pt-BR" sz="2400" dirty="0"/>
              <a:t>Febre baixa</a:t>
            </a:r>
            <a:endParaRPr lang="pt-BR" sz="2400" kern="0" dirty="0">
              <a:ea typeface="+mj-ea"/>
              <a:cs typeface="+mj-cs"/>
            </a:endParaRPr>
          </a:p>
          <a:p>
            <a:pPr lvl="1"/>
            <a:r>
              <a:rPr lang="pt-BR" sz="2400" dirty="0"/>
              <a:t>Coriza</a:t>
            </a:r>
          </a:p>
          <a:p>
            <a:pPr lvl="1"/>
            <a:r>
              <a:rPr lang="pt-BR" sz="2400" dirty="0"/>
              <a:t>Lacrimejamento</a:t>
            </a:r>
          </a:p>
          <a:p>
            <a:pPr lvl="1"/>
            <a:r>
              <a:rPr lang="pt-BR" sz="2400" dirty="0"/>
              <a:t>Espirros, Tosse</a:t>
            </a:r>
            <a:endParaRPr lang="pt-BR" dirty="0"/>
          </a:p>
          <a:p>
            <a:pPr>
              <a:buNone/>
            </a:pPr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Diagnóstico diferencial</a:t>
            </a:r>
            <a:br>
              <a:rPr lang="pt-BR" dirty="0"/>
            </a:br>
            <a:r>
              <a:rPr lang="pt-BR" dirty="0"/>
              <a:t> </a:t>
            </a:r>
            <a:r>
              <a:rPr lang="pt-BR" kern="0" dirty="0"/>
              <a:t>resfriado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806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911424" y="1628800"/>
            <a:ext cx="10225136" cy="5040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t-BR" sz="2400" b="1" i="1" dirty="0"/>
              <a:t>“</a:t>
            </a:r>
            <a:r>
              <a:rPr lang="pt-BR" b="1" i="1" dirty="0"/>
              <a:t>Embora a superioridade de seu espírito o eleve muito acima do vulgo, você possui a arte de colocar-se ao alcance de todos...”</a:t>
            </a:r>
          </a:p>
          <a:p>
            <a:pPr marL="45720" indent="0">
              <a:buNone/>
            </a:pPr>
            <a:r>
              <a:rPr lang="pt-BR" i="1" dirty="0"/>
              <a:t>       </a:t>
            </a:r>
          </a:p>
          <a:p>
            <a:pPr marL="45720" indent="0" algn="r">
              <a:buNone/>
            </a:pPr>
            <a:r>
              <a:rPr lang="pt-BR" i="1" dirty="0"/>
              <a:t>     </a:t>
            </a:r>
            <a:r>
              <a:rPr lang="pt-BR" dirty="0"/>
              <a:t>Erasmo de Rotterdam (1469 – 1536), em  “O Elogio da Loucura”, sobre Sir. Thomas More (São Tomás Morus)</a:t>
            </a:r>
          </a:p>
          <a:p>
            <a:pPr marL="45720" indent="0" algn="r">
              <a:buNone/>
            </a:pPr>
            <a:endParaRPr lang="pt-BR" dirty="0"/>
          </a:p>
          <a:p>
            <a:pPr marL="45720" indent="0" algn="r">
              <a:buNone/>
            </a:pPr>
            <a:r>
              <a:rPr lang="pt-BR" dirty="0"/>
              <a:t>(1478 – 1535)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283286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diferencial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/>
              <a:t>Dengue</a:t>
            </a:r>
          </a:p>
          <a:p>
            <a:pPr lvl="1"/>
            <a:r>
              <a:rPr lang="pt-BR" sz="2400" dirty="0"/>
              <a:t>Confundível no início, até que, na gripe, os sintomas respiratórios predominem</a:t>
            </a:r>
          </a:p>
          <a:p>
            <a:pPr lvl="1"/>
            <a:r>
              <a:rPr lang="pt-BR" sz="2400" dirty="0"/>
              <a:t>Pode surgir exantema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0AD1D00-C15A-4E14-854C-9BB317BE2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83" y="3603601"/>
            <a:ext cx="4794635" cy="3010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0C247-CE52-4D0F-9030-3E87BA15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diferencial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8A1CB2-E58A-4C9A-A15F-13CAB0E87B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LEPTOSPIROSE</a:t>
            </a:r>
          </a:p>
          <a:p>
            <a:pPr lvl="1">
              <a:spcAft>
                <a:spcPts val="1200"/>
              </a:spcAft>
            </a:pPr>
            <a:r>
              <a:rPr lang="pt-BR" sz="2400" dirty="0"/>
              <a:t>Fácil diferenciar se a Leptospirose se apresentar na sua forma típica (</a:t>
            </a:r>
            <a:r>
              <a:rPr lang="pt-BR" sz="2400" b="1" dirty="0"/>
              <a:t>Doença de Weill</a:t>
            </a:r>
            <a:r>
              <a:rPr lang="pt-BR" sz="2400" dirty="0"/>
              <a:t>), com febre, mialgias, icterícia, hemorragias</a:t>
            </a:r>
          </a:p>
          <a:p>
            <a:pPr lvl="1">
              <a:spcAft>
                <a:spcPts val="1200"/>
              </a:spcAft>
            </a:pPr>
            <a:r>
              <a:rPr lang="pt-BR" sz="2400" dirty="0"/>
              <a:t>Difícil nas formas respiratórias (pneumonias)</a:t>
            </a:r>
          </a:p>
          <a:p>
            <a:pPr lvl="1">
              <a:spcAft>
                <a:spcPts val="1200"/>
              </a:spcAft>
            </a:pPr>
            <a:r>
              <a:rPr lang="pt-BR" sz="2400" dirty="0"/>
              <a:t>Hemograma: leucocitose, neutrofilia, desvio à esquerda, plaquetopenia</a:t>
            </a:r>
          </a:p>
          <a:p>
            <a:pPr lvl="1">
              <a:spcAft>
                <a:spcPts val="1200"/>
              </a:spcAft>
            </a:pPr>
            <a:r>
              <a:rPr lang="pt-BR" sz="2400" dirty="0"/>
              <a:t>RT-PCR e sorologia</a:t>
            </a:r>
            <a:endParaRPr lang="pt-BR" sz="24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297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diferencial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Infecção pelo SARS </a:t>
            </a:r>
            <a:r>
              <a:rPr lang="pt-BR" dirty="0" err="1"/>
              <a:t>CoV</a:t>
            </a:r>
            <a:r>
              <a:rPr lang="pt-BR" dirty="0"/>
              <a:t> 2 (</a:t>
            </a:r>
            <a:r>
              <a:rPr lang="pt-BR" dirty="0" err="1"/>
              <a:t>Covid</a:t>
            </a:r>
            <a:r>
              <a:rPr lang="pt-BR" dirty="0"/>
              <a:t> 19)</a:t>
            </a:r>
          </a:p>
          <a:p>
            <a:pPr lvl="1"/>
            <a:r>
              <a:rPr lang="pt-BR" sz="2400" dirty="0"/>
              <a:t>Mais difícil de diferenciar</a:t>
            </a:r>
          </a:p>
          <a:p>
            <a:pPr lvl="1"/>
            <a:r>
              <a:rPr lang="pt-BR" sz="2400" dirty="0"/>
              <a:t>Ambos os vírus produzem uma “síndrome gripal”, podendo inclusive levar à “</a:t>
            </a:r>
            <a:r>
              <a:rPr lang="pt-BR" sz="2400" dirty="0" err="1"/>
              <a:t>Sindrome</a:t>
            </a:r>
            <a:r>
              <a:rPr lang="pt-BR" sz="2400" dirty="0"/>
              <a:t> Respiratória Aguda Grave – SRAG”</a:t>
            </a:r>
          </a:p>
          <a:p>
            <a:endParaRPr lang="pt-BR" dirty="0"/>
          </a:p>
          <a:p>
            <a:r>
              <a:rPr lang="pt-BR" dirty="0"/>
              <a:t>O diagnóstico definitivo será laboratorial</a:t>
            </a:r>
            <a:endParaRPr lang="pt-B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“GRIPE”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263352" y="1556792"/>
            <a:ext cx="9361040" cy="5040560"/>
          </a:xfrm>
        </p:spPr>
        <p:txBody>
          <a:bodyPr/>
          <a:lstStyle/>
          <a:p>
            <a:r>
              <a:rPr lang="pt-BR" dirty="0"/>
              <a:t>Espirros e coriza</a:t>
            </a:r>
            <a:endParaRPr lang="pt-BR" sz="1000" dirty="0"/>
          </a:p>
          <a:p>
            <a:r>
              <a:rPr lang="pt-BR" dirty="0"/>
              <a:t>Espirros, coriza e dores no corpo</a:t>
            </a:r>
            <a:endParaRPr lang="pt-BR" sz="1000" dirty="0"/>
          </a:p>
          <a:p>
            <a:r>
              <a:rPr lang="pt-BR" dirty="0"/>
              <a:t>Espirros, coriza e febre</a:t>
            </a:r>
            <a:endParaRPr lang="pt-BR" sz="1000" dirty="0"/>
          </a:p>
          <a:p>
            <a:r>
              <a:rPr lang="pt-BR" dirty="0"/>
              <a:t>Tosse e febre</a:t>
            </a:r>
            <a:endParaRPr lang="pt-BR" sz="1000" dirty="0"/>
          </a:p>
          <a:p>
            <a:r>
              <a:rPr lang="pt-BR" dirty="0"/>
              <a:t>Febre, dores, espirros, coriza, tosse</a:t>
            </a:r>
          </a:p>
          <a:p>
            <a:endParaRPr lang="pt-BR" dirty="0"/>
          </a:p>
          <a:p>
            <a:pPr algn="ctr">
              <a:buNone/>
            </a:pPr>
            <a:r>
              <a:rPr lang="pt-BR" b="1" dirty="0"/>
              <a:t>Afinal, o que é GRIPE ?</a:t>
            </a:r>
          </a:p>
          <a:p>
            <a:pPr algn="ctr">
              <a:buNone/>
            </a:pPr>
            <a:r>
              <a:rPr lang="pt-BR" b="1" dirty="0"/>
              <a:t>E ainda tem a tal da “virose”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</a:rPr>
              <a:t> Definição e causa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389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2495600" y="1556792"/>
            <a:ext cx="9361040" cy="50405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b="1" dirty="0"/>
              <a:t>   </a:t>
            </a:r>
            <a:r>
              <a:rPr lang="pt-BR" dirty="0"/>
              <a:t>Doença infecciosa aguda </a:t>
            </a:r>
          </a:p>
          <a:p>
            <a:pPr>
              <a:lnSpc>
                <a:spcPct val="90000"/>
              </a:lnSpc>
            </a:pPr>
            <a:r>
              <a:rPr lang="pt-BR" dirty="0"/>
              <a:t>   Sintomas predominantemente respiratórios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pt-BR" dirty="0"/>
              <a:t>Vírus: três tipos (A, B e C)</a:t>
            </a:r>
            <a:endParaRPr lang="pt-BR" b="1" dirty="0"/>
          </a:p>
          <a:p>
            <a:pPr>
              <a:lnSpc>
                <a:spcPct val="90000"/>
              </a:lnSpc>
            </a:pPr>
            <a:r>
              <a:rPr lang="pt-BR" b="1" dirty="0"/>
              <a:t>RNA vírus</a:t>
            </a:r>
          </a:p>
          <a:p>
            <a:pPr lvl="1">
              <a:lnSpc>
                <a:spcPct val="90000"/>
              </a:lnSpc>
            </a:pPr>
            <a:r>
              <a:rPr lang="pt-BR" sz="2400" b="1" dirty="0"/>
              <a:t>Variações (Mutações)</a:t>
            </a:r>
            <a:r>
              <a:rPr lang="pt-BR" sz="2400" dirty="0"/>
              <a:t>  </a:t>
            </a:r>
            <a:r>
              <a:rPr lang="pt-BR" dirty="0"/>
              <a:t>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Estrutura viral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Complexa</a:t>
            </a:r>
          </a:p>
          <a:p>
            <a:r>
              <a:rPr lang="pt-BR" dirty="0"/>
              <a:t>Duas proteínas de superfície:</a:t>
            </a:r>
          </a:p>
          <a:p>
            <a:pPr marL="0" indent="0">
              <a:buNone/>
            </a:pPr>
            <a:r>
              <a:rPr lang="pt-BR" dirty="0"/>
              <a:t>       </a:t>
            </a:r>
            <a:r>
              <a:rPr lang="pt-BR" b="1" dirty="0"/>
              <a:t>H – hemaglutininas – 16 tipos</a:t>
            </a:r>
          </a:p>
          <a:p>
            <a:pPr marL="0" indent="0">
              <a:buNone/>
            </a:pPr>
            <a:r>
              <a:rPr lang="pt-BR" b="1" dirty="0"/>
              <a:t>       N – </a:t>
            </a:r>
            <a:r>
              <a:rPr lang="pt-BR" b="1" dirty="0" err="1"/>
              <a:t>neuraminidases</a:t>
            </a:r>
            <a:r>
              <a:rPr lang="pt-BR" b="1" dirty="0"/>
              <a:t> – 09 tipos</a:t>
            </a:r>
          </a:p>
          <a:p>
            <a:pPr marL="0" indent="0">
              <a:buNone/>
            </a:pPr>
            <a:endParaRPr lang="pt-BR" b="1" dirty="0"/>
          </a:p>
          <a:p>
            <a:r>
              <a:rPr lang="pt-BR" dirty="0"/>
              <a:t>As variações (mutações) dependem de modificações da estrutura dessas proteínas.</a:t>
            </a:r>
          </a:p>
          <a:p>
            <a:r>
              <a:rPr lang="pt-BR" dirty="0"/>
              <a:t>Elas podem ser </a:t>
            </a:r>
            <a:r>
              <a:rPr lang="pt-BR" b="1" dirty="0"/>
              <a:t>graduais </a:t>
            </a:r>
            <a:r>
              <a:rPr lang="pt-BR" dirty="0"/>
              <a:t>ou </a:t>
            </a:r>
            <a:r>
              <a:rPr lang="pt-BR" b="1" dirty="0"/>
              <a:t>bruscas</a:t>
            </a:r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Variações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GRADUAIS </a:t>
            </a:r>
            <a:r>
              <a:rPr lang="pt-BR" dirty="0"/>
              <a:t>(</a:t>
            </a:r>
            <a:r>
              <a:rPr lang="pt-BR" dirty="0" err="1"/>
              <a:t>Genetic</a:t>
            </a:r>
            <a:r>
              <a:rPr lang="pt-BR" dirty="0"/>
              <a:t> </a:t>
            </a:r>
            <a:r>
              <a:rPr lang="pt-BR" dirty="0" err="1"/>
              <a:t>drift</a:t>
            </a:r>
            <a:r>
              <a:rPr lang="pt-BR" dirty="0"/>
              <a:t>)</a:t>
            </a:r>
          </a:p>
          <a:p>
            <a:pPr lvl="1"/>
            <a:r>
              <a:rPr lang="pt-BR" sz="2400" dirty="0"/>
              <a:t>Discreta substituição de aminoácidos nas cadeias das proteínas </a:t>
            </a:r>
            <a:r>
              <a:rPr lang="pt-BR" sz="2400" b="1" dirty="0"/>
              <a:t>Ha </a:t>
            </a:r>
            <a:r>
              <a:rPr lang="pt-BR" sz="2400" dirty="0"/>
              <a:t>e </a:t>
            </a:r>
            <a:r>
              <a:rPr lang="pt-BR" sz="2400" b="1" dirty="0"/>
              <a:t>Na</a:t>
            </a:r>
          </a:p>
          <a:p>
            <a:pPr lvl="1"/>
            <a:endParaRPr lang="pt-BR" sz="2400" b="1" dirty="0"/>
          </a:p>
          <a:p>
            <a:r>
              <a:rPr lang="pt-BR" b="1" dirty="0"/>
              <a:t>BRUSCAS </a:t>
            </a:r>
            <a:r>
              <a:rPr lang="pt-BR" dirty="0"/>
              <a:t>(</a:t>
            </a:r>
            <a:r>
              <a:rPr lang="pt-BR" dirty="0" err="1"/>
              <a:t>Genetic</a:t>
            </a:r>
            <a:r>
              <a:rPr lang="pt-BR" dirty="0"/>
              <a:t> shift)</a:t>
            </a:r>
          </a:p>
          <a:p>
            <a:pPr lvl="1"/>
            <a:r>
              <a:rPr lang="pt-BR" sz="2400" dirty="0"/>
              <a:t>Troca de segmentos genômicos entre vírus humanos e de </a:t>
            </a:r>
            <a:r>
              <a:rPr lang="pt-BR" sz="2400" b="1" dirty="0"/>
              <a:t>aves</a:t>
            </a:r>
          </a:p>
          <a:p>
            <a:pPr lvl="1"/>
            <a:r>
              <a:rPr lang="pt-BR" sz="2400" dirty="0"/>
              <a:t>Transmissão ao homem, de vírus de </a:t>
            </a:r>
            <a:r>
              <a:rPr lang="pt-BR" sz="2400" b="1" dirty="0"/>
              <a:t>aves</a:t>
            </a:r>
            <a:r>
              <a:rPr lang="pt-BR" sz="2400" dirty="0"/>
              <a:t>, ou de outros mamíferos.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C200B-F236-436B-8914-DD19FBA7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Variação</a:t>
            </a:r>
            <a:r>
              <a:rPr lang="en-US" dirty="0"/>
              <a:t> </a:t>
            </a:r>
            <a:r>
              <a:rPr lang="en-US" dirty="0" err="1"/>
              <a:t>brusca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42B357-7331-4B83-8C88-5793282570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b="1" dirty="0"/>
              <a:t> </a:t>
            </a:r>
            <a:r>
              <a:rPr lang="pt-BR" dirty="0"/>
              <a:t>Pandemia 2009 (gripe suína)</a:t>
            </a:r>
          </a:p>
          <a:p>
            <a:pPr lvl="1"/>
            <a:r>
              <a:rPr lang="pt-BR" sz="2400" dirty="0"/>
              <a:t>Vírus originado em suínos, também com genes humanos e de </a:t>
            </a:r>
            <a:r>
              <a:rPr lang="pt-BR" sz="2400" b="1" dirty="0"/>
              <a:t>aves</a:t>
            </a:r>
          </a:p>
          <a:p>
            <a:pPr lvl="1"/>
            <a:endParaRPr lang="pt-BR" sz="2400" b="1" dirty="0"/>
          </a:p>
          <a:p>
            <a:r>
              <a:rPr lang="pt-BR" b="1" dirty="0"/>
              <a:t>Vírus aviários são muito letais para o homem</a:t>
            </a:r>
          </a:p>
          <a:p>
            <a:pPr lvl="1"/>
            <a:r>
              <a:rPr lang="pt-BR" sz="2400" b="1" dirty="0"/>
              <a:t>(H1N1 de 1918, por exemplo)</a:t>
            </a:r>
          </a:p>
        </p:txBody>
      </p:sp>
    </p:spTree>
    <p:extLst>
      <p:ext uri="{BB962C8B-B14F-4D97-AF65-F5344CB8AC3E}">
        <p14:creationId xmlns:p14="http://schemas.microsoft.com/office/powerpoint/2010/main" val="880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Vírus da gripe e variações</a:t>
            </a:r>
            <a:br>
              <a:rPr lang="pt-BR" dirty="0"/>
            </a:br>
            <a:r>
              <a:rPr lang="pt-BR" dirty="0"/>
              <a:t>(mutações)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b="1" dirty="0"/>
              <a:t>VÍRUS A</a:t>
            </a:r>
          </a:p>
          <a:p>
            <a:pPr>
              <a:buNone/>
            </a:pPr>
            <a:r>
              <a:rPr lang="pt-BR" b="1" dirty="0"/>
              <a:t>   </a:t>
            </a:r>
            <a:r>
              <a:rPr lang="pt-BR" dirty="0"/>
              <a:t>Variações graduais (</a:t>
            </a:r>
            <a:r>
              <a:rPr lang="pt-BR" dirty="0" err="1"/>
              <a:t>antigenic</a:t>
            </a:r>
            <a:r>
              <a:rPr lang="pt-BR" dirty="0"/>
              <a:t> </a:t>
            </a:r>
            <a:r>
              <a:rPr lang="pt-BR" dirty="0" err="1"/>
              <a:t>drift</a:t>
            </a:r>
            <a:r>
              <a:rPr lang="pt-BR" dirty="0"/>
              <a:t>) constantes</a:t>
            </a:r>
          </a:p>
          <a:p>
            <a:pPr>
              <a:buNone/>
            </a:pPr>
            <a:r>
              <a:rPr lang="pt-BR" dirty="0"/>
              <a:t>   Variações bruscas (</a:t>
            </a:r>
            <a:r>
              <a:rPr lang="pt-BR" dirty="0" err="1"/>
              <a:t>antigenic</a:t>
            </a:r>
            <a:r>
              <a:rPr lang="pt-BR" dirty="0"/>
              <a:t> shift) periódicas</a:t>
            </a:r>
          </a:p>
          <a:p>
            <a:pPr>
              <a:buNone/>
            </a:pPr>
            <a:r>
              <a:rPr lang="pt-BR" dirty="0"/>
              <a:t>            (epidemias e pandemias)</a:t>
            </a:r>
          </a:p>
          <a:p>
            <a:r>
              <a:rPr lang="pt-BR" b="1" dirty="0"/>
              <a:t>VÍRUS B*</a:t>
            </a:r>
          </a:p>
          <a:p>
            <a:pPr>
              <a:buNone/>
            </a:pPr>
            <a:r>
              <a:rPr lang="pt-BR" b="1" dirty="0"/>
              <a:t>    </a:t>
            </a:r>
            <a:r>
              <a:rPr lang="pt-BR" dirty="0"/>
              <a:t>Apenas variações graduais</a:t>
            </a:r>
          </a:p>
          <a:p>
            <a:r>
              <a:rPr lang="pt-BR" dirty="0"/>
              <a:t> </a:t>
            </a:r>
            <a:r>
              <a:rPr lang="pt-BR" b="1" dirty="0"/>
              <a:t>VÍRUS C*</a:t>
            </a:r>
          </a:p>
          <a:p>
            <a:pPr>
              <a:buNone/>
            </a:pPr>
            <a:r>
              <a:rPr lang="pt-BR" b="1" dirty="0"/>
              <a:t>     </a:t>
            </a:r>
            <a:r>
              <a:rPr lang="pt-BR" dirty="0" err="1"/>
              <a:t>Antigenicamente</a:t>
            </a:r>
            <a:r>
              <a:rPr lang="pt-BR" dirty="0"/>
              <a:t> estável. Mais frequente em animais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      * Sem importância epidemiológica</a:t>
            </a:r>
          </a:p>
          <a:p>
            <a:pPr>
              <a:buNone/>
            </a:pPr>
            <a:r>
              <a:rPr lang="pt-BR" dirty="0"/>
              <a:t>      </a:t>
            </a:r>
          </a:p>
          <a:p>
            <a:endParaRPr lang="pt-BR" b="1" dirty="0"/>
          </a:p>
          <a:p>
            <a:pPr>
              <a:buNone/>
            </a:pPr>
            <a:endParaRPr lang="pt-BR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000" dirty="0"/>
              <a:t>Variações antigênicas bruscas do vírus 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b="1" dirty="0">
                <a:latin typeface="Arial Narrow" pitchFamily="34" charset="0"/>
              </a:rPr>
              <a:t> 1918</a:t>
            </a:r>
            <a:r>
              <a:rPr lang="pt-BR" b="1" dirty="0"/>
              <a:t> –  </a:t>
            </a:r>
            <a:r>
              <a:rPr lang="pt-BR" dirty="0"/>
              <a:t>Vírus A H1N1 – </a:t>
            </a:r>
            <a:r>
              <a:rPr lang="pt-BR" b="1" dirty="0"/>
              <a:t>gripe espanhola</a:t>
            </a:r>
          </a:p>
          <a:p>
            <a:endParaRPr lang="pt-BR" sz="1200" dirty="0"/>
          </a:p>
          <a:p>
            <a:r>
              <a:rPr lang="pt-BR" b="1" dirty="0"/>
              <a:t> </a:t>
            </a:r>
            <a:r>
              <a:rPr lang="pt-BR" b="1" dirty="0">
                <a:latin typeface="Arial Narrow" pitchFamily="34" charset="0"/>
              </a:rPr>
              <a:t>1957</a:t>
            </a:r>
            <a:r>
              <a:rPr lang="pt-BR" b="1" dirty="0"/>
              <a:t> –  </a:t>
            </a:r>
            <a:r>
              <a:rPr lang="pt-BR" dirty="0"/>
              <a:t>Vírus circulante – </a:t>
            </a:r>
            <a:r>
              <a:rPr lang="pt-BR" b="1" dirty="0"/>
              <a:t>A H1N1</a:t>
            </a:r>
          </a:p>
          <a:p>
            <a:pPr>
              <a:buFont typeface="Wingdings" pitchFamily="2" charset="2"/>
              <a:buNone/>
            </a:pPr>
            <a:r>
              <a:rPr lang="pt-BR" dirty="0"/>
              <a:t>                Substituído pelo  A H2N2 – </a:t>
            </a:r>
            <a:r>
              <a:rPr lang="pt-BR" b="1" dirty="0"/>
              <a:t>Gripe asiática</a:t>
            </a:r>
          </a:p>
          <a:p>
            <a:pPr>
              <a:buFont typeface="Wingdings" pitchFamily="2" charset="2"/>
              <a:buNone/>
            </a:pPr>
            <a:endParaRPr lang="pt-BR" sz="1000" dirty="0"/>
          </a:p>
          <a:p>
            <a:r>
              <a:rPr lang="pt-BR" b="1" dirty="0"/>
              <a:t> </a:t>
            </a:r>
            <a:r>
              <a:rPr lang="pt-BR" b="1" dirty="0">
                <a:latin typeface="Arial Narrow" pitchFamily="34" charset="0"/>
              </a:rPr>
              <a:t>1968</a:t>
            </a:r>
            <a:r>
              <a:rPr lang="pt-BR" b="1" dirty="0"/>
              <a:t> – </a:t>
            </a:r>
            <a:r>
              <a:rPr lang="pt-BR" dirty="0"/>
              <a:t>Vírus circulante – A H2N2</a:t>
            </a:r>
          </a:p>
          <a:p>
            <a:pPr>
              <a:buFont typeface="Wingdings" pitchFamily="2" charset="2"/>
              <a:buNone/>
            </a:pPr>
            <a:r>
              <a:rPr lang="pt-BR" dirty="0"/>
              <a:t>               Substituído pelo </a:t>
            </a:r>
            <a:r>
              <a:rPr lang="pt-BR" sz="1800" dirty="0"/>
              <a:t> </a:t>
            </a:r>
            <a:r>
              <a:rPr lang="pt-BR" sz="1600" dirty="0"/>
              <a:t> </a:t>
            </a:r>
            <a:r>
              <a:rPr lang="pt-BR" dirty="0"/>
              <a:t>A H3N2 – </a:t>
            </a:r>
            <a:r>
              <a:rPr lang="pt-BR" b="1" dirty="0"/>
              <a:t>Gripe Hong Kong</a:t>
            </a:r>
          </a:p>
          <a:p>
            <a:pPr>
              <a:buFont typeface="Wingdings" pitchFamily="2" charset="2"/>
              <a:buNone/>
            </a:pPr>
            <a:endParaRPr lang="pt-BR" sz="1000" b="1" dirty="0"/>
          </a:p>
          <a:p>
            <a:r>
              <a:rPr lang="pt-BR" b="1" dirty="0">
                <a:latin typeface="Arial Narrow" pitchFamily="34" charset="0"/>
              </a:rPr>
              <a:t> 1973</a:t>
            </a:r>
            <a:r>
              <a:rPr lang="pt-BR" b="1" dirty="0"/>
              <a:t> – </a:t>
            </a:r>
            <a:r>
              <a:rPr lang="pt-BR" dirty="0"/>
              <a:t>Retorno do </a:t>
            </a:r>
            <a:r>
              <a:rPr lang="pt-BR" b="1" dirty="0"/>
              <a:t>A H1N1 </a:t>
            </a:r>
            <a:r>
              <a:rPr lang="pt-BR" dirty="0"/>
              <a:t>sob forma de epidemias</a:t>
            </a:r>
          </a:p>
          <a:p>
            <a:endParaRPr lang="pt-BR" sz="1000" dirty="0"/>
          </a:p>
          <a:p>
            <a:r>
              <a:rPr lang="pt-BR" b="1" dirty="0"/>
              <a:t> </a:t>
            </a:r>
            <a:r>
              <a:rPr lang="pt-BR" b="1" dirty="0">
                <a:latin typeface="Arial Narrow" pitchFamily="34" charset="0"/>
              </a:rPr>
              <a:t>2005</a:t>
            </a:r>
            <a:r>
              <a:rPr lang="pt-BR" b="1" dirty="0"/>
              <a:t> – </a:t>
            </a:r>
            <a:r>
              <a:rPr lang="pt-BR" dirty="0"/>
              <a:t>A H5N1 - Gripe aviária</a:t>
            </a:r>
          </a:p>
          <a:p>
            <a:endParaRPr lang="pt-BR" sz="1000" dirty="0"/>
          </a:p>
          <a:p>
            <a:r>
              <a:rPr lang="pt-BR" b="1" dirty="0"/>
              <a:t> </a:t>
            </a:r>
            <a:r>
              <a:rPr lang="pt-BR" b="1" dirty="0">
                <a:latin typeface="Arial Narrow" pitchFamily="34" charset="0"/>
              </a:rPr>
              <a:t>2009</a:t>
            </a:r>
            <a:r>
              <a:rPr lang="pt-BR" b="1" dirty="0"/>
              <a:t> – A H1N1 – Gripe suína (México)</a:t>
            </a:r>
          </a:p>
          <a:p>
            <a:endParaRPr lang="pt-BR" sz="1000" b="1" dirty="0"/>
          </a:p>
          <a:p>
            <a:r>
              <a:rPr lang="pt-BR" b="1" dirty="0"/>
              <a:t> </a:t>
            </a:r>
            <a:r>
              <a:rPr lang="pt-BR" b="1" dirty="0">
                <a:latin typeface="Arial Narrow" pitchFamily="34" charset="0"/>
              </a:rPr>
              <a:t>2013</a:t>
            </a:r>
            <a:r>
              <a:rPr lang="pt-BR" sz="2800" b="1" dirty="0">
                <a:latin typeface="Arial Narrow" pitchFamily="34" charset="0"/>
              </a:rPr>
              <a:t> </a:t>
            </a:r>
            <a:r>
              <a:rPr lang="pt-BR" b="1" dirty="0"/>
              <a:t>– </a:t>
            </a:r>
            <a:r>
              <a:rPr lang="pt-BR" dirty="0"/>
              <a:t>A H7N9</a:t>
            </a:r>
            <a:r>
              <a:rPr lang="pt-BR" dirty="0">
                <a:latin typeface="Arial Narrow" pitchFamily="34" charset="0"/>
              </a:rPr>
              <a:t>  </a:t>
            </a:r>
            <a:r>
              <a:rPr lang="pt-BR" sz="3200" dirty="0">
                <a:latin typeface="Arial Narrow" pitchFamily="34" charset="0"/>
              </a:rPr>
              <a:t>- </a:t>
            </a:r>
            <a:r>
              <a:rPr lang="pt-BR" dirty="0"/>
              <a:t>Nova gripe aviária (China)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1">
  <a:themeElements>
    <a:clrScheme name="Simple Light">
      <a:dk1>
        <a:srgbClr val="40566D"/>
      </a:dk1>
      <a:lt1>
        <a:srgbClr val="C73131"/>
      </a:lt1>
      <a:dk2>
        <a:srgbClr val="EDEDED"/>
      </a:dk2>
      <a:lt2>
        <a:srgbClr val="CACFD3"/>
      </a:lt2>
      <a:accent1>
        <a:srgbClr val="F3D4A8"/>
      </a:accent1>
      <a:accent2>
        <a:srgbClr val="4F9EC9"/>
      </a:accent2>
      <a:accent3>
        <a:srgbClr val="93D3EE"/>
      </a:accent3>
      <a:accent4>
        <a:srgbClr val="FFFFFF"/>
      </a:accent4>
      <a:accent5>
        <a:srgbClr val="FFFFFF"/>
      </a:accent5>
      <a:accent6>
        <a:srgbClr val="FFFFFF"/>
      </a:accent6>
      <a:hlink>
        <a:srgbClr val="4056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E0CDC7B7-D75A-4444-ABE1-FC3CD11A3819}" vid="{5B5F7B1E-B6F0-4399-A168-A9500980062B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anco e verde">
  <a:themeElements>
    <a:clrScheme name="Simple Light">
      <a:dk1>
        <a:srgbClr val="FBFAF3"/>
      </a:dk1>
      <a:lt1>
        <a:srgbClr val="4E9FF0"/>
      </a:lt1>
      <a:dk2>
        <a:srgbClr val="03BE9D"/>
      </a:dk2>
      <a:lt2>
        <a:srgbClr val="191919"/>
      </a:lt2>
      <a:accent1>
        <a:srgbClr val="EEEEE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co e verde" id="{D90428AF-CE13-4EDB-B1D8-FB94B2957910}" vid="{6B3CC387-F220-458E-AC03-B5570796790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1625</TotalTime>
  <Words>903</Words>
  <Application>Microsoft Office PowerPoint</Application>
  <PresentationFormat>Widescreen</PresentationFormat>
  <Paragraphs>160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22</vt:i4>
      </vt:variant>
    </vt:vector>
  </HeadingPairs>
  <TitlesOfParts>
    <vt:vector size="36" baseType="lpstr">
      <vt:lpstr>Arial</vt:lpstr>
      <vt:lpstr>Arial Narrow</vt:lpstr>
      <vt:lpstr>Barlow</vt:lpstr>
      <vt:lpstr>Bebas Neue</vt:lpstr>
      <vt:lpstr>Calibri</vt:lpstr>
      <vt:lpstr>Century Gothic</vt:lpstr>
      <vt:lpstr>Lexend Exa</vt:lpstr>
      <vt:lpstr>Proxima Nova</vt:lpstr>
      <vt:lpstr>PT Sans</vt:lpstr>
      <vt:lpstr>Raleway Black</vt:lpstr>
      <vt:lpstr>Wingdings</vt:lpstr>
      <vt:lpstr>Tema1</vt:lpstr>
      <vt:lpstr>Slidesgo Final Pages</vt:lpstr>
      <vt:lpstr>Branco e verde</vt:lpstr>
      <vt:lpstr>Influenza Introdução e diagnóstico</vt:lpstr>
      <vt:lpstr>Apresentação do PowerPoint</vt:lpstr>
      <vt:lpstr>“GRIPE”</vt:lpstr>
      <vt:lpstr> Definição e causa</vt:lpstr>
      <vt:lpstr>Estrutura viral</vt:lpstr>
      <vt:lpstr>Variações</vt:lpstr>
      <vt:lpstr>Variação brusca</vt:lpstr>
      <vt:lpstr>Vírus da gripe e variações (mutações)</vt:lpstr>
      <vt:lpstr>Variações antigênicas bruscas do vírus A</vt:lpstr>
      <vt:lpstr>Vírus no brasil</vt:lpstr>
      <vt:lpstr>VÍRUS A POR QUE H e N ?</vt:lpstr>
      <vt:lpstr>EPIDEMIOLOGIA DA GRIPE  espécies vulneráveis</vt:lpstr>
      <vt:lpstr>Transmissão</vt:lpstr>
      <vt:lpstr>Patogenia da gripe</vt:lpstr>
      <vt:lpstr>Quadro clínico</vt:lpstr>
      <vt:lpstr>Grupos de risco</vt:lpstr>
      <vt:lpstr>Gripe grave Síndrome respiratória aguda grave</vt:lpstr>
      <vt:lpstr>Síndrome respiratória aguda grave      (SRAG)</vt:lpstr>
      <vt:lpstr>Diagnóstico diferencial  resfriado </vt:lpstr>
      <vt:lpstr>Diagnóstico diferencial</vt:lpstr>
      <vt:lpstr>Diagnóstico diferencial</vt:lpstr>
      <vt:lpstr>Diagnóstico diferencial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</dc:creator>
  <cp:lastModifiedBy>José Constant</cp:lastModifiedBy>
  <cp:revision>351</cp:revision>
  <dcterms:created xsi:type="dcterms:W3CDTF">2010-03-11T13:55:44Z</dcterms:created>
  <dcterms:modified xsi:type="dcterms:W3CDTF">2026-04-12T16:29:07Z</dcterms:modified>
</cp:coreProperties>
</file>