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51"/>
  </p:notesMasterIdLst>
  <p:sldIdLst>
    <p:sldId id="256" r:id="rId2"/>
    <p:sldId id="308" r:id="rId3"/>
    <p:sldId id="309" r:id="rId4"/>
    <p:sldId id="421" r:id="rId5"/>
    <p:sldId id="423" r:id="rId6"/>
    <p:sldId id="425" r:id="rId7"/>
    <p:sldId id="426" r:id="rId8"/>
    <p:sldId id="427" r:id="rId9"/>
    <p:sldId id="430" r:id="rId10"/>
    <p:sldId id="429" r:id="rId11"/>
    <p:sldId id="431" r:id="rId12"/>
    <p:sldId id="432" r:id="rId13"/>
    <p:sldId id="434" r:id="rId14"/>
    <p:sldId id="435" r:id="rId15"/>
    <p:sldId id="306" r:id="rId16"/>
    <p:sldId id="410" r:id="rId17"/>
    <p:sldId id="411" r:id="rId18"/>
    <p:sldId id="436" r:id="rId19"/>
    <p:sldId id="437" r:id="rId20"/>
    <p:sldId id="382" r:id="rId21"/>
    <p:sldId id="413" r:id="rId22"/>
    <p:sldId id="415" r:id="rId23"/>
    <p:sldId id="417" r:id="rId24"/>
    <p:sldId id="418" r:id="rId25"/>
    <p:sldId id="383" r:id="rId26"/>
    <p:sldId id="384" r:id="rId27"/>
    <p:sldId id="385" r:id="rId28"/>
    <p:sldId id="428" r:id="rId29"/>
    <p:sldId id="399" r:id="rId30"/>
    <p:sldId id="403" r:id="rId31"/>
    <p:sldId id="419" r:id="rId32"/>
    <p:sldId id="408" r:id="rId33"/>
    <p:sldId id="438" r:id="rId34"/>
    <p:sldId id="257" r:id="rId35"/>
    <p:sldId id="258" r:id="rId36"/>
    <p:sldId id="259" r:id="rId37"/>
    <p:sldId id="261" r:id="rId38"/>
    <p:sldId id="263" r:id="rId39"/>
    <p:sldId id="264" r:id="rId40"/>
    <p:sldId id="265" r:id="rId41"/>
    <p:sldId id="266" r:id="rId42"/>
    <p:sldId id="269" r:id="rId43"/>
    <p:sldId id="268" r:id="rId44"/>
    <p:sldId id="277" r:id="rId45"/>
    <p:sldId id="279" r:id="rId46"/>
    <p:sldId id="420" r:id="rId47"/>
    <p:sldId id="282" r:id="rId48"/>
    <p:sldId id="283" r:id="rId49"/>
    <p:sldId id="305" r:id="rId50"/>
  </p:sldIdLst>
  <p:sldSz cx="12192000" cy="6858000"/>
  <p:notesSz cx="6858000" cy="9144000"/>
  <p:embeddedFontLst>
    <p:embeddedFont>
      <p:font typeface="Figtree" pitchFamily="2" charset="0"/>
      <p:regular r:id="rId52"/>
      <p:bold r:id="rId53"/>
      <p:italic r:id="rId54"/>
      <p:boldItalic r:id="rId55"/>
    </p:embeddedFont>
    <p:embeddedFont>
      <p:font typeface="Jost" pitchFamily="2" charset="0"/>
      <p:regular r:id="rId56"/>
      <p:bold r:id="rId57"/>
      <p:italic r:id="rId58"/>
      <p:boldItalic r:id="rId59"/>
    </p:embeddedFont>
    <p:embeddedFont>
      <p:font typeface="Jost Medium" pitchFamily="2" charset="0"/>
      <p:regular r:id="rId60"/>
      <p: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9E7"/>
    <a:srgbClr val="FFFCF9"/>
    <a:srgbClr val="678D72"/>
    <a:srgbClr val="FFF3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Estilo Médio 3 - Ênfase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C2FFA5D-87B4-456A-9821-1D502468CF0F}" styleName="Estilo com Tema 1 - Ênfas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Estilo com Tema 2 - Ênfase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Estilo com Tema 2 - Ênfase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Estilo com Tema 1 - Ênfase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enhum Estilo, Nenhuma Grad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Estilo com Tema 1 - Ênfase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Estilo com Tema 1 - Ênfase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Estilo com Tema 1 - Ênfase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940675A-B579-460E-94D1-54222C63F5DA}" styleName="Nenhum Estilo, Grade de Tabe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269D01E-BC32-4049-B463-5C60D7B0CCD2}" styleName="Estilo com Tema 2 - Ênfase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Estilo Claro 2 - Ênfase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660B408-B3CF-4A94-85FC-2B1E0A45F4A2}" styleName="Estilo Escuro 2 - Ênfase 1/Ênfas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08FB837D-C827-4EFA-A057-4D05807E0F7C}" styleName="Estilo com Tema 1 - Ênfase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58" autoAdjust="0"/>
    <p:restoredTop sz="85351" autoAdjust="0"/>
  </p:normalViewPr>
  <p:slideViewPr>
    <p:cSldViewPr snapToGrid="0">
      <p:cViewPr varScale="1">
        <p:scale>
          <a:sx n="70" d="100"/>
          <a:sy n="70" d="100"/>
        </p:scale>
        <p:origin x="114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5" Type="http://schemas.openxmlformats.org/officeDocument/2006/relationships/slide" Target="slides/slide4.xml"/><Relationship Id="rId61" Type="http://schemas.openxmlformats.org/officeDocument/2006/relationships/font" Target="fonts/font1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C05CC3-F146-4B18-9173-1221FC06BFA7}" type="datetimeFigureOut">
              <a:rPr lang="pt-BR" smtClean="0"/>
              <a:t>27/05/2026</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58AABA-127F-46CB-962C-20BC1253782D}" type="slidenum">
              <a:rPr lang="pt-BR" smtClean="0"/>
              <a:t>‹nº›</a:t>
            </a:fld>
            <a:endParaRPr lang="pt-BR"/>
          </a:p>
        </p:txBody>
      </p:sp>
    </p:spTree>
    <p:extLst>
      <p:ext uri="{BB962C8B-B14F-4D97-AF65-F5344CB8AC3E}">
        <p14:creationId xmlns:p14="http://schemas.microsoft.com/office/powerpoint/2010/main" val="3593407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800" b="0" i="0" dirty="0">
                <a:solidFill>
                  <a:srgbClr val="00567D"/>
                </a:solidFill>
                <a:effectLst/>
                <a:latin typeface="NotoSans-Regular"/>
              </a:rPr>
              <a:t>Os transtornos do neurodesenvolvimento </a:t>
            </a:r>
            <a:r>
              <a:rPr lang="pt-BR" sz="1800" b="0" i="0" dirty="0">
                <a:solidFill>
                  <a:srgbClr val="000000"/>
                </a:solidFill>
                <a:effectLst/>
                <a:latin typeface="NotoSerif-Regular"/>
              </a:rPr>
              <a:t>são um grupo de condições com início no período do desenvolvimento. Os transtornos tipicamente se manifestam cedo no desenvolvimento, em geral antes de a criança ingressar na escola, sendo caracterizados por déficits no desenvolvimento ou diferenças nos processos cerebrais, o que acarreta prejuízos no funcionamento pessoal, social, acadêmico ou profissional. </a:t>
            </a:r>
            <a:br>
              <a:rPr lang="pt-BR" dirty="0"/>
            </a:br>
            <a:endParaRPr lang="pt-BR" dirty="0"/>
          </a:p>
        </p:txBody>
      </p:sp>
      <p:sp>
        <p:nvSpPr>
          <p:cNvPr id="4" name="Espaço Reservado para Número de Slide 3"/>
          <p:cNvSpPr>
            <a:spLocks noGrp="1"/>
          </p:cNvSpPr>
          <p:nvPr>
            <p:ph type="sldNum" sz="quarter" idx="5"/>
          </p:nvPr>
        </p:nvSpPr>
        <p:spPr/>
        <p:txBody>
          <a:bodyPr/>
          <a:lstStyle/>
          <a:p>
            <a:fld id="{6C58AABA-127F-46CB-962C-20BC1253782D}" type="slidenum">
              <a:rPr lang="pt-BR" smtClean="0"/>
              <a:t>2</a:t>
            </a:fld>
            <a:endParaRPr lang="pt-BR"/>
          </a:p>
        </p:txBody>
      </p:sp>
    </p:spTree>
    <p:extLst>
      <p:ext uri="{BB962C8B-B14F-4D97-AF65-F5344CB8AC3E}">
        <p14:creationId xmlns:p14="http://schemas.microsoft.com/office/powerpoint/2010/main" val="1719035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800" b="0" i="0" dirty="0">
                <a:solidFill>
                  <a:srgbClr val="231F20"/>
                </a:solidFill>
                <a:effectLst/>
                <a:latin typeface="Palatino-Roman"/>
              </a:rPr>
              <a:t>Tanto TDAH quanto TEA não tem prejuízo de </a:t>
            </a:r>
            <a:r>
              <a:rPr lang="pt-BR" sz="1800" b="0" i="0" dirty="0" err="1">
                <a:solidFill>
                  <a:srgbClr val="231F20"/>
                </a:solidFill>
                <a:effectLst/>
                <a:latin typeface="Palatino-Roman"/>
              </a:rPr>
              <a:t>AVDs</a:t>
            </a:r>
            <a:r>
              <a:rPr lang="pt-BR" sz="1800" b="0" i="0" dirty="0">
                <a:solidFill>
                  <a:srgbClr val="231F20"/>
                </a:solidFill>
                <a:effectLst/>
                <a:latin typeface="Palatino-Roman"/>
              </a:rPr>
              <a:t> então isso ajuda a diferenciar. </a:t>
            </a:r>
          </a:p>
          <a:p>
            <a:r>
              <a:rPr lang="pt-BR" sz="1800" b="0" i="0" dirty="0">
                <a:solidFill>
                  <a:srgbClr val="231F20"/>
                </a:solidFill>
                <a:effectLst/>
                <a:latin typeface="Palatino-Roman"/>
              </a:rPr>
              <a:t>DI e TEA é uma comorbidade comum. </a:t>
            </a:r>
            <a:r>
              <a:rPr lang="pt-BR" sz="1800" b="0" i="0" dirty="0" err="1">
                <a:solidFill>
                  <a:srgbClr val="231F20"/>
                </a:solidFill>
                <a:effectLst/>
                <a:latin typeface="Palatino-Roman"/>
              </a:rPr>
              <a:t>Alem</a:t>
            </a:r>
            <a:r>
              <a:rPr lang="pt-BR" sz="1800" b="0" i="0" dirty="0">
                <a:solidFill>
                  <a:srgbClr val="231F20"/>
                </a:solidFill>
                <a:effectLst/>
                <a:latin typeface="Palatino-Roman"/>
              </a:rPr>
              <a:t> disso, podem ser similares em sintomas. Ex.: comportamentos repetitivos podem ocorrer em ambos</a:t>
            </a:r>
          </a:p>
          <a:p>
            <a:r>
              <a:rPr lang="pt-BR" sz="1800" b="0" i="0" dirty="0">
                <a:solidFill>
                  <a:srgbClr val="231F20"/>
                </a:solidFill>
                <a:effectLst/>
                <a:latin typeface="Palatino-Roman"/>
              </a:rPr>
              <a:t>TEA não tem prejuízo de </a:t>
            </a:r>
            <a:r>
              <a:rPr lang="pt-BR" sz="1800" b="0" i="0" dirty="0" err="1">
                <a:solidFill>
                  <a:srgbClr val="231F20"/>
                </a:solidFill>
                <a:effectLst/>
                <a:latin typeface="Palatino-Roman"/>
              </a:rPr>
              <a:t>AVDs</a:t>
            </a:r>
            <a:r>
              <a:rPr lang="pt-BR" sz="1800" b="0" i="0" dirty="0">
                <a:solidFill>
                  <a:srgbClr val="231F20"/>
                </a:solidFill>
                <a:effectLst/>
                <a:latin typeface="Palatino-Roman"/>
              </a:rPr>
              <a:t>, se tiver sugere DI. Mas pode ser DI e TEA juntos, quando suspeitar? Quando a comunicação está mais afetada que outras habilidades </a:t>
            </a:r>
          </a:p>
          <a:p>
            <a:endParaRPr lang="pt-BR" sz="1800" b="0" i="0" dirty="0">
              <a:solidFill>
                <a:srgbClr val="231F20"/>
              </a:solidFill>
              <a:effectLst/>
              <a:latin typeface="Palatino-Roman"/>
            </a:endParaRPr>
          </a:p>
          <a:p>
            <a:r>
              <a:rPr lang="pt-BR" sz="1800" b="0" i="0" dirty="0">
                <a:solidFill>
                  <a:srgbClr val="231F20"/>
                </a:solidFill>
                <a:effectLst/>
                <a:latin typeface="Palatino-Roman"/>
              </a:rPr>
              <a:t>deficiência intelectual é comum entre pessoas com transtorno do espectro autista. Sua investigação pode ser complicada por déficits </a:t>
            </a:r>
            <a:r>
              <a:rPr lang="pt-BR" sz="1800" b="0" i="0" dirty="0" err="1">
                <a:solidFill>
                  <a:srgbClr val="231F20"/>
                </a:solidFill>
                <a:effectLst/>
                <a:latin typeface="Palatino-Roman"/>
              </a:rPr>
              <a:t>sociocomunicacionais</a:t>
            </a:r>
            <a:r>
              <a:rPr lang="pt-BR" sz="1800" b="0" i="0" dirty="0">
                <a:solidFill>
                  <a:srgbClr val="231F20"/>
                </a:solidFill>
                <a:effectLst/>
                <a:latin typeface="Palatino-Roman"/>
              </a:rPr>
              <a:t> e comportamentais, inerentes ao transtorno do espectro autista,</a:t>
            </a:r>
            <a:r>
              <a:rPr lang="pt-BR" dirty="0"/>
              <a:t> </a:t>
            </a:r>
          </a:p>
          <a:p>
            <a:r>
              <a:rPr lang="pt-BR" sz="1800" b="0" i="0" dirty="0">
                <a:solidFill>
                  <a:srgbClr val="231F20"/>
                </a:solidFill>
                <a:effectLst/>
                <a:latin typeface="Palatino-Roman"/>
              </a:rPr>
              <a:t>Pode ser difícil diferenciar deficiência intelectual sem transtorno do espectro autista de transtorno do espectro autista em crianças muito jovens. Indivíduos com deficiência intelectual que não desenvolveram habilidades linguísticas ou simbólicas também representam um desafio para o diagnóstico diferencial, uma vez que comportamentos repetitivos frequentemente também ocorrem em tais indivíduos. Um diagnóstico de transtorno do espectro autista em uma pessoa com deficiência intelectual é adequado quando a comunicação e a interação sociais estão significativamente prejudicadas em relação ao nível de desenvolvimento de suas habilidades não verbais (p. ex., habilidades motoras finas, solução de problemas não verbais). Diferentemente, a deficiência intelectual é o diagnóstico apropriado quando não há discrepância aparente entre o nível das habilidades de comunicação social e outras habilidades intelectuais</a:t>
            </a:r>
            <a:r>
              <a:rPr lang="pt-BR" dirty="0"/>
              <a:t> </a:t>
            </a:r>
            <a:br>
              <a:rPr lang="pt-BR" dirty="0"/>
            </a:br>
            <a:br>
              <a:rPr lang="pt-BR" dirty="0"/>
            </a:br>
            <a:endParaRPr lang="pt-BR" dirty="0"/>
          </a:p>
        </p:txBody>
      </p:sp>
      <p:sp>
        <p:nvSpPr>
          <p:cNvPr id="4" name="Espaço Reservado para Número de Slide 3"/>
          <p:cNvSpPr>
            <a:spLocks noGrp="1"/>
          </p:cNvSpPr>
          <p:nvPr>
            <p:ph type="sldNum" sz="quarter" idx="5"/>
          </p:nvPr>
        </p:nvSpPr>
        <p:spPr/>
        <p:txBody>
          <a:bodyPr/>
          <a:lstStyle/>
          <a:p>
            <a:fld id="{6C58AABA-127F-46CB-962C-20BC1253782D}" type="slidenum">
              <a:rPr lang="pt-BR" smtClean="0"/>
              <a:t>12</a:t>
            </a:fld>
            <a:endParaRPr lang="pt-BR"/>
          </a:p>
        </p:txBody>
      </p:sp>
    </p:spTree>
    <p:extLst>
      <p:ext uri="{BB962C8B-B14F-4D97-AF65-F5344CB8AC3E}">
        <p14:creationId xmlns:p14="http://schemas.microsoft.com/office/powerpoint/2010/main" val="1984359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A fisioterapia e terapia ocupacional podem contribuir para o tratamento porque a DI é muitas vezes acompanhada de tônus muscular fraco, falta de coordenação e desenvolvimento lento de habilidades motoras. Um terapeuta será capaz de configurar um plano de tratamento individualizado que pode ser realizado em casa, escola ou instituição.</a:t>
            </a:r>
          </a:p>
          <a:p>
            <a:endParaRPr lang="pt-BR" dirty="0"/>
          </a:p>
          <a:p>
            <a:r>
              <a:rPr lang="pt-BR" dirty="0" err="1"/>
              <a:t>Educacao</a:t>
            </a:r>
            <a:r>
              <a:rPr lang="pt-BR" dirty="0"/>
              <a:t> inclusiva: A tendência atual é de se educar crianças com DI tanto quanto possível em condições normais ao invés de em escolas especiais (educação inclusiva). Isso se</a:t>
            </a:r>
          </a:p>
          <a:p>
            <a:r>
              <a:rPr lang="pt-BR" dirty="0"/>
              <a:t>aplica especialmente àqueles com formas mais leves de DI</a:t>
            </a:r>
          </a:p>
        </p:txBody>
      </p:sp>
      <p:sp>
        <p:nvSpPr>
          <p:cNvPr id="4" name="Espaço Reservado para Número de Slide 3"/>
          <p:cNvSpPr>
            <a:spLocks noGrp="1"/>
          </p:cNvSpPr>
          <p:nvPr>
            <p:ph type="sldNum" sz="quarter" idx="5"/>
          </p:nvPr>
        </p:nvSpPr>
        <p:spPr/>
        <p:txBody>
          <a:bodyPr/>
          <a:lstStyle/>
          <a:p>
            <a:fld id="{6C58AABA-127F-46CB-962C-20BC1253782D}" type="slidenum">
              <a:rPr lang="pt-BR" smtClean="0"/>
              <a:t>13</a:t>
            </a:fld>
            <a:endParaRPr lang="pt-BR"/>
          </a:p>
        </p:txBody>
      </p:sp>
    </p:spTree>
    <p:extLst>
      <p:ext uri="{BB962C8B-B14F-4D97-AF65-F5344CB8AC3E}">
        <p14:creationId xmlns:p14="http://schemas.microsoft.com/office/powerpoint/2010/main" val="22393070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IACAPAP: medicações são mais baseadas na experiencia empírica do que em estudos</a:t>
            </a:r>
          </a:p>
          <a:p>
            <a:endParaRPr lang="pt-BR" dirty="0"/>
          </a:p>
          <a:p>
            <a:r>
              <a:rPr lang="pt-BR" dirty="0"/>
              <a:t>https://pubmed.ncbi.nlm.nih.gov/26779860/</a:t>
            </a:r>
          </a:p>
          <a:p>
            <a:r>
              <a:rPr lang="en-US" dirty="0"/>
              <a:t>Antipsychotics, particularly risperidone, appear to be effective in reducing problem behaviors in children with intellectual disability. Evidence in adults is inconclusive. Methylphenidate appears to be effective, and α-agonists appear promising in reducing attention-deficit hyperactivity disorder symptoms. Lithium might be effective in reducing aggression. Evidence is limited to support the use of antiepileptic drugs, anxiolytics, and naltrexone for management of problem behaviors. Antidepressants may be poorly tolerated and might not be effective in reducing repetitive/stereotypic </a:t>
            </a:r>
            <a:r>
              <a:rPr lang="en-US" dirty="0" err="1"/>
              <a:t>behaviors.In</a:t>
            </a:r>
            <a:r>
              <a:rPr lang="en-US" dirty="0"/>
              <a:t> recent trials, glutamatergic and GABAergic agents for fragile X syndrome, and acetylcholinesterase inhibitors for Down's syndrome, failed to show efficacy. Growth hormone treatment might improve cognition and behavior in Prader-Willi syndrome population. Results from oxytocin trials on social behaviors are inconclusive albeit promising. Melatonin appears to improve sleep. Most trials of dietary supplements did not show benefits. </a:t>
            </a:r>
          </a:p>
          <a:p>
            <a:r>
              <a:rPr lang="en-US" dirty="0"/>
              <a:t>Evidence-based pharmacotherapy options in people with intellectual disability are limited, and many agents can cause substantial adverse events.</a:t>
            </a:r>
            <a:endParaRPr lang="pt-BR" dirty="0"/>
          </a:p>
        </p:txBody>
      </p:sp>
      <p:sp>
        <p:nvSpPr>
          <p:cNvPr id="4" name="Espaço Reservado para Número de Slide 3"/>
          <p:cNvSpPr>
            <a:spLocks noGrp="1"/>
          </p:cNvSpPr>
          <p:nvPr>
            <p:ph type="sldNum" sz="quarter" idx="5"/>
          </p:nvPr>
        </p:nvSpPr>
        <p:spPr/>
        <p:txBody>
          <a:bodyPr/>
          <a:lstStyle/>
          <a:p>
            <a:fld id="{6C58AABA-127F-46CB-962C-20BC1253782D}" type="slidenum">
              <a:rPr lang="pt-BR" smtClean="0"/>
              <a:t>14</a:t>
            </a:fld>
            <a:endParaRPr lang="pt-BR"/>
          </a:p>
        </p:txBody>
      </p:sp>
    </p:spTree>
    <p:extLst>
      <p:ext uri="{BB962C8B-B14F-4D97-AF65-F5344CB8AC3E}">
        <p14:creationId xmlns:p14="http://schemas.microsoft.com/office/powerpoint/2010/main" val="24638177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0" i="0" kern="1200" dirty="0">
                <a:solidFill>
                  <a:schemeClr val="tx1"/>
                </a:solidFill>
                <a:effectLst/>
                <a:latin typeface="+mn-lt"/>
                <a:ea typeface="+mn-ea"/>
                <a:cs typeface="+mn-cs"/>
              </a:rPr>
              <a:t>Esses sintomas estão presentes no período inicial do desenvolvimento, mas podem não se manifestar plenamente até que as demandas sociais excedam as capacidades limitadas da criança, ou ainda</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podem ser mascaradas por estratégias aprendidas ao longo da vida.</a:t>
            </a:r>
            <a:r>
              <a:rPr lang="pt-BR" dirty="0"/>
              <a:t>  </a:t>
            </a:r>
          </a:p>
          <a:p>
            <a:endParaRPr lang="pt-BR" dirty="0"/>
          </a:p>
        </p:txBody>
      </p:sp>
      <p:sp>
        <p:nvSpPr>
          <p:cNvPr id="4" name="Espaço Reservado para Número de Slide 3"/>
          <p:cNvSpPr>
            <a:spLocks noGrp="1"/>
          </p:cNvSpPr>
          <p:nvPr>
            <p:ph type="sldNum" sz="quarter" idx="5"/>
          </p:nvPr>
        </p:nvSpPr>
        <p:spPr/>
        <p:txBody>
          <a:bodyPr/>
          <a:lstStyle/>
          <a:p>
            <a:fld id="{6C58AABA-127F-46CB-962C-20BC1253782D}" type="slidenum">
              <a:rPr lang="pt-BR" smtClean="0"/>
              <a:t>16</a:t>
            </a:fld>
            <a:endParaRPr lang="pt-BR"/>
          </a:p>
        </p:txBody>
      </p:sp>
    </p:spTree>
    <p:extLst>
      <p:ext uri="{BB962C8B-B14F-4D97-AF65-F5344CB8AC3E}">
        <p14:creationId xmlns:p14="http://schemas.microsoft.com/office/powerpoint/2010/main" val="35406483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err="1">
                <a:solidFill>
                  <a:schemeClr val="tx1"/>
                </a:solidFill>
                <a:effectLst/>
                <a:latin typeface="+mn-lt"/>
                <a:ea typeface="+mn-ea"/>
                <a:cs typeface="+mn-cs"/>
              </a:rPr>
              <a:t>Bleuler</a:t>
            </a:r>
            <a:r>
              <a:rPr lang="pt-BR" sz="1200" b="0" i="0" kern="1200" dirty="0">
                <a:solidFill>
                  <a:schemeClr val="tx1"/>
                </a:solidFill>
                <a:effectLst/>
                <a:latin typeface="+mn-lt"/>
                <a:ea typeface="+mn-ea"/>
                <a:cs typeface="+mn-cs"/>
              </a:rPr>
              <a:t>, psiquiatra suíço, cunhou os termos </a:t>
            </a:r>
            <a:r>
              <a:rPr lang="pt-BR" sz="1200" b="0" i="1" kern="1200" dirty="0">
                <a:solidFill>
                  <a:schemeClr val="tx1"/>
                </a:solidFill>
                <a:effectLst/>
                <a:latin typeface="+mn-lt"/>
                <a:ea typeface="+mn-ea"/>
                <a:cs typeface="+mn-cs"/>
              </a:rPr>
              <a:t>esquizofrenia </a:t>
            </a:r>
            <a:r>
              <a:rPr lang="pt-BR" sz="1200" b="0" i="0" kern="1200" dirty="0">
                <a:solidFill>
                  <a:schemeClr val="tx1"/>
                </a:solidFill>
                <a:effectLst/>
                <a:latin typeface="+mn-lt"/>
                <a:ea typeface="+mn-ea"/>
                <a:cs typeface="+mn-cs"/>
              </a:rPr>
              <a:t>e </a:t>
            </a:r>
            <a:r>
              <a:rPr lang="pt-BR" sz="1200" b="0" i="1" kern="1200" dirty="0">
                <a:solidFill>
                  <a:schemeClr val="tx1"/>
                </a:solidFill>
                <a:effectLst/>
                <a:latin typeface="+mn-lt"/>
                <a:ea typeface="+mn-ea"/>
                <a:cs typeface="+mn-cs"/>
              </a:rPr>
              <a:t>autismo no inicio do século XX,</a:t>
            </a:r>
            <a:r>
              <a:rPr lang="pt-BR" sz="1200" b="0" i="1" kern="1200" baseline="0" dirty="0">
                <a:solidFill>
                  <a:schemeClr val="tx1"/>
                </a:solidFill>
                <a:effectLst/>
                <a:latin typeface="+mn-lt"/>
                <a:ea typeface="+mn-ea"/>
                <a:cs typeface="+mn-cs"/>
              </a:rPr>
              <a:t> e</a:t>
            </a:r>
            <a:r>
              <a:rPr lang="pt-BR" sz="1200" b="0" i="0" kern="1200" dirty="0">
                <a:solidFill>
                  <a:schemeClr val="tx1"/>
                </a:solidFill>
                <a:effectLst/>
                <a:latin typeface="+mn-lt"/>
                <a:ea typeface="+mn-ea"/>
                <a:cs typeface="+mn-cs"/>
              </a:rPr>
              <a:t>le derivou este último da palavra grega </a:t>
            </a:r>
            <a:r>
              <a:rPr lang="pt-BR" sz="1200" b="0" i="1" kern="1200" dirty="0">
                <a:solidFill>
                  <a:schemeClr val="tx1"/>
                </a:solidFill>
                <a:effectLst/>
                <a:latin typeface="+mn-lt"/>
                <a:ea typeface="+mn-ea"/>
                <a:cs typeface="+mn-cs"/>
              </a:rPr>
              <a:t>autos </a:t>
            </a:r>
            <a:r>
              <a:rPr lang="pt-BR" sz="1200" b="0" i="0" kern="1200" dirty="0">
                <a:solidFill>
                  <a:schemeClr val="tx1"/>
                </a:solidFill>
                <a:effectLst/>
                <a:latin typeface="+mn-lt"/>
                <a:ea typeface="+mn-ea"/>
                <a:cs typeface="+mn-cs"/>
              </a:rPr>
              <a:t>(que significa “eu”) para descrever a retirada ativa de pacientes com esquizofrenia em sua própria vida</a:t>
            </a:r>
            <a:r>
              <a:rPr lang="pt-BR" dirty="0"/>
              <a:t> em um esforço para lidar com </a:t>
            </a:r>
            <a:r>
              <a:rPr lang="pt-BR" dirty="0" err="1"/>
              <a:t>epxperiencias</a:t>
            </a:r>
            <a:r>
              <a:rPr lang="pt-BR" baseline="0" dirty="0"/>
              <a:t> externas intoleráveis.</a:t>
            </a:r>
          </a:p>
          <a:p>
            <a:endParaRPr lang="pt-BR" baseline="0" dirty="0"/>
          </a:p>
          <a:p>
            <a:r>
              <a:rPr lang="pt-BR" baseline="0" dirty="0"/>
              <a:t>O uso do termo “autismo” no seu sentido atual começou 30 anos depois, quando o pediatra austríaco Hans Asperger adotou a terminologia de </a:t>
            </a:r>
            <a:r>
              <a:rPr lang="pt-BR" baseline="0" dirty="0" err="1"/>
              <a:t>Bleuler</a:t>
            </a:r>
            <a:r>
              <a:rPr lang="pt-BR" baseline="0" dirty="0"/>
              <a:t> de “psicopatas autistas” em uma palestra que ele proferiu no Hospital</a:t>
            </a:r>
          </a:p>
          <a:p>
            <a:r>
              <a:rPr lang="pt-BR" baseline="0" dirty="0"/>
              <a:t>Universitário de Viena (Asperger, 1938). Em 1944, Asperger publicou sua segunda tese de doutorado (primeira transcrita em 1943) (Asperger, 1944), onde descreveu um grupo de crianças e adolescentes com déficits em comunicação e habilidades sociais e também com um padrão restritivo e repetitivo de comportamentos</a:t>
            </a:r>
          </a:p>
          <a:p>
            <a:endParaRPr lang="pt-BR" baseline="0" dirty="0"/>
          </a:p>
          <a:p>
            <a:r>
              <a:rPr lang="pt-BR" baseline="0" dirty="0"/>
              <a:t>Mais ou menos simultaneamente e sem saber do trabalho um do outro, Kanner descreveu 11 crianças com “indiferença autista” e “insistência na mesmice”. As crianças descritas por Asperger diferiam das de Kanner, pois não apresentavam atrasos significativos no desenvolvimento cognitivo ou de linguagem precoce.</a:t>
            </a:r>
          </a:p>
          <a:p>
            <a:endParaRPr lang="pt-BR" baseline="0" dirty="0"/>
          </a:p>
          <a:p>
            <a:r>
              <a:rPr lang="pt-BR" baseline="0" dirty="0"/>
              <a:t>O texto de Asperger permaneceu desconhecido a principio, mas depois foi traduzido para o inglês e passou a ser difundido ao longo dos anos. Gradualmente foi se reconhecendo que o autismo é um espectro </a:t>
            </a:r>
            <a:r>
              <a:rPr lang="pt-BR" baseline="0" dirty="0" err="1"/>
              <a:t>entao</a:t>
            </a:r>
            <a:r>
              <a:rPr lang="pt-BR" baseline="0" dirty="0"/>
              <a:t> adotou-se esse termo no DSM5, incluindo o autismo e o t. de </a:t>
            </a:r>
            <a:r>
              <a:rPr lang="pt-BR" baseline="0" dirty="0" err="1"/>
              <a:t>asperger</a:t>
            </a:r>
            <a:br>
              <a:rPr lang="pt-BR" dirty="0"/>
            </a:br>
            <a:endParaRPr lang="pt-BR" dirty="0"/>
          </a:p>
          <a:p>
            <a:endParaRPr lang="pt-BR" dirty="0"/>
          </a:p>
        </p:txBody>
      </p:sp>
      <p:sp>
        <p:nvSpPr>
          <p:cNvPr id="4" name="Espaço Reservado para Número de Slide 3"/>
          <p:cNvSpPr>
            <a:spLocks noGrp="1"/>
          </p:cNvSpPr>
          <p:nvPr>
            <p:ph type="sldNum" sz="quarter" idx="5"/>
          </p:nvPr>
        </p:nvSpPr>
        <p:spPr/>
        <p:txBody>
          <a:bodyPr/>
          <a:lstStyle/>
          <a:p>
            <a:fld id="{6C58AABA-127F-46CB-962C-20BC1253782D}" type="slidenum">
              <a:rPr lang="pt-BR" smtClean="0"/>
              <a:t>17</a:t>
            </a:fld>
            <a:endParaRPr lang="pt-BR"/>
          </a:p>
        </p:txBody>
      </p:sp>
    </p:spTree>
    <p:extLst>
      <p:ext uri="{BB962C8B-B14F-4D97-AF65-F5344CB8AC3E}">
        <p14:creationId xmlns:p14="http://schemas.microsoft.com/office/powerpoint/2010/main" val="28376416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0F533-F72B-5C55-1014-669452C8CEF0}"/>
            </a:ext>
          </a:extLst>
        </p:cNvPr>
        <p:cNvGrpSpPr/>
        <p:nvPr/>
      </p:nvGrpSpPr>
      <p:grpSpPr>
        <a:xfrm>
          <a:off x="0" y="0"/>
          <a:ext cx="0" cy="0"/>
          <a:chOff x="0" y="0"/>
          <a:chExt cx="0" cy="0"/>
        </a:xfrm>
      </p:grpSpPr>
      <p:sp>
        <p:nvSpPr>
          <p:cNvPr id="2" name="Espaço Reservado para Imagem de Slide 1">
            <a:extLst>
              <a:ext uri="{FF2B5EF4-FFF2-40B4-BE49-F238E27FC236}">
                <a16:creationId xmlns:a16="http://schemas.microsoft.com/office/drawing/2014/main" id="{D9773EFF-A62A-B703-6BD2-0B32BFB4A0A6}"/>
              </a:ext>
            </a:extLst>
          </p:cNvPr>
          <p:cNvSpPr>
            <a:spLocks noGrp="1" noRot="1" noChangeAspect="1"/>
          </p:cNvSpPr>
          <p:nvPr>
            <p:ph type="sldImg"/>
          </p:nvPr>
        </p:nvSpPr>
        <p:spPr/>
      </p:sp>
      <p:sp>
        <p:nvSpPr>
          <p:cNvPr id="3" name="Espaço Reservado para Anotações 2">
            <a:extLst>
              <a:ext uri="{FF2B5EF4-FFF2-40B4-BE49-F238E27FC236}">
                <a16:creationId xmlns:a16="http://schemas.microsoft.com/office/drawing/2014/main" id="{9E4873BF-1461-B4A8-E837-8F0F034FB803}"/>
              </a:ext>
            </a:extLst>
          </p:cNvPr>
          <p:cNvSpPr>
            <a:spLocks noGrp="1"/>
          </p:cNvSpPr>
          <p:nvPr>
            <p:ph type="body" idx="1"/>
          </p:nvPr>
        </p:nvSpPr>
        <p:spPr/>
        <p:txBody>
          <a:bodyPr/>
          <a:lstStyle/>
          <a:p>
            <a:r>
              <a:rPr lang="pt-BR" dirty="0"/>
              <a:t>Deve ter alterações nos 3</a:t>
            </a:r>
            <a:r>
              <a:rPr lang="pt-BR" baseline="0" dirty="0"/>
              <a:t> subcritérios, pelo DSM. Vale lembrar que é sobre COMUNICAÇÃO, não fala. pode haver alterações na fala, mas pode haver alterações da comunicação social mesmo se fala estiver normal. E se não houver fala, ainda assim a comunicação social é avaliada</a:t>
            </a:r>
          </a:p>
          <a:p>
            <a:endParaRPr lang="pt-BR" baseline="0" dirty="0"/>
          </a:p>
          <a:p>
            <a:r>
              <a:rPr lang="pt-BR" baseline="0" dirty="0"/>
              <a:t>RECIPROCIDADE SOCIOEMOCIONAL: alguns tem desinteresse. O</a:t>
            </a:r>
            <a:r>
              <a:rPr lang="pt-BR" sz="1200" b="0" i="0" kern="1200" dirty="0">
                <a:solidFill>
                  <a:schemeClr val="tx1"/>
                </a:solidFill>
                <a:effectLst/>
                <a:latin typeface="+mn-lt"/>
                <a:ea typeface="+mn-ea"/>
                <a:cs typeface="+mn-cs"/>
              </a:rPr>
              <a:t>s déficits na reciprocidade socioemocional podem aparecer mais em dificuldades de processamento e resposta a pistas sociais complexas (p. ex., quando e como entrar em uma conversa, o que não dizer). Indivíduos que desenvolveram estratégias compensatórias para alguns desafios sociais ainda enfrentam dificuldades em situações novas ou sem apoio, sofrendo com o esforço e a ansiedade para, de forma consciente, calcular o que é socialmente intuitivo para a maioria dos indivíduos. </a:t>
            </a:r>
            <a:r>
              <a:rPr lang="pt-BR" baseline="0" dirty="0"/>
              <a:t>e pode levar a sensação de que é exaustivo socializar.</a:t>
            </a:r>
            <a:r>
              <a:rPr lang="pt-BR" dirty="0"/>
              <a:t> </a:t>
            </a:r>
            <a:endParaRPr lang="pt-BR"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pt-BR" baseline="0" dirty="0"/>
              <a:t>(“</a:t>
            </a:r>
            <a:r>
              <a:rPr lang="pt-BR" sz="1200" b="0" i="0" kern="1200" dirty="0">
                <a:solidFill>
                  <a:schemeClr val="tx1"/>
                </a:solidFill>
                <a:effectLst/>
                <a:latin typeface="+mn-lt"/>
                <a:ea typeface="+mn-ea"/>
                <a:cs typeface="+mn-cs"/>
              </a:rPr>
              <a:t>Eu apenas não entendo as dicas sociais que as outras pessoas entendem. Logo, se eu estiver conversando com alguém na sala e ele diz: “Cara, já é uma hora mesmo?”, eu olho para o relógio e respondo que “sim, é uma hora mesmo”</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quando, na realidade, ele está tentando encontrar um jeito mais educado de se livrar de mim.)</a:t>
            </a:r>
          </a:p>
          <a:p>
            <a:endParaRPr lang="pt-BR" baseline="0" dirty="0"/>
          </a:p>
          <a:p>
            <a:endParaRPr lang="pt-BR" baseline="0" dirty="0"/>
          </a:p>
          <a:p>
            <a:r>
              <a:rPr lang="pt-BR" baseline="0" dirty="0"/>
              <a:t>NÃO VERBAL: </a:t>
            </a:r>
            <a:r>
              <a:rPr lang="pt-BR" sz="1200" b="0" i="0" kern="1200" dirty="0">
                <a:solidFill>
                  <a:schemeClr val="tx1"/>
                </a:solidFill>
                <a:effectLst/>
                <a:latin typeface="+mn-lt"/>
                <a:ea typeface="+mn-ea"/>
                <a:cs typeface="+mn-cs"/>
              </a:rPr>
              <a:t>Um aspecto precoce do transtorno do espectro autista é a atenção compartilhada prejudicada, conforme manifestado por falta do gesto de apontar, mostrar ou trazer objetos para compartilhar o interesse com outros ou dificuldade para seguir o gesto de apontar ou o olhar indicador de outras pessoas.</a:t>
            </a:r>
            <a:r>
              <a:rPr lang="pt-BR" dirty="0"/>
              <a:t> </a:t>
            </a:r>
            <a:r>
              <a:rPr lang="pt-BR" sz="1200" b="0" i="0" kern="1200" dirty="0">
                <a:solidFill>
                  <a:schemeClr val="tx1"/>
                </a:solidFill>
                <a:effectLst/>
                <a:latin typeface="+mn-lt"/>
                <a:ea typeface="+mn-ea"/>
                <a:cs typeface="+mn-cs"/>
              </a:rPr>
              <a:t>Entre jovens e adultos com linguagem fluente, a dificuldade para coordenar a comunicação não verbal com a fala pode passar a impressão de “linguagem corporal” estranha, rígida ou exagerada durante as interações</a:t>
            </a:r>
            <a:r>
              <a:rPr lang="pt-BR" dirty="0"/>
              <a:t> </a:t>
            </a:r>
            <a:br>
              <a:rPr lang="pt-BR" dirty="0"/>
            </a:br>
            <a:endParaRPr lang="pt-BR" baseline="0" dirty="0">
              <a:solidFill>
                <a:schemeClr val="tx1"/>
              </a:solidFill>
            </a:endParaRPr>
          </a:p>
          <a:p>
            <a:endParaRPr lang="pt-BR" dirty="0">
              <a:solidFill>
                <a:schemeClr val="bg1"/>
              </a:solidFill>
            </a:endParaRPr>
          </a:p>
          <a:p>
            <a:r>
              <a:rPr lang="pt-BR" sz="1200" b="0" i="0" kern="1200" dirty="0">
                <a:solidFill>
                  <a:schemeClr val="tx1"/>
                </a:solidFill>
                <a:effectLst/>
                <a:latin typeface="+mn-lt"/>
                <a:ea typeface="+mn-ea"/>
                <a:cs typeface="+mn-cs"/>
              </a:rPr>
              <a:t>RELACIONAMENTOS: Déficits para desenvolver, manter e compreender as relações devem </a:t>
            </a:r>
            <a:r>
              <a:rPr lang="pt-BR" sz="1200" b="0" i="0" kern="1200" dirty="0" err="1">
                <a:solidFill>
                  <a:schemeClr val="tx1"/>
                </a:solidFill>
                <a:effectLst/>
                <a:latin typeface="+mn-lt"/>
                <a:ea typeface="+mn-ea"/>
                <a:cs typeface="+mn-cs"/>
              </a:rPr>
              <a:t>serjulgados</a:t>
            </a:r>
            <a:r>
              <a:rPr lang="pt-BR" sz="1200" b="0" i="0" kern="1200" dirty="0">
                <a:solidFill>
                  <a:schemeClr val="tx1"/>
                </a:solidFill>
                <a:effectLst/>
                <a:latin typeface="+mn-lt"/>
                <a:ea typeface="+mn-ea"/>
                <a:cs typeface="+mn-cs"/>
              </a:rPr>
              <a:t> em relação aos padrões relativos a idade, gênero e cultura. Pode haver interesse social ausente, reduzido ou atípico, manifestado por rejeição de outros, passividade ou abordagens inadequadas que pareçam agressivas ou disruptivas. Essas dificuldades são particularmente evidentes em crianças pequenas, em quem costuma existir uma falta de jogo social e imaginação compartilhados</a:t>
            </a:r>
            <a:r>
              <a:rPr lang="pt-BR" dirty="0"/>
              <a:t> </a:t>
            </a:r>
            <a:br>
              <a:rPr lang="pt-BR" dirty="0"/>
            </a:br>
            <a:endParaRPr lang="pt-BR" dirty="0"/>
          </a:p>
          <a:p>
            <a:r>
              <a:rPr lang="pt-BR" dirty="0">
                <a:solidFill>
                  <a:schemeClr val="bg1"/>
                </a:solidFill>
              </a:rPr>
              <a:t>-//-</a:t>
            </a:r>
          </a:p>
          <a:p>
            <a:endParaRPr lang="pt-BR" dirty="0">
              <a:solidFill>
                <a:schemeClr val="bg1"/>
              </a:solidFill>
            </a:endParaRPr>
          </a:p>
          <a:p>
            <a:r>
              <a:rPr lang="pt-BR" dirty="0">
                <a:solidFill>
                  <a:schemeClr val="bg1"/>
                </a:solidFill>
              </a:rPr>
              <a:t>Ecolalia, fala anormalmente alta, baixa, rápida, lenta, monótona, Invenção de termos próprios, repetições inadequadas de frases</a:t>
            </a:r>
          </a:p>
          <a:p>
            <a:r>
              <a:rPr lang="pt-BR" baseline="0" dirty="0"/>
              <a:t>Mesmo indivíduos com TEA de alto desempenho podem ter dificuldade pra estabelecer e sustentar conversa, pelos motivos no quadro. Somados aos interesses restritos, pode tornar-se difícil sustentar conversa com indivíduos com TEA.</a:t>
            </a:r>
          </a:p>
          <a:p>
            <a:endParaRPr lang="pt-BR" baseline="0" dirty="0"/>
          </a:p>
          <a:p>
            <a:endParaRPr lang="pt-BR" baseline="0" dirty="0"/>
          </a:p>
          <a:p>
            <a:endParaRPr lang="pt-BR" baseline="0" dirty="0"/>
          </a:p>
          <a:p>
            <a:endParaRPr lang="pt-BR" baseline="0" dirty="0"/>
          </a:p>
          <a:p>
            <a:br>
              <a:rPr lang="pt-BR" dirty="0"/>
            </a:br>
            <a:endParaRPr lang="pt-BR" dirty="0"/>
          </a:p>
        </p:txBody>
      </p:sp>
      <p:sp>
        <p:nvSpPr>
          <p:cNvPr id="4" name="Espaço Reservado para Número de Slide 3">
            <a:extLst>
              <a:ext uri="{FF2B5EF4-FFF2-40B4-BE49-F238E27FC236}">
                <a16:creationId xmlns:a16="http://schemas.microsoft.com/office/drawing/2014/main" id="{B17AAF32-51F8-B37F-36E4-FD54C3B6F3E2}"/>
              </a:ext>
            </a:extLst>
          </p:cNvPr>
          <p:cNvSpPr>
            <a:spLocks noGrp="1"/>
          </p:cNvSpPr>
          <p:nvPr>
            <p:ph type="sldNum" sz="quarter" idx="5"/>
          </p:nvPr>
        </p:nvSpPr>
        <p:spPr/>
        <p:txBody>
          <a:bodyPr/>
          <a:lstStyle/>
          <a:p>
            <a:fld id="{6C58AABA-127F-46CB-962C-20BC1253782D}" type="slidenum">
              <a:rPr lang="pt-BR" smtClean="0"/>
              <a:t>19</a:t>
            </a:fld>
            <a:endParaRPr lang="pt-BR"/>
          </a:p>
        </p:txBody>
      </p:sp>
    </p:spTree>
    <p:extLst>
      <p:ext uri="{BB962C8B-B14F-4D97-AF65-F5344CB8AC3E}">
        <p14:creationId xmlns:p14="http://schemas.microsoft.com/office/powerpoint/2010/main" val="36366644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b="0" i="0" kern="1200" dirty="0">
                <a:solidFill>
                  <a:schemeClr val="tx1"/>
                </a:solidFill>
                <a:effectLst/>
                <a:latin typeface="+mn-lt"/>
                <a:ea typeface="+mn-ea"/>
                <a:cs typeface="+mn-cs"/>
              </a:rPr>
              <a:t>Sensoriais:</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p. ex., indiferença aparente a dor/temperatura, reação contrária a sons ou</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texturas específicas (livro</a:t>
            </a:r>
            <a:r>
              <a:rPr lang="pt-BR" sz="1200" b="0" i="0" kern="1200" baseline="0" dirty="0">
                <a:solidFill>
                  <a:schemeClr val="tx1"/>
                </a:solidFill>
                <a:effectLst/>
                <a:latin typeface="+mn-lt"/>
                <a:ea typeface="+mn-ea"/>
                <a:cs typeface="+mn-cs"/>
              </a:rPr>
              <a:t> da exemplo de crianças que cobria os ouvidos </a:t>
            </a:r>
            <a:r>
              <a:rPr lang="pt-BR" sz="1200" b="0" i="0" kern="1200" baseline="0" dirty="0" err="1">
                <a:solidFill>
                  <a:schemeClr val="tx1"/>
                </a:solidFill>
                <a:effectLst/>
                <a:latin typeface="+mn-lt"/>
                <a:ea typeface="+mn-ea"/>
                <a:cs typeface="+mn-cs"/>
              </a:rPr>
              <a:t>qd</a:t>
            </a:r>
            <a:r>
              <a:rPr lang="pt-BR" sz="1200" b="0" i="0" kern="1200" baseline="0" dirty="0">
                <a:solidFill>
                  <a:schemeClr val="tx1"/>
                </a:solidFill>
                <a:effectLst/>
                <a:latin typeface="+mn-lt"/>
                <a:ea typeface="+mn-ea"/>
                <a:cs typeface="+mn-cs"/>
              </a:rPr>
              <a:t> iam esvaziar um balão, ou tinha </a:t>
            </a:r>
            <a:r>
              <a:rPr lang="pt-BR" sz="1200" b="0" i="0" kern="1200" baseline="0" dirty="0" err="1">
                <a:solidFill>
                  <a:schemeClr val="tx1"/>
                </a:solidFill>
                <a:effectLst/>
                <a:latin typeface="+mn-lt"/>
                <a:ea typeface="+mn-ea"/>
                <a:cs typeface="+mn-cs"/>
              </a:rPr>
              <a:t>mt</a:t>
            </a:r>
            <a:r>
              <a:rPr lang="pt-BR" sz="1200" b="0" i="0" kern="1200" baseline="0" dirty="0">
                <a:solidFill>
                  <a:schemeClr val="tx1"/>
                </a:solidFill>
                <a:effectLst/>
                <a:latin typeface="+mn-lt"/>
                <a:ea typeface="+mn-ea"/>
                <a:cs typeface="+mn-cs"/>
              </a:rPr>
              <a:t> relutância a tocar numa bola felpuda, outra não gostava de luz forte)</a:t>
            </a:r>
            <a:r>
              <a:rPr lang="pt-BR" sz="1200" b="0" i="0" kern="1200" dirty="0">
                <a:solidFill>
                  <a:schemeClr val="tx1"/>
                </a:solidFill>
                <a:effectLst/>
                <a:latin typeface="+mn-lt"/>
                <a:ea typeface="+mn-ea"/>
                <a:cs typeface="+mn-cs"/>
              </a:rPr>
              <a:t>, cheirar ou tocar objetos de forma excessiva, fascinação visual por luzes</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ou movimento)</a:t>
            </a:r>
            <a:r>
              <a:rPr lang="pt-BR" dirty="0"/>
              <a:t> </a:t>
            </a:r>
            <a:br>
              <a:rPr lang="pt-BR" dirty="0"/>
            </a:br>
            <a:endParaRPr lang="pt-BR" dirty="0"/>
          </a:p>
        </p:txBody>
      </p:sp>
      <p:sp>
        <p:nvSpPr>
          <p:cNvPr id="4" name="Espaço Reservado para Número de Slide 3"/>
          <p:cNvSpPr>
            <a:spLocks noGrp="1"/>
          </p:cNvSpPr>
          <p:nvPr>
            <p:ph type="sldNum" sz="quarter" idx="10"/>
          </p:nvPr>
        </p:nvSpPr>
        <p:spPr/>
        <p:txBody>
          <a:bodyPr/>
          <a:lstStyle/>
          <a:p>
            <a:fld id="{D342909A-BB10-49B8-AF7A-F4C7AAA07A08}" type="slidenum">
              <a:rPr lang="pt-BR" smtClean="0"/>
              <a:t>20</a:t>
            </a:fld>
            <a:endParaRPr lang="pt-BR"/>
          </a:p>
        </p:txBody>
      </p:sp>
    </p:spTree>
    <p:extLst>
      <p:ext uri="{BB962C8B-B14F-4D97-AF65-F5344CB8AC3E}">
        <p14:creationId xmlns:p14="http://schemas.microsoft.com/office/powerpoint/2010/main" val="2588701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3200" dirty="0"/>
              <a:t>Movimentos, fala ou uso de objetos </a:t>
            </a:r>
            <a:r>
              <a:rPr lang="pt-BR" sz="3200" b="1" dirty="0"/>
              <a:t>estereotipados/repetitivos</a:t>
            </a:r>
            <a:r>
              <a:rPr lang="pt-BR" sz="3200" dirty="0"/>
              <a:t> (estereotipias motoras, alinhar/girar objetos, ecolalia, frases idiossincráticas, maneirismos verbais...)</a:t>
            </a:r>
          </a:p>
          <a:p>
            <a:endParaRPr lang="pt-BR" sz="1800" b="0" i="0" dirty="0">
              <a:solidFill>
                <a:srgbClr val="000000"/>
              </a:solidFill>
              <a:effectLst/>
              <a:latin typeface="TimesNewRomanPSMT"/>
            </a:endParaRPr>
          </a:p>
          <a:p>
            <a:r>
              <a:rPr lang="pt-BR" sz="1800" b="0" i="0" dirty="0">
                <a:solidFill>
                  <a:srgbClr val="000000"/>
                </a:solidFill>
                <a:effectLst/>
                <a:latin typeface="TimesNewRomanPSMT"/>
              </a:rPr>
              <a:t>Estereotipias motoras: ações motoras desprovidas de finalidade e de sentido (para o próprio doente), sendo repetidas de maneira uniforme e com grande frequência.</a:t>
            </a:r>
            <a:r>
              <a:rPr lang="pt-BR" sz="2800" dirty="0"/>
              <a:t> </a:t>
            </a:r>
            <a:r>
              <a:rPr lang="pt-BR" sz="1800" b="0" i="0" dirty="0">
                <a:solidFill>
                  <a:srgbClr val="000000"/>
                </a:solidFill>
                <a:effectLst/>
                <a:latin typeface="TimesNewRomanPSMT"/>
              </a:rPr>
              <a:t>As estereotipias podem ser de gestos ou movimentos (desde simples movimentos de dedos até marchas), de posição (estereotipia acinética ou catalepsia – a manutenção de uma postura corporal, geralmente extravagante, durante longo tempo), de lugar (a busca reiterada, sem razão plausível, de um mesmo local) ou de palavras e frases (chamada de </a:t>
            </a:r>
            <a:r>
              <a:rPr lang="pt-BR" sz="1800" b="0" i="0" dirty="0" err="1">
                <a:solidFill>
                  <a:srgbClr val="000000"/>
                </a:solidFill>
                <a:effectLst/>
                <a:latin typeface="TimesNewRomanPSMT"/>
              </a:rPr>
              <a:t>verbigeração</a:t>
            </a:r>
            <a:r>
              <a:rPr lang="pt-BR" sz="1800" b="0" i="0" dirty="0">
                <a:solidFill>
                  <a:srgbClr val="000000"/>
                </a:solidFill>
                <a:effectLst/>
                <a:latin typeface="TimesNewRomanPSMT"/>
              </a:rPr>
              <a:t>).</a:t>
            </a:r>
            <a:r>
              <a:rPr lang="pt-BR" sz="2800" dirty="0"/>
              <a:t> </a:t>
            </a:r>
            <a:br>
              <a:rPr lang="pt-BR" sz="2800" dirty="0"/>
            </a:br>
            <a:endParaRPr lang="pt-BR" sz="2800" dirty="0"/>
          </a:p>
          <a:p>
            <a:r>
              <a:rPr lang="pt-BR" sz="1800" b="0" i="0" dirty="0">
                <a:solidFill>
                  <a:srgbClr val="000000"/>
                </a:solidFill>
                <a:effectLst/>
                <a:latin typeface="TimesNewRomanPSMT"/>
              </a:rPr>
              <a:t>A estereotipia verbal (ou </a:t>
            </a:r>
            <a:r>
              <a:rPr lang="pt-BR" sz="1800" b="0" i="0" dirty="0" err="1">
                <a:solidFill>
                  <a:srgbClr val="000000"/>
                </a:solidFill>
                <a:effectLst/>
                <a:latin typeface="TimesNewRomanPSMT"/>
              </a:rPr>
              <a:t>verbigeração</a:t>
            </a:r>
            <a:r>
              <a:rPr lang="pt-BR" sz="1800" b="0" i="0" dirty="0">
                <a:solidFill>
                  <a:srgbClr val="000000"/>
                </a:solidFill>
                <a:effectLst/>
                <a:latin typeface="TimesNewRomanPSMT"/>
              </a:rPr>
              <a:t>) consiste numa repetição monótona, inadequada e sem sentido comunicativo de palavras ou frases. A ecolalia consiste na repetição, como um eco, da última ou últimas palavras faladas pelo entrevistador (ou outra pessoa do ambiente), dirigidas ou não ao paciente. Outras: variações de prosódia, sotaque, referir-se a si mesmo na terceira pessoa... Maneirismo verbal é um padrão verbal peculiar, </a:t>
            </a:r>
            <a:r>
              <a:rPr lang="pt-BR" sz="1800" b="0" i="0" dirty="0" err="1">
                <a:solidFill>
                  <a:srgbClr val="000000"/>
                </a:solidFill>
                <a:effectLst/>
                <a:latin typeface="TimesNewRomanPSMT"/>
              </a:rPr>
              <a:t>esterotipado</a:t>
            </a:r>
            <a:r>
              <a:rPr lang="pt-BR" sz="1800" b="0" i="0" dirty="0">
                <a:solidFill>
                  <a:srgbClr val="000000"/>
                </a:solidFill>
                <a:effectLst/>
                <a:latin typeface="TimesNewRomanPSMT"/>
              </a:rPr>
              <a:t> que parece exagerado ou inadequado, sem finalidade comunicativa clara</a:t>
            </a:r>
          </a:p>
          <a:p>
            <a:endParaRPr lang="pt-BR" sz="1800" b="0" i="0" dirty="0">
              <a:solidFill>
                <a:srgbClr val="000000"/>
              </a:solidFill>
              <a:effectLst/>
              <a:latin typeface="TimesNewRomanPSMT"/>
            </a:endParaRPr>
          </a:p>
          <a:p>
            <a:r>
              <a:rPr lang="pt-BR" sz="1800" b="0" i="0" dirty="0">
                <a:solidFill>
                  <a:srgbClr val="000000"/>
                </a:solidFill>
                <a:effectLst/>
                <a:latin typeface="TimesNewRomanPSMT"/>
              </a:rPr>
              <a:t>A estereotipia pode envolver o uso de objetos que é feito de forma mais concreta. O brinquedo não é usado pela sua função e é mais focado em suas partes (rodar roda de carrinho, piscar olho de boneca) ou enfileirar etc. Há ainda menor envolvimento em brincadeiras imaginativas no TEA</a:t>
            </a:r>
            <a:br>
              <a:rPr lang="pt-BR" dirty="0"/>
            </a:br>
            <a:br>
              <a:rPr lang="pt-BR" dirty="0"/>
            </a:br>
            <a:endParaRPr lang="pt-BR" dirty="0"/>
          </a:p>
        </p:txBody>
      </p:sp>
      <p:sp>
        <p:nvSpPr>
          <p:cNvPr id="4" name="Espaço Reservado para Número de Slide 3"/>
          <p:cNvSpPr>
            <a:spLocks noGrp="1"/>
          </p:cNvSpPr>
          <p:nvPr>
            <p:ph type="sldNum" sz="quarter" idx="10"/>
          </p:nvPr>
        </p:nvSpPr>
        <p:spPr/>
        <p:txBody>
          <a:bodyPr/>
          <a:lstStyle/>
          <a:p>
            <a:fld id="{D342909A-BB10-49B8-AF7A-F4C7AAA07A08}" type="slidenum">
              <a:rPr lang="pt-BR" smtClean="0"/>
              <a:t>21</a:t>
            </a:fld>
            <a:endParaRPr lang="pt-BR"/>
          </a:p>
        </p:txBody>
      </p:sp>
    </p:spTree>
    <p:extLst>
      <p:ext uri="{BB962C8B-B14F-4D97-AF65-F5344CB8AC3E}">
        <p14:creationId xmlns:p14="http://schemas.microsoft.com/office/powerpoint/2010/main" val="15967996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lvl="1" fontAlgn="ctr"/>
            <a:r>
              <a:rPr lang="pt-BR" sz="4800" dirty="0"/>
              <a:t>Adesão inflexível a</a:t>
            </a:r>
            <a:r>
              <a:rPr lang="pt-BR" sz="4800" b="1" dirty="0"/>
              <a:t> rotinas/regras</a:t>
            </a:r>
            <a:r>
              <a:rPr lang="pt-BR" sz="4800" dirty="0"/>
              <a:t> (resistência a mudanças pequenas, rigidez em relação a regras) ou </a:t>
            </a:r>
            <a:r>
              <a:rPr lang="pt-BR" sz="4800" b="1" dirty="0"/>
              <a:t>padrões restritos de comportamento</a:t>
            </a:r>
            <a:r>
              <a:rPr lang="pt-BR" sz="4800" dirty="0"/>
              <a:t> (comportamentos ritualizados como perguntas repetitivas, percorrer um mesmo perímetro...)</a:t>
            </a:r>
          </a:p>
          <a:p>
            <a:pPr lvl="1" fontAlgn="ctr"/>
            <a:endParaRPr lang="pt-BR" sz="4800" dirty="0"/>
          </a:p>
          <a:p>
            <a:r>
              <a:rPr lang="pt-BR" sz="1800" b="0" i="0" dirty="0">
                <a:solidFill>
                  <a:srgbClr val="231F20"/>
                </a:solidFill>
                <a:effectLst/>
                <a:latin typeface="Nexus-Roman"/>
              </a:rPr>
              <a:t>Insistência nas mesmas coisas, adesão inflexível a rotinas ou padrões ritualizados de comportamento verbal ou não verbal (p. ex., sofrimento extremo em relação a pequenas mudanças, dificuldades com transições, padrões rígidos de pensamento, rituais de saudação,</a:t>
            </a:r>
          </a:p>
          <a:p>
            <a:r>
              <a:rPr lang="pt-BR" sz="1800" b="0" i="0" dirty="0">
                <a:solidFill>
                  <a:srgbClr val="231F20"/>
                </a:solidFill>
                <a:effectLst/>
                <a:latin typeface="Nexus-Roman"/>
              </a:rPr>
              <a:t>necessidade de fazer o mesmo caminho ou ingerir os mesmos alimentos diariamente).</a:t>
            </a:r>
            <a:r>
              <a:rPr lang="pt-BR" sz="6600" dirty="0"/>
              <a:t> </a:t>
            </a:r>
          </a:p>
          <a:p>
            <a:r>
              <a:rPr lang="pt-BR" sz="1800" b="0" i="0" dirty="0">
                <a:solidFill>
                  <a:srgbClr val="231F20"/>
                </a:solidFill>
                <a:effectLst/>
                <a:latin typeface="Palatino-Roman"/>
              </a:rPr>
              <a:t>Adesão excessiva a rotinas e padrões restritos de comportamento podem ser manifestados por resistência a mudanças (p. ex., sofrimento relativo a mudanças aparentemente pequenas, como embalagem de um alimento favorito; insistência em aderir a regras; rigidez de pensamento) ou por padrões ritualizados de comportamento verbal ou não verbal (p. ex., perguntas repetitivas, percorrer um perímetro)</a:t>
            </a:r>
            <a:r>
              <a:rPr lang="pt-BR" sz="6600" dirty="0"/>
              <a:t> </a:t>
            </a:r>
            <a:br>
              <a:rPr lang="pt-BR" sz="6600" dirty="0"/>
            </a:br>
            <a:endParaRPr lang="pt-BR" sz="4800" dirty="0"/>
          </a:p>
        </p:txBody>
      </p:sp>
      <p:sp>
        <p:nvSpPr>
          <p:cNvPr id="4" name="Espaço Reservado para Número de Slide 3"/>
          <p:cNvSpPr>
            <a:spLocks noGrp="1"/>
          </p:cNvSpPr>
          <p:nvPr>
            <p:ph type="sldNum" sz="quarter" idx="10"/>
          </p:nvPr>
        </p:nvSpPr>
        <p:spPr/>
        <p:txBody>
          <a:bodyPr/>
          <a:lstStyle/>
          <a:p>
            <a:fld id="{D342909A-BB10-49B8-AF7A-F4C7AAA07A08}" type="slidenum">
              <a:rPr lang="pt-BR" smtClean="0"/>
              <a:t>22</a:t>
            </a:fld>
            <a:endParaRPr lang="pt-BR"/>
          </a:p>
        </p:txBody>
      </p:sp>
    </p:spTree>
    <p:extLst>
      <p:ext uri="{BB962C8B-B14F-4D97-AF65-F5344CB8AC3E}">
        <p14:creationId xmlns:p14="http://schemas.microsoft.com/office/powerpoint/2010/main" val="18555187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lvl="1" fontAlgn="ctr"/>
            <a:r>
              <a:rPr lang="pt-BR" sz="1800" b="0" i="0" dirty="0">
                <a:solidFill>
                  <a:srgbClr val="231F20"/>
                </a:solidFill>
                <a:effectLst/>
                <a:latin typeface="Palatino-Roman"/>
              </a:rPr>
              <a:t>Interesses altamente limitados e fixos, no transtorno do espectro autista, tendem a ser anormais em intensidade ou foco (p. ex., criança pequena muito apegada a uma panela; criança preocupada com aspiradores de pó; adulto que gasta horas escrevendo tabelas com horário)</a:t>
            </a:r>
            <a:r>
              <a:rPr lang="pt-BR" sz="6600" dirty="0"/>
              <a:t> </a:t>
            </a:r>
          </a:p>
          <a:p>
            <a:pPr lvl="1" fontAlgn="ctr"/>
            <a:endParaRPr lang="pt-BR" sz="6600" dirty="0"/>
          </a:p>
          <a:p>
            <a:pPr lvl="1" fontAlgn="ctr"/>
            <a:r>
              <a:rPr lang="pt-BR" sz="6600" dirty="0"/>
              <a:t>Muitas pessoas demonstram fortes interesses em alguns tópicos; leem extensivamente sobre eles, colecionam itens relacionados a eles, podem falar sobre esse assunto por horas. A diferença entre esses comportamentos normais e aqueles de indivíduos com TEA pode ser explicada em</a:t>
            </a:r>
          </a:p>
          <a:p>
            <a:pPr lvl="1" fontAlgn="ctr"/>
            <a:r>
              <a:rPr lang="pt-BR" sz="6600" dirty="0"/>
              <a:t>termos de estreitamento do foco, inflexibilidade, </a:t>
            </a:r>
            <a:r>
              <a:rPr lang="pt-BR" sz="6600" dirty="0" err="1"/>
              <a:t>perseveração</a:t>
            </a:r>
            <a:r>
              <a:rPr lang="pt-BR" sz="6600" dirty="0"/>
              <a:t> e falta de qualidade social. Indivíduos com TEA podem se concentrar em uma parte muito específica do objeto de seu interesse, por exemplo, apenas o número de dentes em dinossauros. Eles podem ter problemas em mudar para outros tópicos, mesmo quando outras pessoas não estão claramente interessadas no que estão falando. Eles se concentram no tópico quando devem fazer outras tarefas e podem ficar angustiados ou mesmo agitados quando são interrompidos.</a:t>
            </a:r>
            <a:br>
              <a:rPr lang="pt-BR" sz="6600" dirty="0"/>
            </a:br>
            <a:endParaRPr lang="pt-BR" sz="4800" dirty="0"/>
          </a:p>
        </p:txBody>
      </p:sp>
      <p:sp>
        <p:nvSpPr>
          <p:cNvPr id="4" name="Espaço Reservado para Número de Slide 3"/>
          <p:cNvSpPr>
            <a:spLocks noGrp="1"/>
          </p:cNvSpPr>
          <p:nvPr>
            <p:ph type="sldNum" sz="quarter" idx="10"/>
          </p:nvPr>
        </p:nvSpPr>
        <p:spPr/>
        <p:txBody>
          <a:bodyPr/>
          <a:lstStyle/>
          <a:p>
            <a:fld id="{D342909A-BB10-49B8-AF7A-F4C7AAA07A08}" type="slidenum">
              <a:rPr lang="pt-BR" smtClean="0"/>
              <a:t>23</a:t>
            </a:fld>
            <a:endParaRPr lang="pt-BR"/>
          </a:p>
        </p:txBody>
      </p:sp>
    </p:spTree>
    <p:extLst>
      <p:ext uri="{BB962C8B-B14F-4D97-AF65-F5344CB8AC3E}">
        <p14:creationId xmlns:p14="http://schemas.microsoft.com/office/powerpoint/2010/main" val="1629741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800" b="0" i="0" dirty="0">
                <a:solidFill>
                  <a:srgbClr val="000000"/>
                </a:solidFill>
                <a:effectLst/>
                <a:latin typeface="NotoSerif-Regular"/>
              </a:rPr>
              <a:t>Um transtorno específico da aprendizagem, como o nome implica, é diagnosticado quando há déficits específicos na capacidade do indivíduo de perceber ou processar informações para aprender eficiente ou precisamente questões acadêmicas. Esse transtorno do neurodesenvolvimento manifesta-se, inicialmente, durante os anos de escolaridade formal, caracterizando-se por dificuldades persistentes e prejudiciais nas habilidades básicas acadêmicas de leitura, escrita e/ou matemática</a:t>
            </a:r>
            <a:r>
              <a:rPr lang="pt-BR" dirty="0"/>
              <a:t> </a:t>
            </a:r>
            <a:br>
              <a:rPr lang="pt-BR" dirty="0"/>
            </a:br>
            <a:endParaRPr lang="pt-BR" dirty="0"/>
          </a:p>
          <a:p>
            <a:r>
              <a:rPr lang="pt-BR" dirty="0"/>
              <a:t>T. Comunicação (ex.: t. da linguagem, t. da fala...) fala é especificamente vocalização sem prejuízo da aquisição da linguagem, linguagem é aquisição da linguagem em diversas formas</a:t>
            </a:r>
          </a:p>
          <a:p>
            <a:r>
              <a:rPr lang="pt-BR" dirty="0"/>
              <a:t>T. Motores (t. desenvolvimento da coordenação, transtornos de tiques, que inclui t. de tique motor ou vocal persistente, t. tique transitório e t. de Tourette [múltiplos tiques motores + um ou mais tiques vocais]). </a:t>
            </a:r>
            <a:r>
              <a:rPr lang="pt-BR" sz="1800" b="0" i="0" dirty="0">
                <a:solidFill>
                  <a:srgbClr val="000000"/>
                </a:solidFill>
                <a:effectLst/>
                <a:latin typeface="NotoSans-Regular"/>
              </a:rPr>
              <a:t>Um tique é um movimento motor ou vocalização repentino, rápido, recorrente e não ritmado.</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6C58AABA-127F-46CB-962C-20BC1253782D}" type="slidenum">
              <a:rPr lang="pt-BR" smtClean="0"/>
              <a:t>3</a:t>
            </a:fld>
            <a:endParaRPr lang="pt-BR"/>
          </a:p>
        </p:txBody>
      </p:sp>
    </p:spTree>
    <p:extLst>
      <p:ext uri="{BB962C8B-B14F-4D97-AF65-F5344CB8AC3E}">
        <p14:creationId xmlns:p14="http://schemas.microsoft.com/office/powerpoint/2010/main" val="27314196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800" dirty="0"/>
              <a:t>Hiper ou </a:t>
            </a:r>
            <a:r>
              <a:rPr lang="pt-BR" sz="1800" dirty="0" err="1"/>
              <a:t>hiporreatividade</a:t>
            </a:r>
            <a:r>
              <a:rPr lang="pt-BR" sz="1800" dirty="0"/>
              <a:t> a </a:t>
            </a:r>
            <a:r>
              <a:rPr lang="pt-BR" sz="1800" b="1" dirty="0"/>
              <a:t>estímulos sensoriais</a:t>
            </a:r>
            <a:r>
              <a:rPr lang="pt-BR" sz="1800" dirty="0"/>
              <a:t>, ou interesse incomum por aspectos sensoriais do ambiente (ex.: reações extremas ou rituais envolvendo comida)</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800" b="0" i="0" dirty="0">
                <a:solidFill>
                  <a:srgbClr val="231F20"/>
                </a:solidFill>
                <a:effectLst/>
                <a:latin typeface="Palatino-Roman"/>
              </a:rPr>
              <a:t>Alguns encantamentos e rotinas podem estar relacionados a uma aparente hiper ou </a:t>
            </a:r>
            <a:r>
              <a:rPr lang="pt-BR" sz="1800" b="0" i="0" dirty="0" err="1">
                <a:solidFill>
                  <a:srgbClr val="231F20"/>
                </a:solidFill>
                <a:effectLst/>
                <a:latin typeface="Palatino-Roman"/>
              </a:rPr>
              <a:t>hiporreatividade</a:t>
            </a:r>
            <a:r>
              <a:rPr lang="pt-BR" sz="1800" b="0" i="0" dirty="0">
                <a:solidFill>
                  <a:srgbClr val="231F20"/>
                </a:solidFill>
                <a:effectLst/>
                <a:latin typeface="Palatino-Roman"/>
              </a:rPr>
              <a:t> a estímulos sensoriais, manifestada por meio de respostas extremadas a sons e texturas </a:t>
            </a:r>
            <a:r>
              <a:rPr lang="pt-BR" sz="1800" b="0" i="0" dirty="0" err="1">
                <a:solidFill>
                  <a:srgbClr val="231F20"/>
                </a:solidFill>
                <a:effectLst/>
                <a:latin typeface="Palatino-Roman"/>
              </a:rPr>
              <a:t>especí</a:t>
            </a:r>
            <a:r>
              <a:rPr lang="pt-BR" sz="1800" b="0" i="0" dirty="0">
                <a:solidFill>
                  <a:srgbClr val="231F20"/>
                </a:solidFill>
                <a:effectLst/>
                <a:latin typeface="Palatino-Roman"/>
              </a:rPr>
              <a:t>- </a:t>
            </a:r>
            <a:r>
              <a:rPr lang="pt-BR" sz="1800" b="0" i="0" dirty="0" err="1">
                <a:solidFill>
                  <a:srgbClr val="231F20"/>
                </a:solidFill>
                <a:effectLst/>
                <a:latin typeface="Palatino-Roman"/>
              </a:rPr>
              <a:t>ficos</a:t>
            </a:r>
            <a:r>
              <a:rPr lang="pt-BR" sz="1800" b="0" i="0" dirty="0">
                <a:solidFill>
                  <a:srgbClr val="231F20"/>
                </a:solidFill>
                <a:effectLst/>
                <a:latin typeface="Palatino-Roman"/>
              </a:rPr>
              <a:t>, cheirar ou tocar objetos de forma excessiva, encantamento por luzes ou objetos giratórios e, algumas vezes, aparente indiferença a dor, calor ou frio. Reações extremas ou rituais envolvendo gosto, cheiro, textura ou aparência da comida ou excesso de restrições alimentares são comuns, podendo constituir a forma de apresentação do transtorno do espectro autista</a:t>
            </a:r>
            <a:r>
              <a:rPr lang="pt-BR" sz="2800" dirty="0"/>
              <a:t> </a:t>
            </a:r>
            <a:br>
              <a:rPr lang="pt-BR" sz="2800" dirty="0"/>
            </a:br>
            <a:endParaRPr lang="pt-BR" sz="1800" dirty="0"/>
          </a:p>
        </p:txBody>
      </p:sp>
      <p:sp>
        <p:nvSpPr>
          <p:cNvPr id="4" name="Espaço Reservado para Número de Slide 3"/>
          <p:cNvSpPr>
            <a:spLocks noGrp="1"/>
          </p:cNvSpPr>
          <p:nvPr>
            <p:ph type="sldNum" sz="quarter" idx="10"/>
          </p:nvPr>
        </p:nvSpPr>
        <p:spPr/>
        <p:txBody>
          <a:bodyPr/>
          <a:lstStyle/>
          <a:p>
            <a:fld id="{D342909A-BB10-49B8-AF7A-F4C7AAA07A08}" type="slidenum">
              <a:rPr lang="pt-BR" smtClean="0"/>
              <a:t>24</a:t>
            </a:fld>
            <a:endParaRPr lang="pt-BR"/>
          </a:p>
        </p:txBody>
      </p:sp>
    </p:spTree>
    <p:extLst>
      <p:ext uri="{BB962C8B-B14F-4D97-AF65-F5344CB8AC3E}">
        <p14:creationId xmlns:p14="http://schemas.microsoft.com/office/powerpoint/2010/main" val="2125784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200" kern="1200" dirty="0">
                <a:solidFill>
                  <a:schemeClr val="tx1"/>
                </a:solidFill>
                <a:effectLst/>
                <a:latin typeface="+mn-lt"/>
                <a:ea typeface="+mn-ea"/>
                <a:cs typeface="+mn-cs"/>
              </a:rPr>
              <a:t>Deficiência intelectual e TEA são frequentemente </a:t>
            </a:r>
            <a:r>
              <a:rPr lang="pt-BR" sz="1200" kern="1200" dirty="0" err="1">
                <a:solidFill>
                  <a:schemeClr val="tx1"/>
                </a:solidFill>
                <a:effectLst/>
                <a:latin typeface="+mn-lt"/>
                <a:ea typeface="+mn-ea"/>
                <a:cs typeface="+mn-cs"/>
              </a:rPr>
              <a:t>comórbidos</a:t>
            </a:r>
            <a:r>
              <a:rPr lang="pt-BR" sz="1200" kern="1200" dirty="0">
                <a:solidFill>
                  <a:schemeClr val="tx1"/>
                </a:solidFill>
                <a:effectLst/>
                <a:latin typeface="+mn-lt"/>
                <a:ea typeface="+mn-ea"/>
                <a:cs typeface="+mn-cs"/>
              </a:rPr>
              <a:t>. Para das o </a:t>
            </a:r>
            <a:r>
              <a:rPr lang="pt-BR" sz="1200" kern="1200" dirty="0" err="1">
                <a:solidFill>
                  <a:schemeClr val="tx1"/>
                </a:solidFill>
                <a:effectLst/>
                <a:latin typeface="+mn-lt"/>
                <a:ea typeface="+mn-ea"/>
                <a:cs typeface="+mn-cs"/>
              </a:rPr>
              <a:t>diagnóstido</a:t>
            </a:r>
            <a:r>
              <a:rPr lang="pt-BR" sz="1200" kern="1200" dirty="0">
                <a:solidFill>
                  <a:schemeClr val="tx1"/>
                </a:solidFill>
                <a:effectLst/>
                <a:latin typeface="+mn-lt"/>
                <a:ea typeface="+mn-ea"/>
                <a:cs typeface="+mn-cs"/>
              </a:rPr>
              <a:t> da comorbidades, a comunicação social deve estar abaixo do esperado para o nível de desenvolvimento.</a:t>
            </a:r>
            <a:endParaRPr lang="pt-BR" dirty="0"/>
          </a:p>
        </p:txBody>
      </p:sp>
      <p:sp>
        <p:nvSpPr>
          <p:cNvPr id="4" name="Espaço Reservado para Número de Slide 3"/>
          <p:cNvSpPr>
            <a:spLocks noGrp="1"/>
          </p:cNvSpPr>
          <p:nvPr>
            <p:ph type="sldNum" sz="quarter" idx="10"/>
          </p:nvPr>
        </p:nvSpPr>
        <p:spPr/>
        <p:txBody>
          <a:bodyPr/>
          <a:lstStyle/>
          <a:p>
            <a:fld id="{D342909A-BB10-49B8-AF7A-F4C7AAA07A08}" type="slidenum">
              <a:rPr lang="pt-BR" smtClean="0"/>
              <a:t>25</a:t>
            </a:fld>
            <a:endParaRPr lang="pt-BR"/>
          </a:p>
        </p:txBody>
      </p:sp>
    </p:spTree>
    <p:extLst>
      <p:ext uri="{BB962C8B-B14F-4D97-AF65-F5344CB8AC3E}">
        <p14:creationId xmlns:p14="http://schemas.microsoft.com/office/powerpoint/2010/main" val="1364426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Seguindo a ideia de espectro, o DSM coloca esses níveis de</a:t>
            </a:r>
            <a:r>
              <a:rPr lang="pt-BR" baseline="0" dirty="0"/>
              <a:t> severidade.</a:t>
            </a:r>
          </a:p>
          <a:p>
            <a:endParaRPr lang="pt-BR" baseline="0" dirty="0"/>
          </a:p>
          <a:p>
            <a:r>
              <a:rPr lang="pt-BR" baseline="0" dirty="0" err="1"/>
              <a:t>Nivel</a:t>
            </a:r>
            <a:r>
              <a:rPr lang="pt-BR" baseline="0" dirty="0"/>
              <a:t> 1: </a:t>
            </a:r>
            <a:r>
              <a:rPr lang="pt-BR" sz="1800" b="0" i="0" dirty="0">
                <a:solidFill>
                  <a:srgbClr val="000000"/>
                </a:solidFill>
                <a:effectLst/>
                <a:latin typeface="NotoSerif-Regular"/>
              </a:rPr>
              <a:t>Dificuldade para iniciar interações sociais e exemplos claros de respostas atípicas ou sem sucesso a aberturas sociais dos outros. Pode parecer apresentar interesse reduzido por interações sociais. Por exemplo, uma pessoa que consegue falar frases completas e envolver-se na comunicação, embora apresente falhas na conversação com os outros e cujas tentativas de fazer amizades são estranhas e comumente malsucedidas.</a:t>
            </a:r>
            <a:r>
              <a:rPr lang="pt-BR" dirty="0"/>
              <a:t> </a:t>
            </a:r>
            <a:r>
              <a:rPr lang="pt-BR" sz="1800" b="0" i="0" dirty="0">
                <a:solidFill>
                  <a:srgbClr val="000000"/>
                </a:solidFill>
                <a:effectLst/>
                <a:latin typeface="NotoSerif-Regular"/>
              </a:rPr>
              <a:t>Dificuldade em trocar de atividade. Problemas para organização e planejamento são obstáculos à independência.</a:t>
            </a:r>
            <a:r>
              <a:rPr lang="pt-BR" dirty="0"/>
              <a:t> </a:t>
            </a:r>
            <a:br>
              <a:rPr lang="pt-BR" dirty="0"/>
            </a:br>
            <a:endParaRPr lang="pt-BR" dirty="0"/>
          </a:p>
          <a:p>
            <a:r>
              <a:rPr lang="pt-BR" dirty="0" err="1"/>
              <a:t>Nivel</a:t>
            </a:r>
            <a:r>
              <a:rPr lang="pt-BR" dirty="0"/>
              <a:t> 2: </a:t>
            </a:r>
            <a:r>
              <a:rPr lang="pt-BR" sz="1800" b="0" i="0" dirty="0">
                <a:solidFill>
                  <a:srgbClr val="000000"/>
                </a:solidFill>
                <a:effectLst/>
                <a:latin typeface="NotoSerif-Regular"/>
              </a:rPr>
              <a:t>Déficits graves na comunicação social; prejuízos sociais aparentes mesmo na presença de apoio; limitação em dar início a interações sociais e resposta reduzida ou anormal a aberturas sociais que partem de outros. Por exemplo, uma pessoa que fala frases simples, cuja interação se limita a interesses especiais reduzidos e que apresenta comunicação não verbal acentuadamente estranha</a:t>
            </a:r>
            <a:r>
              <a:rPr lang="pt-BR" dirty="0"/>
              <a:t> </a:t>
            </a:r>
          </a:p>
          <a:p>
            <a:endParaRPr lang="pt-BR" dirty="0"/>
          </a:p>
          <a:p>
            <a:r>
              <a:rPr lang="pt-BR" dirty="0" err="1"/>
              <a:t>Nivel</a:t>
            </a:r>
            <a:r>
              <a:rPr lang="pt-BR" dirty="0"/>
              <a:t> 3: </a:t>
            </a:r>
            <a:r>
              <a:rPr lang="pt-BR" sz="1800" b="0" i="0" dirty="0">
                <a:solidFill>
                  <a:srgbClr val="000000"/>
                </a:solidFill>
                <a:effectLst/>
                <a:latin typeface="NotoSerif-Regular"/>
              </a:rPr>
              <a:t>Por exemplo, uma pessoa com fala inteligível de poucas palavras que raramente inicia as interações e, quando o faz, tem abordagens incomuns apenas para satisfazer a necessidades e reage</a:t>
            </a:r>
            <a:r>
              <a:rPr lang="pt-BR" dirty="0"/>
              <a:t> </a:t>
            </a:r>
            <a:br>
              <a:rPr lang="pt-BR" dirty="0"/>
            </a:br>
            <a:br>
              <a:rPr lang="pt-BR" dirty="0"/>
            </a:br>
            <a:endParaRPr lang="pt-BR" dirty="0"/>
          </a:p>
        </p:txBody>
      </p:sp>
      <p:sp>
        <p:nvSpPr>
          <p:cNvPr id="4" name="Espaço Reservado para Número de Slide 3"/>
          <p:cNvSpPr>
            <a:spLocks noGrp="1"/>
          </p:cNvSpPr>
          <p:nvPr>
            <p:ph type="sldNum" sz="quarter" idx="10"/>
          </p:nvPr>
        </p:nvSpPr>
        <p:spPr/>
        <p:txBody>
          <a:bodyPr/>
          <a:lstStyle/>
          <a:p>
            <a:fld id="{D342909A-BB10-49B8-AF7A-F4C7AAA07A08}" type="slidenum">
              <a:rPr lang="pt-BR" smtClean="0"/>
              <a:t>26</a:t>
            </a:fld>
            <a:endParaRPr lang="pt-BR"/>
          </a:p>
        </p:txBody>
      </p:sp>
    </p:spTree>
    <p:extLst>
      <p:ext uri="{BB962C8B-B14F-4D97-AF65-F5344CB8AC3E}">
        <p14:creationId xmlns:p14="http://schemas.microsoft.com/office/powerpoint/2010/main" val="4897441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Com 6m ele não tem achados</a:t>
            </a:r>
            <a:r>
              <a:rPr lang="pt-BR" baseline="0" dirty="0"/>
              <a:t> ou atrasos inespecíficos no </a:t>
            </a:r>
            <a:r>
              <a:rPr lang="pt-BR" baseline="0" dirty="0" err="1"/>
              <a:t>dnpm</a:t>
            </a:r>
            <a:r>
              <a:rPr lang="pt-BR" baseline="0" dirty="0"/>
              <a:t>. Nos 6 meses seguintes começam a surgir sinais. </a:t>
            </a:r>
          </a:p>
          <a:p>
            <a:r>
              <a:rPr lang="pt-BR" sz="1200" b="0" i="0" kern="1200" dirty="0">
                <a:solidFill>
                  <a:schemeClr val="tx1"/>
                </a:solidFill>
                <a:effectLst/>
                <a:latin typeface="+mn-lt"/>
                <a:ea typeface="+mn-ea"/>
                <a:cs typeface="+mn-cs"/>
              </a:rPr>
              <a:t>Aos dois anos de</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idade, as crianças no espectro apresentam problemas claros em comunicação</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social, brincadeira, linguagem e cognição, bem como outras dificuldades sensoriais</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e motoras (</a:t>
            </a:r>
            <a:r>
              <a:rPr lang="pt-BR" sz="1200" b="0" i="0" kern="1200" dirty="0" err="1">
                <a:solidFill>
                  <a:schemeClr val="tx1"/>
                </a:solidFill>
                <a:effectLst/>
                <a:latin typeface="+mn-lt"/>
                <a:ea typeface="+mn-ea"/>
                <a:cs typeface="+mn-cs"/>
              </a:rPr>
              <a:t>Zwaigenbaum</a:t>
            </a:r>
            <a:r>
              <a:rPr lang="pt-BR" sz="1200" b="0" i="0" kern="1200" dirty="0">
                <a:solidFill>
                  <a:schemeClr val="tx1"/>
                </a:solidFill>
                <a:effectLst/>
                <a:latin typeface="+mn-lt"/>
                <a:ea typeface="+mn-ea"/>
                <a:cs typeface="+mn-cs"/>
              </a:rPr>
              <a:t> et al, 2009). Esses achados confirmam a noção de que o</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TEA pode ser identificado mais cedo do que o habitual em alguns casos e que, para</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muitas crianças, os 24 meses de idade coincidem com um pico no início de novos</a:t>
            </a:r>
            <a:br>
              <a:rPr lang="pt-BR" sz="1200" b="0" i="0" kern="1200" dirty="0">
                <a:solidFill>
                  <a:schemeClr val="tx1"/>
                </a:solidFill>
                <a:effectLst/>
                <a:latin typeface="+mn-lt"/>
                <a:ea typeface="+mn-ea"/>
                <a:cs typeface="+mn-cs"/>
              </a:rPr>
            </a:br>
            <a:r>
              <a:rPr lang="pt-BR" sz="1200" b="0" i="0" kern="1200" dirty="0">
                <a:solidFill>
                  <a:schemeClr val="tx1"/>
                </a:solidFill>
                <a:effectLst/>
                <a:latin typeface="+mn-lt"/>
                <a:ea typeface="+mn-ea"/>
                <a:cs typeface="+mn-cs"/>
              </a:rPr>
              <a:t>sintomas que facilitariam o </a:t>
            </a:r>
            <a:r>
              <a:rPr lang="pt-BR" sz="1200" b="0" i="0" kern="1200" dirty="0" err="1">
                <a:solidFill>
                  <a:schemeClr val="tx1"/>
                </a:solidFill>
                <a:effectLst/>
                <a:latin typeface="+mn-lt"/>
                <a:ea typeface="+mn-ea"/>
                <a:cs typeface="+mn-cs"/>
              </a:rPr>
              <a:t>reconheciment</a:t>
            </a:r>
            <a:r>
              <a:rPr lang="pt-BR" dirty="0"/>
              <a:t> </a:t>
            </a:r>
            <a:br>
              <a:rPr lang="pt-BR" dirty="0"/>
            </a:br>
            <a:endParaRPr lang="pt-BR" dirty="0"/>
          </a:p>
        </p:txBody>
      </p:sp>
      <p:sp>
        <p:nvSpPr>
          <p:cNvPr id="4" name="Espaço Reservado para Número de Slide 3"/>
          <p:cNvSpPr>
            <a:spLocks noGrp="1"/>
          </p:cNvSpPr>
          <p:nvPr>
            <p:ph type="sldNum" sz="quarter" idx="10"/>
          </p:nvPr>
        </p:nvSpPr>
        <p:spPr/>
        <p:txBody>
          <a:bodyPr/>
          <a:lstStyle/>
          <a:p>
            <a:fld id="{D342909A-BB10-49B8-AF7A-F4C7AAA07A08}" type="slidenum">
              <a:rPr lang="pt-BR" smtClean="0"/>
              <a:t>27</a:t>
            </a:fld>
            <a:endParaRPr lang="pt-BR"/>
          </a:p>
        </p:txBody>
      </p:sp>
    </p:spTree>
    <p:extLst>
      <p:ext uri="{BB962C8B-B14F-4D97-AF65-F5344CB8AC3E}">
        <p14:creationId xmlns:p14="http://schemas.microsoft.com/office/powerpoint/2010/main" val="2778295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baseline="0" dirty="0"/>
              <a:t>M- chat é a escala de rastreio. As respostas que pontuam estão em vermelho, o sim só pontua em 4 delas. As perguntas criticas estão destacadas em amarelo.</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1200" dirty="0">
                <a:effectLst/>
                <a:latin typeface="Calibri" panose="020F0502020204030204" pitchFamily="34" charset="0"/>
              </a:rPr>
              <a:t>Para pensar que tem autismo, é preciso ter tido mais de 3 pontos ou 2 dos críticos, que são esses aí: 2 (interessa por outras crianças),7 (aponta pra mostrar algo), 9 (alguma vez trouxe objetos para compartilhar),13 (imita adulto), 14 (responde quando chamado pelo nome) e 15 (se apontar para outro lado da sala, acompanha com olhar)</a:t>
            </a:r>
          </a:p>
          <a:p>
            <a:endParaRPr lang="pt-BR" baseline="0" dirty="0"/>
          </a:p>
          <a:p>
            <a:endParaRPr lang="pt-BR" baseline="0" dirty="0"/>
          </a:p>
          <a:p>
            <a:r>
              <a:rPr lang="pt-BR" baseline="0" dirty="0"/>
              <a:t>A APA recomenda triagem pra todas as crianças mas é controverso, alguns dizem que não seria adequado pois as </a:t>
            </a:r>
            <a:r>
              <a:rPr lang="pt-BR" baseline="0" dirty="0" err="1"/>
              <a:t>ferramenteas</a:t>
            </a:r>
            <a:r>
              <a:rPr lang="pt-BR" baseline="0" dirty="0"/>
              <a:t> tem problemas de especificidade e sensibilidade e poderia ser mais eficaz usar campanhas de conscientização e avaliações individualizadas em vez de ferramentas objetivas; além de questões éticas em fazer triagem de uma condição sem que haja condições pra um tratamento efetivo como ocorre em muitas regiões do mundo.</a:t>
            </a:r>
          </a:p>
          <a:p>
            <a:endParaRPr lang="pt-BR" baseline="0" dirty="0"/>
          </a:p>
          <a:p>
            <a:endParaRPr lang="pt-BR" dirty="0"/>
          </a:p>
        </p:txBody>
      </p:sp>
      <p:sp>
        <p:nvSpPr>
          <p:cNvPr id="4" name="Espaço Reservado para Número de Slide 3"/>
          <p:cNvSpPr>
            <a:spLocks noGrp="1"/>
          </p:cNvSpPr>
          <p:nvPr>
            <p:ph type="sldNum" sz="quarter" idx="10"/>
          </p:nvPr>
        </p:nvSpPr>
        <p:spPr/>
        <p:txBody>
          <a:bodyPr/>
          <a:lstStyle/>
          <a:p>
            <a:fld id="{D342909A-BB10-49B8-AF7A-F4C7AAA07A08}" type="slidenum">
              <a:rPr lang="pt-BR" smtClean="0"/>
              <a:t>28</a:t>
            </a:fld>
            <a:endParaRPr lang="pt-BR"/>
          </a:p>
        </p:txBody>
      </p:sp>
    </p:spTree>
    <p:extLst>
      <p:ext uri="{BB962C8B-B14F-4D97-AF65-F5344CB8AC3E}">
        <p14:creationId xmlns:p14="http://schemas.microsoft.com/office/powerpoint/2010/main" val="22152758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err="1"/>
              <a:t>Privacao</a:t>
            </a:r>
            <a:r>
              <a:rPr lang="pt-BR" baseline="0" dirty="0"/>
              <a:t> emocional na infância pode levar a quadros </a:t>
            </a:r>
            <a:r>
              <a:rPr lang="pt-BR" baseline="0" dirty="0" err="1"/>
              <a:t>pseudo-autistas</a:t>
            </a:r>
            <a:r>
              <a:rPr lang="pt-BR" baseline="0" dirty="0"/>
              <a:t> (indiferença ao ambiente, atraso na comunicação, interesses restritos...) mas não é completamente anormal e é geralmente reversível</a:t>
            </a:r>
          </a:p>
          <a:p>
            <a:endParaRPr lang="pt-BR" baseline="0" dirty="0"/>
          </a:p>
          <a:p>
            <a:r>
              <a:rPr lang="pt-BR" baseline="0" dirty="0"/>
              <a:t>DI é um diagnostico diferencial difícil no inicio da vida, quando a avaliação </a:t>
            </a:r>
            <a:r>
              <a:rPr lang="pt-BR" baseline="0" dirty="0" err="1"/>
              <a:t>cognitia</a:t>
            </a:r>
            <a:r>
              <a:rPr lang="pt-BR" baseline="0" dirty="0"/>
              <a:t> é difícil. Buscar sinais de doenças genéticas causadoras de DI (dismorfismo...) DI causa déficits de interação social. Se houver déficit social discordante do nível geral de inteligência (</a:t>
            </a:r>
            <a:r>
              <a:rPr lang="pt-BR" baseline="0" dirty="0" err="1"/>
              <a:t>mt</a:t>
            </a:r>
            <a:r>
              <a:rPr lang="pt-BR" baseline="0" dirty="0"/>
              <a:t> difícil avaliar antes de 18 meses), TEA</a:t>
            </a:r>
            <a:endParaRPr lang="pt-BR" dirty="0"/>
          </a:p>
        </p:txBody>
      </p:sp>
      <p:sp>
        <p:nvSpPr>
          <p:cNvPr id="4" name="Espaço Reservado para Número de Slide 3"/>
          <p:cNvSpPr>
            <a:spLocks noGrp="1"/>
          </p:cNvSpPr>
          <p:nvPr>
            <p:ph type="sldNum" sz="quarter" idx="10"/>
          </p:nvPr>
        </p:nvSpPr>
        <p:spPr/>
        <p:txBody>
          <a:bodyPr/>
          <a:lstStyle/>
          <a:p>
            <a:fld id="{D342909A-BB10-49B8-AF7A-F4C7AAA07A08}" type="slidenum">
              <a:rPr lang="pt-BR" smtClean="0"/>
              <a:t>29</a:t>
            </a:fld>
            <a:endParaRPr lang="pt-BR"/>
          </a:p>
        </p:txBody>
      </p:sp>
    </p:spTree>
    <p:extLst>
      <p:ext uri="{BB962C8B-B14F-4D97-AF65-F5344CB8AC3E}">
        <p14:creationId xmlns:p14="http://schemas.microsoft.com/office/powerpoint/2010/main" val="34044715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O</a:t>
            </a:r>
            <a:r>
              <a:rPr lang="pt-BR" baseline="0" dirty="0"/>
              <a:t> quadro clinico inicia cedo e pode sofrer muitas mudanças ate o fim da vida, comportamento e adaptabilidade tendem a melhorar ao longo da vida e alguns casos muito favoráveis podem ate deixar de preencher critérios </a:t>
            </a:r>
            <a:r>
              <a:rPr lang="pt-BR" baseline="0" dirty="0" err="1"/>
              <a:t>diagnosticos</a:t>
            </a:r>
            <a:r>
              <a:rPr lang="pt-BR" baseline="0" dirty="0"/>
              <a:t>. </a:t>
            </a:r>
          </a:p>
          <a:p>
            <a:endParaRPr lang="pt-BR" baseline="0" dirty="0"/>
          </a:p>
          <a:p>
            <a:r>
              <a:rPr lang="pt-BR" baseline="0" dirty="0"/>
              <a:t>Mas o</a:t>
            </a:r>
            <a:r>
              <a:rPr lang="pt-BR" dirty="0"/>
              <a:t>s desfechos são muito variáveis (inclusive porque os quadros</a:t>
            </a:r>
            <a:r>
              <a:rPr lang="pt-BR" baseline="0" dirty="0"/>
              <a:t> são </a:t>
            </a:r>
            <a:r>
              <a:rPr lang="pt-BR" baseline="0" dirty="0" err="1"/>
              <a:t>mt</a:t>
            </a:r>
            <a:r>
              <a:rPr lang="pt-BR" baseline="0" dirty="0"/>
              <a:t> variáveis). Sabemos alguns fatores de bom prognostico mas em geral ainda não é possível prever como vai evoluir, são poucos os estudos e é necessário cautela ao fazer previsões para os pais</a:t>
            </a:r>
          </a:p>
          <a:p>
            <a:endParaRPr lang="pt-BR" baseline="0" dirty="0"/>
          </a:p>
          <a:p>
            <a:r>
              <a:rPr lang="pt-BR" sz="1200" b="0" i="0" kern="1200" dirty="0">
                <a:solidFill>
                  <a:schemeClr val="tx1"/>
                </a:solidFill>
                <a:effectLst/>
                <a:latin typeface="+mn-lt"/>
                <a:ea typeface="+mn-ea"/>
                <a:cs typeface="+mn-cs"/>
              </a:rPr>
              <a:t>Embora não haja cura para os </a:t>
            </a:r>
            <a:r>
              <a:rPr lang="pt-BR" sz="1200" b="0" i="0" kern="1200" dirty="0" err="1">
                <a:solidFill>
                  <a:schemeClr val="tx1"/>
                </a:solidFill>
                <a:effectLst/>
                <a:latin typeface="+mn-lt"/>
                <a:ea typeface="+mn-ea"/>
                <a:cs typeface="+mn-cs"/>
              </a:rPr>
              <a:t>TEAs</a:t>
            </a:r>
            <a:r>
              <a:rPr lang="pt-BR" sz="1200" b="0" i="0" kern="1200" dirty="0">
                <a:solidFill>
                  <a:schemeClr val="tx1"/>
                </a:solidFill>
                <a:effectLst/>
                <a:latin typeface="+mn-lt"/>
                <a:ea typeface="+mn-ea"/>
                <a:cs typeface="+mn-cs"/>
              </a:rPr>
              <a:t>, há fortes evidências de que abordagens educacionais adequadas ao longo da vida, apoio a famílias e profissionais e prestação de serviços comunitários de alta qualidade podem melhorar drasticamente a vida de pessoas com TEA e suas famílias</a:t>
            </a:r>
            <a:r>
              <a:rPr lang="pt-BR" dirty="0"/>
              <a:t> </a:t>
            </a:r>
            <a:br>
              <a:rPr lang="pt-BR" dirty="0"/>
            </a:br>
            <a:endParaRPr lang="pt-BR" dirty="0"/>
          </a:p>
        </p:txBody>
      </p:sp>
      <p:sp>
        <p:nvSpPr>
          <p:cNvPr id="4" name="Espaço Reservado para Número de Slide 3"/>
          <p:cNvSpPr>
            <a:spLocks noGrp="1"/>
          </p:cNvSpPr>
          <p:nvPr>
            <p:ph type="sldNum" sz="quarter" idx="10"/>
          </p:nvPr>
        </p:nvSpPr>
        <p:spPr/>
        <p:txBody>
          <a:bodyPr/>
          <a:lstStyle/>
          <a:p>
            <a:fld id="{D342909A-BB10-49B8-AF7A-F4C7AAA07A08}" type="slidenum">
              <a:rPr lang="pt-BR" smtClean="0"/>
              <a:t>30</a:t>
            </a:fld>
            <a:endParaRPr lang="pt-BR"/>
          </a:p>
        </p:txBody>
      </p:sp>
    </p:spTree>
    <p:extLst>
      <p:ext uri="{BB962C8B-B14F-4D97-AF65-F5344CB8AC3E}">
        <p14:creationId xmlns:p14="http://schemas.microsoft.com/office/powerpoint/2010/main" val="26254683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800" b="0" i="0" dirty="0">
                <a:solidFill>
                  <a:srgbClr val="000000"/>
                </a:solidFill>
                <a:effectLst/>
                <a:latin typeface="Times New Roman" panose="02020603050405020304" pitchFamily="18" charset="0"/>
              </a:rPr>
              <a:t>estudos de metanálise30 sugerem que uma das mais eficazes intervenções para o tratamento do TEA é a análise do comportamento aplicada (ABA) [..] </a:t>
            </a:r>
            <a:r>
              <a:rPr lang="pt-BR" sz="1800" b="0" i="0" dirty="0" err="1">
                <a:solidFill>
                  <a:srgbClr val="000000"/>
                </a:solidFill>
                <a:effectLst/>
                <a:latin typeface="Times New Roman" panose="02020603050405020304" pitchFamily="18" charset="0"/>
              </a:rPr>
              <a:t>Sandbank</a:t>
            </a:r>
            <a:r>
              <a:rPr lang="pt-BR" sz="1800" b="0" i="0" dirty="0">
                <a:solidFill>
                  <a:srgbClr val="000000"/>
                </a:solidFill>
                <a:effectLst/>
                <a:latin typeface="Times New Roman" panose="02020603050405020304" pitchFamily="18" charset="0"/>
              </a:rPr>
              <a:t> et al.14, em uma </a:t>
            </a:r>
            <a:r>
              <a:rPr lang="pt-BR" sz="1800" b="0" i="0" dirty="0" err="1">
                <a:solidFill>
                  <a:srgbClr val="000000"/>
                </a:solidFill>
                <a:effectLst/>
                <a:latin typeface="Times New Roman" panose="02020603050405020304" pitchFamily="18" charset="0"/>
              </a:rPr>
              <a:t>metanálise</a:t>
            </a:r>
            <a:r>
              <a:rPr lang="pt-BR" sz="1800" b="0" i="0" dirty="0">
                <a:solidFill>
                  <a:srgbClr val="000000"/>
                </a:solidFill>
                <a:effectLst/>
                <a:latin typeface="Times New Roman" panose="02020603050405020304" pitchFamily="18" charset="0"/>
              </a:rPr>
              <a:t>, complementa que outras intervenções comportamentais incluem treinamento experimental discreto (DTT), sistema de comunicação de troca de imagens (PECS) e suportes comportamentais positivos (PBS).</a:t>
            </a:r>
            <a:r>
              <a:rPr lang="pt-BR" sz="4000" dirty="0"/>
              <a:t> </a:t>
            </a:r>
            <a:r>
              <a:rPr lang="pt-BR" sz="2800" dirty="0"/>
              <a:t> (clinica USP)</a:t>
            </a:r>
            <a:br>
              <a:rPr lang="pt-BR" sz="2800" dirty="0"/>
            </a:br>
            <a:endParaRPr lang="pt-BR" sz="1800" b="0" i="0" dirty="0">
              <a:solidFill>
                <a:srgbClr val="000000"/>
              </a:solidFill>
              <a:effectLst/>
              <a:latin typeface="Times New Roman" panose="02020603050405020304" pitchFamily="18" charset="0"/>
            </a:endParaRPr>
          </a:p>
          <a:p>
            <a:endParaRPr lang="pt-BR" sz="1800" b="0" i="0" dirty="0">
              <a:solidFill>
                <a:srgbClr val="000000"/>
              </a:solidFill>
              <a:effectLst/>
              <a:latin typeface="Times New Roman" panose="02020603050405020304" pitchFamily="18" charset="0"/>
            </a:endParaRPr>
          </a:p>
          <a:p>
            <a:r>
              <a:rPr lang="pt-BR" sz="1800" b="0" i="0" dirty="0">
                <a:solidFill>
                  <a:srgbClr val="000000"/>
                </a:solidFill>
                <a:effectLst/>
                <a:latin typeface="Times New Roman" panose="02020603050405020304" pitchFamily="18" charset="0"/>
              </a:rPr>
              <a:t>Pesquisadores e clínicos afirmam que a intervenção deve ser instituída o mais cedo possível, começando no momento ou antes do diagnóstico na primeira infância. A intervenção deve ser intensiva, ou seja, fornecida por 25 a 40 horas por semana por um ano ou mais, e abrangente, ou seja, visando a um desenvolvimento amplo8­11. Essas recomendações são motivadas pela teoria de que as intervenções oferecidas na primeira infância têm o potencial de produzir efeitos mais positivos, uma vez que o cérebro apresenta maior plasticidade nesse momento do desenvolvimento12,13. Evidências clínicas apontam nessa direção, indicando que a intervenção intensiva produziu ganhos cognitivos substanciais e que esses ganhos variaram de acordo com a idade no início da intervenção</a:t>
            </a:r>
            <a:r>
              <a:rPr lang="pt-BR" dirty="0"/>
              <a:t> </a:t>
            </a:r>
          </a:p>
          <a:p>
            <a:endParaRPr lang="pt-BR" dirty="0"/>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solidFill>
                  <a:srgbClr val="FFC000"/>
                </a:solidFill>
              </a:rPr>
              <a:t>Individualização:</a:t>
            </a:r>
            <a:r>
              <a:rPr lang="pt-BR" dirty="0"/>
              <a:t> de acordo com apresentação clínica, interesses, objetivos de cada um</a:t>
            </a:r>
          </a:p>
          <a:p>
            <a:pPr marL="0" marR="0" lvl="0" indent="0" algn="l" defTabSz="914400" rtl="0" eaLnBrk="1" fontAlgn="auto" latinLnBrk="0" hangingPunct="1">
              <a:lnSpc>
                <a:spcPct val="100000"/>
              </a:lnSpc>
              <a:spcBef>
                <a:spcPts val="0"/>
              </a:spcBef>
              <a:spcAft>
                <a:spcPts val="0"/>
              </a:spcAft>
              <a:buClrTx/>
              <a:buSzTx/>
              <a:buFontTx/>
              <a:buNone/>
              <a:tabLst/>
              <a:defRPr/>
            </a:pPr>
            <a:r>
              <a:rPr lang="pt-BR" dirty="0">
                <a:solidFill>
                  <a:srgbClr val="FFC000"/>
                </a:solidFill>
              </a:rPr>
              <a:t>Intensidade e generalização: </a:t>
            </a:r>
            <a:r>
              <a:rPr lang="pt-BR" dirty="0"/>
              <a:t>intervenções devem ser aplicadas diariamente e em diferentes contextos, por todos que convivem com o paciente. </a:t>
            </a:r>
            <a:r>
              <a:rPr lang="pt-BR" dirty="0">
                <a:solidFill>
                  <a:srgbClr val="FFC000"/>
                </a:solidFill>
              </a:rPr>
              <a:t>Participação familiar: </a:t>
            </a:r>
            <a:r>
              <a:rPr lang="pt-BR" dirty="0"/>
              <a:t>informação, treinamento e apoio</a:t>
            </a:r>
          </a:p>
          <a:p>
            <a:br>
              <a:rPr lang="pt-BR" dirty="0"/>
            </a:br>
            <a:endParaRPr lang="pt-BR" dirty="0"/>
          </a:p>
        </p:txBody>
      </p:sp>
      <p:sp>
        <p:nvSpPr>
          <p:cNvPr id="4" name="Espaço Reservado para Número de Slide 3"/>
          <p:cNvSpPr>
            <a:spLocks noGrp="1"/>
          </p:cNvSpPr>
          <p:nvPr>
            <p:ph type="sldNum" sz="quarter" idx="5"/>
          </p:nvPr>
        </p:nvSpPr>
        <p:spPr/>
        <p:txBody>
          <a:bodyPr/>
          <a:lstStyle/>
          <a:p>
            <a:fld id="{6C58AABA-127F-46CB-962C-20BC1253782D}" type="slidenum">
              <a:rPr lang="pt-BR" smtClean="0"/>
              <a:t>31</a:t>
            </a:fld>
            <a:endParaRPr lang="pt-BR"/>
          </a:p>
        </p:txBody>
      </p:sp>
    </p:spTree>
    <p:extLst>
      <p:ext uri="{BB962C8B-B14F-4D97-AF65-F5344CB8AC3E}">
        <p14:creationId xmlns:p14="http://schemas.microsoft.com/office/powerpoint/2010/main" val="16258696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Tratamento medicamentoso não tem uso para os sintomas principais do TEA</a:t>
            </a:r>
          </a:p>
        </p:txBody>
      </p:sp>
      <p:sp>
        <p:nvSpPr>
          <p:cNvPr id="4" name="Espaço Reservado para Número de Slide 3"/>
          <p:cNvSpPr>
            <a:spLocks noGrp="1"/>
          </p:cNvSpPr>
          <p:nvPr>
            <p:ph type="sldNum" sz="quarter" idx="10"/>
          </p:nvPr>
        </p:nvSpPr>
        <p:spPr/>
        <p:txBody>
          <a:bodyPr/>
          <a:lstStyle/>
          <a:p>
            <a:fld id="{D342909A-BB10-49B8-AF7A-F4C7AAA07A08}" type="slidenum">
              <a:rPr lang="pt-BR" smtClean="0"/>
              <a:t>32</a:t>
            </a:fld>
            <a:endParaRPr lang="pt-BR"/>
          </a:p>
        </p:txBody>
      </p:sp>
    </p:spTree>
    <p:extLst>
      <p:ext uri="{BB962C8B-B14F-4D97-AF65-F5344CB8AC3E}">
        <p14:creationId xmlns:p14="http://schemas.microsoft.com/office/powerpoint/2010/main" val="30900875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6C58AABA-127F-46CB-962C-20BC1253782D}" type="slidenum">
              <a:rPr lang="pt-BR" smtClean="0"/>
              <a:t>39</a:t>
            </a:fld>
            <a:endParaRPr lang="pt-BR"/>
          </a:p>
        </p:txBody>
      </p:sp>
    </p:spTree>
    <p:extLst>
      <p:ext uri="{BB962C8B-B14F-4D97-AF65-F5344CB8AC3E}">
        <p14:creationId xmlns:p14="http://schemas.microsoft.com/office/powerpoint/2010/main" val="2254613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Para entender por que é maior em países pobres, vamos falar da etiologia (fatores sociais e ambientais)</a:t>
            </a:r>
          </a:p>
        </p:txBody>
      </p:sp>
      <p:sp>
        <p:nvSpPr>
          <p:cNvPr id="4" name="Espaço Reservado para Número de Slide 3"/>
          <p:cNvSpPr>
            <a:spLocks noGrp="1"/>
          </p:cNvSpPr>
          <p:nvPr>
            <p:ph type="sldNum" sz="quarter" idx="5"/>
          </p:nvPr>
        </p:nvSpPr>
        <p:spPr/>
        <p:txBody>
          <a:bodyPr/>
          <a:lstStyle/>
          <a:p>
            <a:fld id="{6C58AABA-127F-46CB-962C-20BC1253782D}" type="slidenum">
              <a:rPr lang="pt-BR" smtClean="0"/>
              <a:t>5</a:t>
            </a:fld>
            <a:endParaRPr lang="pt-BR"/>
          </a:p>
        </p:txBody>
      </p:sp>
    </p:spTree>
    <p:extLst>
      <p:ext uri="{BB962C8B-B14F-4D97-AF65-F5344CB8AC3E}">
        <p14:creationId xmlns:p14="http://schemas.microsoft.com/office/powerpoint/2010/main" val="41237610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Esse “inquieto” da adolescência é </a:t>
            </a:r>
            <a:r>
              <a:rPr lang="pt-BR" dirty="0" err="1"/>
              <a:t>Fidgety</a:t>
            </a:r>
            <a:r>
              <a:rPr lang="pt-BR" dirty="0"/>
              <a:t>, o do escolar é </a:t>
            </a:r>
            <a:r>
              <a:rPr lang="pt-BR" dirty="0" err="1"/>
              <a:t>restless</a:t>
            </a:r>
            <a:endParaRPr lang="pt-BR" dirty="0"/>
          </a:p>
        </p:txBody>
      </p:sp>
      <p:sp>
        <p:nvSpPr>
          <p:cNvPr id="4" name="Espaço Reservado para Número de Slide 3"/>
          <p:cNvSpPr>
            <a:spLocks noGrp="1"/>
          </p:cNvSpPr>
          <p:nvPr>
            <p:ph type="sldNum" sz="quarter" idx="5"/>
          </p:nvPr>
        </p:nvSpPr>
        <p:spPr/>
        <p:txBody>
          <a:bodyPr/>
          <a:lstStyle/>
          <a:p>
            <a:fld id="{6C58AABA-127F-46CB-962C-20BC1253782D}" type="slidenum">
              <a:rPr lang="pt-BR" smtClean="0"/>
              <a:t>41</a:t>
            </a:fld>
            <a:endParaRPr lang="pt-BR"/>
          </a:p>
        </p:txBody>
      </p:sp>
    </p:spTree>
    <p:extLst>
      <p:ext uri="{BB962C8B-B14F-4D97-AF65-F5344CB8AC3E}">
        <p14:creationId xmlns:p14="http://schemas.microsoft.com/office/powerpoint/2010/main" val="42948699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6C58AABA-127F-46CB-962C-20BC1253782D}" type="slidenum">
              <a:rPr lang="pt-BR" smtClean="0"/>
              <a:t>44</a:t>
            </a:fld>
            <a:endParaRPr lang="pt-BR"/>
          </a:p>
        </p:txBody>
      </p:sp>
    </p:spTree>
    <p:extLst>
      <p:ext uri="{BB962C8B-B14F-4D97-AF65-F5344CB8AC3E}">
        <p14:creationId xmlns:p14="http://schemas.microsoft.com/office/powerpoint/2010/main" val="4807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800" b="0" i="0" dirty="0">
                <a:solidFill>
                  <a:srgbClr val="000000"/>
                </a:solidFill>
                <a:effectLst/>
                <a:latin typeface="TimesNewRomanPSMT"/>
              </a:rPr>
              <a:t>as preparações de estimulantes de liberação controlada resultam em níveis do fármaco de elevação lenta, constantes e em equilíbrio dinâmico (ver Figuras 11.33, 11.34A; 11.35, parte superior). Nessas circunstâncias, o padrão de descarga de DA teoricamente será, em grande parte, tônico, regular e não sujeito a níveis flutuantes de DA. Alguma descarga pulsátil é adequada, em particular quando envolvida no reforço da aprendizagem e saliência</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6C58AABA-127F-46CB-962C-20BC1253782D}" type="slidenum">
              <a:rPr lang="pt-BR" smtClean="0"/>
              <a:t>46</a:t>
            </a:fld>
            <a:endParaRPr lang="pt-BR"/>
          </a:p>
        </p:txBody>
      </p:sp>
    </p:spTree>
    <p:extLst>
      <p:ext uri="{BB962C8B-B14F-4D97-AF65-F5344CB8AC3E}">
        <p14:creationId xmlns:p14="http://schemas.microsoft.com/office/powerpoint/2010/main" val="21631985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800" b="0" i="0" dirty="0">
                <a:solidFill>
                  <a:srgbClr val="000000"/>
                </a:solidFill>
                <a:effectLst/>
                <a:latin typeface="TimesNewRomanPSMT"/>
              </a:rPr>
              <a:t>Taking methylphenidate only during weekdays reduced complaints of insomnia and appetite suppression without a significant increase of ADHD symptoms during the weekend or in the first day of school (Martins et al, 2004). Thus, clinicians may consider medication-free weekends in cases where symptoms are pronounced mostly at school or if medication causes significantly decreased appetite or insomnia. Longer drug holidays—e.g., stopping medication during the summer vacation—should be assessed taking into consideration the cost-benefit (i.e., more problem behaviors versus fewer adverse effects). In addition, this allows to test if the child still needs the medication. </a:t>
            </a:r>
            <a:endParaRPr lang="pt-BR" sz="1800" b="0" i="0" dirty="0">
              <a:solidFill>
                <a:srgbClr val="000000"/>
              </a:solidFill>
              <a:effectLst/>
              <a:latin typeface="TimesNewRomanPSMT"/>
            </a:endParaRPr>
          </a:p>
          <a:p>
            <a:endParaRPr lang="pt-BR" sz="1800" b="0" i="0" dirty="0">
              <a:solidFill>
                <a:srgbClr val="000000"/>
              </a:solidFill>
              <a:effectLst/>
              <a:latin typeface="TimesNewRomanPSMT"/>
            </a:endParaRPr>
          </a:p>
        </p:txBody>
      </p:sp>
      <p:sp>
        <p:nvSpPr>
          <p:cNvPr id="4" name="Espaço Reservado para Número de Slide 3"/>
          <p:cNvSpPr>
            <a:spLocks noGrp="1"/>
          </p:cNvSpPr>
          <p:nvPr>
            <p:ph type="sldNum" sz="quarter" idx="5"/>
          </p:nvPr>
        </p:nvSpPr>
        <p:spPr/>
        <p:txBody>
          <a:bodyPr/>
          <a:lstStyle/>
          <a:p>
            <a:fld id="{6C58AABA-127F-46CB-962C-20BC1253782D}" type="slidenum">
              <a:rPr lang="pt-BR" smtClean="0"/>
              <a:t>47</a:t>
            </a:fld>
            <a:endParaRPr lang="pt-BR"/>
          </a:p>
        </p:txBody>
      </p:sp>
    </p:spTree>
    <p:extLst>
      <p:ext uri="{BB962C8B-B14F-4D97-AF65-F5344CB8AC3E}">
        <p14:creationId xmlns:p14="http://schemas.microsoft.com/office/powerpoint/2010/main" val="6035977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800" b="0" i="0" dirty="0">
                <a:solidFill>
                  <a:srgbClr val="000000"/>
                </a:solidFill>
                <a:effectLst/>
                <a:latin typeface="TimesNewRomanPSMT"/>
              </a:rPr>
              <a:t>Diferentemente do uso de estimulantes, cujas ações terapêuticas dependem dos níveis plasmáticos do fármaco e da ocupação momentânea dos NATs/</a:t>
            </a:r>
            <a:r>
              <a:rPr lang="pt-BR" sz="1800" b="0" i="0" dirty="0" err="1">
                <a:solidFill>
                  <a:srgbClr val="000000"/>
                </a:solidFill>
                <a:effectLst/>
                <a:latin typeface="TimesNewRomanPSMT"/>
              </a:rPr>
              <a:t>DATs</a:t>
            </a:r>
            <a:r>
              <a:rPr lang="pt-BR" sz="1800" b="0" i="0" dirty="0">
                <a:solidFill>
                  <a:srgbClr val="000000"/>
                </a:solidFill>
                <a:effectLst/>
                <a:latin typeface="TimesNewRomanPSMT"/>
              </a:rPr>
              <a:t>, as ações dos </a:t>
            </a:r>
            <a:r>
              <a:rPr lang="pt-BR" sz="1800" b="0" i="0" dirty="0" err="1">
                <a:solidFill>
                  <a:srgbClr val="000000"/>
                </a:solidFill>
                <a:effectLst/>
                <a:latin typeface="TimesNewRomanPSMT"/>
              </a:rPr>
              <a:t>IRNs</a:t>
            </a:r>
            <a:r>
              <a:rPr lang="pt-BR" sz="1800" b="0" i="0" dirty="0">
                <a:solidFill>
                  <a:srgbClr val="000000"/>
                </a:solidFill>
                <a:effectLst/>
                <a:latin typeface="TimesNewRomanPSMT"/>
              </a:rPr>
              <a:t> a longo prazo proporcionam alívio dos sintomas durante as 24 horas do dia, de modo muito semelhante aos inibidores seletivos da recaptação de serotonina (</a:t>
            </a:r>
            <a:r>
              <a:rPr lang="pt-BR" sz="1800" b="0" i="0" dirty="0" err="1">
                <a:solidFill>
                  <a:srgbClr val="000000"/>
                </a:solidFill>
                <a:effectLst/>
                <a:latin typeface="TimesNewRomanPSMT"/>
              </a:rPr>
              <a:t>ISRSs</a:t>
            </a:r>
            <a:r>
              <a:rPr lang="pt-BR" sz="1800" b="0" i="0" dirty="0">
                <a:solidFill>
                  <a:srgbClr val="000000"/>
                </a:solidFill>
                <a:effectLst/>
                <a:latin typeface="TimesNewRomanPSMT"/>
              </a:rPr>
              <a:t>) e inibidores da recaptação se serotonina-noradrenalina (</a:t>
            </a:r>
            <a:r>
              <a:rPr lang="pt-BR" sz="1800" b="0" i="0" dirty="0" err="1">
                <a:solidFill>
                  <a:srgbClr val="000000"/>
                </a:solidFill>
                <a:effectLst/>
                <a:latin typeface="TimesNewRomanPSMT"/>
              </a:rPr>
              <a:t>IRSNs</a:t>
            </a:r>
            <a:r>
              <a:rPr lang="pt-BR" sz="1800" b="0" i="0" dirty="0">
                <a:solidFill>
                  <a:srgbClr val="000000"/>
                </a:solidFill>
                <a:effectLst/>
                <a:latin typeface="TimesNewRomanPSMT"/>
              </a:rPr>
              <a:t>) no tratamento da depressão e da ansiedade. Em geral, os </a:t>
            </a:r>
            <a:r>
              <a:rPr lang="pt-BR" sz="1800" b="0" i="0" dirty="0" err="1">
                <a:solidFill>
                  <a:srgbClr val="000000"/>
                </a:solidFill>
                <a:effectLst/>
                <a:latin typeface="TimesNewRomanPSMT"/>
              </a:rPr>
              <a:t>IRNs</a:t>
            </a:r>
            <a:r>
              <a:rPr lang="pt-BR" sz="1800" b="0" i="0" dirty="0">
                <a:solidFill>
                  <a:srgbClr val="000000"/>
                </a:solidFill>
                <a:effectLst/>
                <a:latin typeface="TimesNewRomanPSMT"/>
              </a:rPr>
              <a:t> seletivos exercem efeito de menor grau na redução dos sintomas do TDAH em comparação com estimulantes em ensaios clínicos a curto prazo, particularmente em pacientes sem comorbidade. Entretanto, os </a:t>
            </a:r>
            <a:r>
              <a:rPr lang="pt-BR" sz="1800" b="0" i="0" dirty="0" err="1">
                <a:solidFill>
                  <a:srgbClr val="000000"/>
                </a:solidFill>
                <a:effectLst/>
                <a:latin typeface="TimesNewRomanPSMT"/>
              </a:rPr>
              <a:t>IRNs</a:t>
            </a:r>
            <a:r>
              <a:rPr lang="pt-BR" sz="1800" b="0" i="0" dirty="0">
                <a:solidFill>
                  <a:srgbClr val="000000"/>
                </a:solidFill>
                <a:effectLst/>
                <a:latin typeface="TimesNewRomanPSMT"/>
              </a:rPr>
              <a:t> não são necessariamente inferiores em pacientes portadores de TDAH que foram anteriormente tratados com estimulantes, e tampouco em pacientes com TDAH que receberam tratamento a longo prazo (mais de 8 a 11 semanas). Os </a:t>
            </a:r>
            <a:r>
              <a:rPr lang="pt-BR" sz="1800" b="0" i="0" dirty="0" err="1">
                <a:solidFill>
                  <a:srgbClr val="000000"/>
                </a:solidFill>
                <a:effectLst/>
                <a:latin typeface="TimesNewRomanPSMT"/>
              </a:rPr>
              <a:t>IRNs</a:t>
            </a:r>
            <a:r>
              <a:rPr lang="pt-BR" sz="1800" b="0" i="0" dirty="0">
                <a:solidFill>
                  <a:srgbClr val="000000"/>
                </a:solidFill>
                <a:effectLst/>
                <a:latin typeface="TimesNewRomanPSMT"/>
              </a:rPr>
              <a:t> podem ser, na verdade, preferidos aos estimulantes para pacientes que apresentam comorbidades complexas, efeitos colaterais ou ausência de resposta aos estimulantes.</a:t>
            </a:r>
            <a:r>
              <a:rPr lang="pt-BR" sz="2800" dirty="0"/>
              <a:t> </a:t>
            </a:r>
            <a:br>
              <a:rPr lang="pt-BR" sz="2800" dirty="0"/>
            </a:br>
            <a:endParaRPr lang="pt-BR" sz="1800" b="0" i="0" dirty="0">
              <a:solidFill>
                <a:srgbClr val="000000"/>
              </a:solidFill>
              <a:effectLst/>
              <a:latin typeface="TimesNewRomanPSMT"/>
            </a:endParaRPr>
          </a:p>
          <a:p>
            <a:endParaRPr lang="pt-BR" sz="1800" b="0" i="0" dirty="0">
              <a:solidFill>
                <a:srgbClr val="000000"/>
              </a:solidFill>
              <a:effectLst/>
              <a:latin typeface="TimesNewRomanPSMT"/>
            </a:endParaRPr>
          </a:p>
          <a:p>
            <a:r>
              <a:rPr lang="pt-BR" sz="1800" b="0" i="0" dirty="0">
                <a:solidFill>
                  <a:srgbClr val="000000"/>
                </a:solidFill>
                <a:effectLst/>
                <a:latin typeface="TimesNewRomanPSMT"/>
              </a:rPr>
              <a:t>Embora as ações da clonidina nos receptores α2A tenham potencial terapêutico para o TDAH, suas ações em outros receptores podem aumentar os efeitos colaterais. Os receptores alfa-2A estão amplamente distribuídos por todo o sistema nervoso central, com altos níveis no córtex e no </a:t>
            </a:r>
            <a:r>
              <a:rPr lang="pt-BR" sz="1800" b="0" i="1" dirty="0" err="1">
                <a:solidFill>
                  <a:srgbClr val="000000"/>
                </a:solidFill>
                <a:effectLst/>
                <a:latin typeface="TimesNewRomanPS-ItalicMT"/>
              </a:rPr>
              <a:t>locus</a:t>
            </a:r>
            <a:r>
              <a:rPr lang="pt-BR" sz="1800" b="0" i="1" dirty="0">
                <a:solidFill>
                  <a:srgbClr val="000000"/>
                </a:solidFill>
                <a:effectLst/>
                <a:latin typeface="TimesNewRomanPS-ItalicMT"/>
              </a:rPr>
              <a:t> </a:t>
            </a:r>
            <a:r>
              <a:rPr lang="pt-BR" sz="1800" b="0" i="1" dirty="0" err="1">
                <a:solidFill>
                  <a:srgbClr val="000000"/>
                </a:solidFill>
                <a:effectLst/>
                <a:latin typeface="TimesNewRomanPS-ItalicMT"/>
              </a:rPr>
              <a:t>coeruleus</a:t>
            </a:r>
            <a:r>
              <a:rPr lang="pt-BR" sz="1800" b="0" i="1" dirty="0">
                <a:solidFill>
                  <a:srgbClr val="000000"/>
                </a:solidFill>
                <a:effectLst/>
                <a:latin typeface="TimesNewRomanPS-ItalicMT"/>
              </a:rPr>
              <a:t>. </a:t>
            </a:r>
            <a:r>
              <a:rPr lang="pt-BR" sz="1800" b="0" i="0" dirty="0">
                <a:solidFill>
                  <a:srgbClr val="000000"/>
                </a:solidFill>
                <a:effectLst/>
                <a:latin typeface="TimesNewRomanPSMT"/>
              </a:rPr>
              <a:t>Acredita-se que esses receptores sejam os principais mediadores dos efeitos da NA no córtex pré-frontal, regulando os sintomas de desatenção, hiperatividade e</a:t>
            </a:r>
            <a:r>
              <a:rPr lang="pt-BR" sz="2800" b="0" i="0" dirty="0">
                <a:solidFill>
                  <a:schemeClr val="tx1"/>
                </a:solidFill>
                <a:effectLst/>
                <a:latin typeface="+mn-lt"/>
              </a:rPr>
              <a:t> </a:t>
            </a:r>
            <a:r>
              <a:rPr lang="pt-BR" sz="1800" b="0" i="0" dirty="0">
                <a:solidFill>
                  <a:srgbClr val="000000"/>
                </a:solidFill>
                <a:effectLst/>
                <a:latin typeface="TimesNewRomanPSMT"/>
              </a:rPr>
              <a:t>impulsividade no TDAH</a:t>
            </a:r>
            <a:r>
              <a:rPr lang="pt-BR" sz="2800" dirty="0"/>
              <a:t> </a:t>
            </a:r>
            <a:br>
              <a:rPr lang="pt-BR" sz="2800" dirty="0"/>
            </a:br>
            <a:endParaRPr lang="pt-BR" sz="1800" dirty="0"/>
          </a:p>
        </p:txBody>
      </p:sp>
      <p:sp>
        <p:nvSpPr>
          <p:cNvPr id="4" name="Espaço Reservado para Número de Slide 3"/>
          <p:cNvSpPr>
            <a:spLocks noGrp="1"/>
          </p:cNvSpPr>
          <p:nvPr>
            <p:ph type="sldNum" sz="quarter" idx="5"/>
          </p:nvPr>
        </p:nvSpPr>
        <p:spPr/>
        <p:txBody>
          <a:bodyPr/>
          <a:lstStyle/>
          <a:p>
            <a:fld id="{6C58AABA-127F-46CB-962C-20BC1253782D}" type="slidenum">
              <a:rPr lang="pt-BR" smtClean="0"/>
              <a:t>48</a:t>
            </a:fld>
            <a:endParaRPr lang="pt-BR"/>
          </a:p>
        </p:txBody>
      </p:sp>
    </p:spTree>
    <p:extLst>
      <p:ext uri="{BB962C8B-B14F-4D97-AF65-F5344CB8AC3E}">
        <p14:creationId xmlns:p14="http://schemas.microsoft.com/office/powerpoint/2010/main" val="8097720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40C1E228-DA79-4D95-B030-A6BBED0F8A1B}" type="slidenum">
              <a:rPr lang="pt-BR" smtClean="0"/>
              <a:t>49</a:t>
            </a:fld>
            <a:endParaRPr lang="pt-BR"/>
          </a:p>
        </p:txBody>
      </p:sp>
    </p:spTree>
    <p:extLst>
      <p:ext uri="{BB962C8B-B14F-4D97-AF65-F5344CB8AC3E}">
        <p14:creationId xmlns:p14="http://schemas.microsoft.com/office/powerpoint/2010/main" val="1275143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IACAPAP: Nenhuma etiologia específica pode ser encontrada em até 40% dos casos, particularmente na DI leve.</a:t>
            </a:r>
          </a:p>
          <a:p>
            <a:endParaRPr lang="pt-BR" dirty="0"/>
          </a:p>
          <a:p>
            <a:r>
              <a:rPr lang="pt-BR" dirty="0"/>
              <a:t>tanto distúrbios cromossômicos como </a:t>
            </a:r>
            <a:r>
              <a:rPr lang="pt-BR" dirty="0" err="1"/>
              <a:t>down</a:t>
            </a:r>
            <a:r>
              <a:rPr lang="pt-BR" dirty="0"/>
              <a:t>, </a:t>
            </a:r>
            <a:r>
              <a:rPr lang="pt-BR" dirty="0" err="1"/>
              <a:t>pradar</a:t>
            </a:r>
            <a:r>
              <a:rPr lang="pt-BR" dirty="0"/>
              <a:t> </a:t>
            </a:r>
            <a:r>
              <a:rPr lang="pt-BR" dirty="0" err="1"/>
              <a:t>willi</a:t>
            </a:r>
            <a:r>
              <a:rPr lang="pt-BR" dirty="0"/>
              <a:t>, x frágil como distúrbios de gene único como fenilcetonúria, erros inatos do metabolismo, malformações cerebrais como microcefalia ou hidrocefalia </a:t>
            </a:r>
            <a:r>
              <a:rPr lang="pt-BR" dirty="0" err="1"/>
              <a:t>etc</a:t>
            </a:r>
            <a:endParaRPr lang="pt-BR" dirty="0"/>
          </a:p>
          <a:p>
            <a:endParaRPr lang="pt-BR" dirty="0"/>
          </a:p>
          <a:p>
            <a:r>
              <a:rPr lang="pt-BR" dirty="0" err="1"/>
              <a:t>Doencas</a:t>
            </a:r>
            <a:r>
              <a:rPr lang="pt-BR" dirty="0"/>
              <a:t> metabólica como hipotireoidismo </a:t>
            </a:r>
            <a:r>
              <a:rPr lang="pt-BR" dirty="0" err="1"/>
              <a:t>congenito</a:t>
            </a:r>
            <a:endParaRPr lang="pt-BR" dirty="0"/>
          </a:p>
        </p:txBody>
      </p:sp>
      <p:sp>
        <p:nvSpPr>
          <p:cNvPr id="4" name="Espaço Reservado para Número de Slide 3"/>
          <p:cNvSpPr>
            <a:spLocks noGrp="1"/>
          </p:cNvSpPr>
          <p:nvPr>
            <p:ph type="sldNum" sz="quarter" idx="5"/>
          </p:nvPr>
        </p:nvSpPr>
        <p:spPr/>
        <p:txBody>
          <a:bodyPr/>
          <a:lstStyle/>
          <a:p>
            <a:fld id="{6C58AABA-127F-46CB-962C-20BC1253782D}" type="slidenum">
              <a:rPr lang="pt-BR" smtClean="0"/>
              <a:t>6</a:t>
            </a:fld>
            <a:endParaRPr lang="pt-BR"/>
          </a:p>
        </p:txBody>
      </p:sp>
    </p:spTree>
    <p:extLst>
      <p:ext uri="{BB962C8B-B14F-4D97-AF65-F5344CB8AC3E}">
        <p14:creationId xmlns:p14="http://schemas.microsoft.com/office/powerpoint/2010/main" val="392024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Notar que funções intelectuais vão além da </a:t>
            </a:r>
          </a:p>
        </p:txBody>
      </p:sp>
      <p:sp>
        <p:nvSpPr>
          <p:cNvPr id="4" name="Espaço Reservado para Número de Slide 3"/>
          <p:cNvSpPr>
            <a:spLocks noGrp="1"/>
          </p:cNvSpPr>
          <p:nvPr>
            <p:ph type="sldNum" sz="quarter" idx="5"/>
          </p:nvPr>
        </p:nvSpPr>
        <p:spPr/>
        <p:txBody>
          <a:bodyPr/>
          <a:lstStyle/>
          <a:p>
            <a:fld id="{6C58AABA-127F-46CB-962C-20BC1253782D}" type="slidenum">
              <a:rPr lang="pt-BR" smtClean="0"/>
              <a:t>7</a:t>
            </a:fld>
            <a:endParaRPr lang="pt-BR"/>
          </a:p>
        </p:txBody>
      </p:sp>
    </p:spTree>
    <p:extLst>
      <p:ext uri="{BB962C8B-B14F-4D97-AF65-F5344CB8AC3E}">
        <p14:creationId xmlns:p14="http://schemas.microsoft.com/office/powerpoint/2010/main" val="39362486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DI Leve é 80% dos casos, moderada 12. podem ter pouca diferença no </a:t>
            </a:r>
            <a:r>
              <a:rPr lang="pt-BR" dirty="0" err="1"/>
              <a:t>pre</a:t>
            </a:r>
            <a:r>
              <a:rPr lang="pt-BR" dirty="0"/>
              <a:t> escolar. Na escola necessitam de apoio para aprendizagem acadêmica mas aprendem. Podem conseguir empregos simples que não enfatizem habilidades conceituais</a:t>
            </a:r>
          </a:p>
          <a:p>
            <a:endParaRPr lang="pt-BR" dirty="0"/>
          </a:p>
          <a:p>
            <a:r>
              <a:rPr lang="pt-BR" dirty="0"/>
              <a:t>Moderada: </a:t>
            </a:r>
            <a:r>
              <a:rPr lang="pt-BR" sz="1800" dirty="0">
                <a:effectLst/>
                <a:latin typeface="Calibri" panose="020F0502020204030204" pitchFamily="34" charset="0"/>
              </a:rPr>
              <a:t>Necessidade de apoio para tarefas conceituais cotidianas / qualquer emprego de habilidades acadêmicas</a:t>
            </a:r>
          </a:p>
          <a:p>
            <a:endParaRPr lang="pt-BR" sz="1800" dirty="0">
              <a:effectLst/>
              <a:latin typeface="Calibri" panose="020F0502020204030204" pitchFamily="34" charset="0"/>
            </a:endParaRPr>
          </a:p>
          <a:p>
            <a:r>
              <a:rPr lang="pt-BR" sz="1800" b="0" i="0" dirty="0">
                <a:solidFill>
                  <a:srgbClr val="231F20"/>
                </a:solidFill>
                <a:effectLst/>
                <a:latin typeface="Palatino-Roman"/>
              </a:rPr>
              <a:t>O </a:t>
            </a:r>
            <a:r>
              <a:rPr lang="pt-BR" sz="1800" b="0" i="1" dirty="0">
                <a:solidFill>
                  <a:srgbClr val="231F20"/>
                </a:solidFill>
                <a:effectLst/>
                <a:latin typeface="Palatino-Italic"/>
              </a:rPr>
              <a:t>domínio conceitual (acadêmico) </a:t>
            </a:r>
            <a:r>
              <a:rPr lang="pt-BR" sz="1800" b="0" i="0" dirty="0">
                <a:solidFill>
                  <a:srgbClr val="231F20"/>
                </a:solidFill>
                <a:effectLst/>
                <a:latin typeface="Palatino-Roman"/>
              </a:rPr>
              <a:t>envolve competência em termos de memória, linguagem, leitura, escrita, raciocínio matemático, aquisição de conhecimentos práticos, solução de problemas e julgamento em situações novas, entre outros. O </a:t>
            </a:r>
            <a:r>
              <a:rPr lang="pt-BR" sz="1800" b="0" i="1" dirty="0">
                <a:solidFill>
                  <a:srgbClr val="231F20"/>
                </a:solidFill>
                <a:effectLst/>
                <a:latin typeface="Palatino-Italic"/>
              </a:rPr>
              <a:t>domínio social </a:t>
            </a:r>
            <a:r>
              <a:rPr lang="pt-BR" sz="1800" b="0" i="0" dirty="0">
                <a:solidFill>
                  <a:srgbClr val="231F20"/>
                </a:solidFill>
                <a:effectLst/>
                <a:latin typeface="Palatino-Roman"/>
              </a:rPr>
              <a:t>envolve percepção de pensamentos, sentimentos e experiências dos outros; empatia; habilidades de comunicação interpessoal; habilidades de amizade; julgamento social; entre outros. O </a:t>
            </a:r>
            <a:r>
              <a:rPr lang="pt-BR" sz="1800" b="0" i="1" dirty="0">
                <a:solidFill>
                  <a:srgbClr val="231F20"/>
                </a:solidFill>
                <a:effectLst/>
                <a:latin typeface="Palatino-Italic"/>
              </a:rPr>
              <a:t>domínio prático </a:t>
            </a:r>
            <a:r>
              <a:rPr lang="pt-BR" sz="1800" b="0" i="0" dirty="0">
                <a:solidFill>
                  <a:srgbClr val="231F20"/>
                </a:solidFill>
                <a:effectLst/>
                <a:latin typeface="Palatino-Roman"/>
              </a:rPr>
              <a:t>envolve aprendizagem e autogestão em todos os cenários de vida, inclusive cuidados pessoais, responsabilidades profissionais, controle do dinheiro, recreação, autocontrole comportamental e organização de tarefas escolares e profissionais, entre outros</a:t>
            </a:r>
            <a:r>
              <a:rPr lang="pt-BR" dirty="0"/>
              <a:t> </a:t>
            </a:r>
            <a:br>
              <a:rPr lang="pt-BR" dirty="0"/>
            </a:br>
            <a:endParaRPr lang="pt-BR" dirty="0"/>
          </a:p>
        </p:txBody>
      </p:sp>
      <p:sp>
        <p:nvSpPr>
          <p:cNvPr id="4" name="Espaço Reservado para Número de Slide 3"/>
          <p:cNvSpPr>
            <a:spLocks noGrp="1"/>
          </p:cNvSpPr>
          <p:nvPr>
            <p:ph type="sldNum" sz="quarter" idx="5"/>
          </p:nvPr>
        </p:nvSpPr>
        <p:spPr/>
        <p:txBody>
          <a:bodyPr/>
          <a:lstStyle/>
          <a:p>
            <a:fld id="{6C58AABA-127F-46CB-962C-20BC1253782D}" type="slidenum">
              <a:rPr lang="pt-BR" smtClean="0"/>
              <a:t>8</a:t>
            </a:fld>
            <a:endParaRPr lang="pt-BR"/>
          </a:p>
        </p:txBody>
      </p:sp>
    </p:spTree>
    <p:extLst>
      <p:ext uri="{BB962C8B-B14F-4D97-AF65-F5344CB8AC3E}">
        <p14:creationId xmlns:p14="http://schemas.microsoft.com/office/powerpoint/2010/main" val="4133975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Moderada: </a:t>
            </a:r>
            <a:r>
              <a:rPr lang="pt-BR" sz="1800" dirty="0">
                <a:effectLst/>
                <a:latin typeface="Calibri" panose="020F0502020204030204" pitchFamily="34" charset="0"/>
              </a:rPr>
              <a:t>Necessidade de apoio para tarefas conceituais cotidianas / qualquer emprego de habilidades acadêmicas</a:t>
            </a:r>
            <a:endParaRPr lang="pt-BR" dirty="0"/>
          </a:p>
        </p:txBody>
      </p:sp>
      <p:sp>
        <p:nvSpPr>
          <p:cNvPr id="4" name="Espaço Reservado para Número de Slide 3"/>
          <p:cNvSpPr>
            <a:spLocks noGrp="1"/>
          </p:cNvSpPr>
          <p:nvPr>
            <p:ph type="sldNum" sz="quarter" idx="5"/>
          </p:nvPr>
        </p:nvSpPr>
        <p:spPr/>
        <p:txBody>
          <a:bodyPr/>
          <a:lstStyle/>
          <a:p>
            <a:fld id="{6C58AABA-127F-46CB-962C-20BC1253782D}" type="slidenum">
              <a:rPr lang="pt-BR" smtClean="0"/>
              <a:t>9</a:t>
            </a:fld>
            <a:endParaRPr lang="pt-BR"/>
          </a:p>
        </p:txBody>
      </p:sp>
    </p:spTree>
    <p:extLst>
      <p:ext uri="{BB962C8B-B14F-4D97-AF65-F5344CB8AC3E}">
        <p14:creationId xmlns:p14="http://schemas.microsoft.com/office/powerpoint/2010/main" val="21086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QI normal: 70-130</a:t>
            </a:r>
          </a:p>
        </p:txBody>
      </p:sp>
      <p:sp>
        <p:nvSpPr>
          <p:cNvPr id="4" name="Espaço Reservado para Número de Slide 3"/>
          <p:cNvSpPr>
            <a:spLocks noGrp="1"/>
          </p:cNvSpPr>
          <p:nvPr>
            <p:ph type="sldNum" sz="quarter" idx="5"/>
          </p:nvPr>
        </p:nvSpPr>
        <p:spPr/>
        <p:txBody>
          <a:bodyPr/>
          <a:lstStyle/>
          <a:p>
            <a:fld id="{6C58AABA-127F-46CB-962C-20BC1253782D}" type="slidenum">
              <a:rPr lang="pt-BR" smtClean="0"/>
              <a:t>10</a:t>
            </a:fld>
            <a:endParaRPr lang="pt-BR"/>
          </a:p>
        </p:txBody>
      </p:sp>
    </p:spTree>
    <p:extLst>
      <p:ext uri="{BB962C8B-B14F-4D97-AF65-F5344CB8AC3E}">
        <p14:creationId xmlns:p14="http://schemas.microsoft.com/office/powerpoint/2010/main" val="3379447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800" b="0" i="0" dirty="0">
                <a:solidFill>
                  <a:srgbClr val="231F20"/>
                </a:solidFill>
                <a:effectLst/>
                <a:latin typeface="Palatino-Roman"/>
              </a:rPr>
              <a:t>O início da deficiência intelectual é no período do desenvolvimento. Idade e aspectos característicos no início dependem da etiologia e da gravidade da disfunção cerebral. Atrasos em marcos motores, linguísticos e sociais podem ser identificáveis nos primeiros dois anos de vida entre aqueles com deficiência intelectual mais grave, ao passo que níveis leves podem não ser identificados até a idade escolar, quando ficam aparentes as dificuldades de aprendizagem acadêmica</a:t>
            </a:r>
            <a:r>
              <a:rPr lang="pt-BR" dirty="0"/>
              <a:t> </a:t>
            </a:r>
          </a:p>
          <a:p>
            <a:endParaRPr lang="pt-BR" dirty="0"/>
          </a:p>
          <a:p>
            <a:r>
              <a:rPr lang="pt-BR" dirty="0"/>
              <a:t>As emoções são muitas vezes ingênuas e imaturas, mas podem melhorar</a:t>
            </a:r>
          </a:p>
          <a:p>
            <a:r>
              <a:rPr lang="pt-BR" dirty="0"/>
              <a:t>com a idade. A capacidade de autocontrole é pobre e comportamento impulsivo e</a:t>
            </a:r>
          </a:p>
          <a:p>
            <a:r>
              <a:rPr lang="pt-BR" dirty="0"/>
              <a:t>agressivo não é incomum. Alguns são tímidos, arredios e retraídos.</a:t>
            </a:r>
          </a:p>
        </p:txBody>
      </p:sp>
      <p:sp>
        <p:nvSpPr>
          <p:cNvPr id="4" name="Espaço Reservado para Número de Slide 3"/>
          <p:cNvSpPr>
            <a:spLocks noGrp="1"/>
          </p:cNvSpPr>
          <p:nvPr>
            <p:ph type="sldNum" sz="quarter" idx="5"/>
          </p:nvPr>
        </p:nvSpPr>
        <p:spPr/>
        <p:txBody>
          <a:bodyPr/>
          <a:lstStyle/>
          <a:p>
            <a:fld id="{6C58AABA-127F-46CB-962C-20BC1253782D}" type="slidenum">
              <a:rPr lang="pt-BR" smtClean="0"/>
              <a:t>11</a:t>
            </a:fld>
            <a:endParaRPr lang="pt-BR"/>
          </a:p>
        </p:txBody>
      </p:sp>
    </p:spTree>
    <p:extLst>
      <p:ext uri="{BB962C8B-B14F-4D97-AF65-F5344CB8AC3E}">
        <p14:creationId xmlns:p14="http://schemas.microsoft.com/office/powerpoint/2010/main" val="1893811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1721384"/>
            <a:ext cx="6331600" cy="2534000"/>
          </a:xfrm>
          <a:prstGeom prst="rect">
            <a:avLst/>
          </a:prstGeom>
        </p:spPr>
        <p:txBody>
          <a:bodyPr spcFirstLastPara="1" wrap="square" lIns="91425" tIns="91425" rIns="91425" bIns="91425" anchor="b" anchorCtr="0">
            <a:noAutofit/>
          </a:bodyPr>
          <a:lstStyle>
            <a:lvl1pPr lvl="0" algn="l">
              <a:lnSpc>
                <a:spcPct val="80000"/>
              </a:lnSpc>
              <a:spcBef>
                <a:spcPts val="0"/>
              </a:spcBef>
              <a:spcAft>
                <a:spcPts val="0"/>
              </a:spcAft>
              <a:buClr>
                <a:srgbClr val="191919"/>
              </a:buClr>
              <a:buSzPts val="5200"/>
              <a:buNone/>
              <a:defRPr sz="5333"/>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r>
              <a:rPr lang="pt-BR"/>
              <a:t>Clique para editar o título Mestre</a:t>
            </a:r>
            <a:endParaRPr dirty="0"/>
          </a:p>
        </p:txBody>
      </p:sp>
      <p:sp>
        <p:nvSpPr>
          <p:cNvPr id="10" name="Google Shape;10;p2"/>
          <p:cNvSpPr txBox="1">
            <a:spLocks noGrp="1"/>
          </p:cNvSpPr>
          <p:nvPr>
            <p:ph type="subTitle" idx="1"/>
          </p:nvPr>
        </p:nvSpPr>
        <p:spPr>
          <a:xfrm>
            <a:off x="950967" y="4596617"/>
            <a:ext cx="6331600" cy="540000"/>
          </a:xfrm>
          <a:prstGeom prst="rect">
            <a:avLst/>
          </a:prstGeom>
          <a:solidFill>
            <a:schemeClr val="lt2"/>
          </a:solidFill>
        </p:spPr>
        <p:txBody>
          <a:bodyPr spcFirstLastPara="1" wrap="square" lIns="91425" tIns="91425" rIns="91425" bIns="91425" anchor="t" anchorCtr="0">
            <a:noAutofit/>
          </a:bodyPr>
          <a:lstStyle>
            <a:lvl1pPr lvl="0">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r>
              <a:rPr lang="pt-BR"/>
              <a:t>Clique para editar o estilo do subtítulo Mestre</a:t>
            </a:r>
            <a:endParaRPr/>
          </a:p>
        </p:txBody>
      </p:sp>
      <p:sp>
        <p:nvSpPr>
          <p:cNvPr id="11" name="Google Shape;11;p2"/>
          <p:cNvSpPr/>
          <p:nvPr/>
        </p:nvSpPr>
        <p:spPr>
          <a:xfrm>
            <a:off x="-1271633" y="5941300"/>
            <a:ext cx="2017200" cy="20172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2027749" y="-1505783"/>
            <a:ext cx="5957441" cy="3079339"/>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rot="-7843662">
            <a:off x="7943049" y="-1913963"/>
            <a:ext cx="6860540" cy="3546141"/>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rot="-7843762">
            <a:off x="-2085973" y="5156513"/>
            <a:ext cx="5090287" cy="2631116"/>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1241033" y="-648900"/>
            <a:ext cx="1016000" cy="10160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380231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 text" preserve="1" userDrawn="1">
  <p:cSld name="1_One column text">
    <p:spTree>
      <p:nvGrpSpPr>
        <p:cNvPr id="1" name="Shape 121"/>
        <p:cNvGrpSpPr/>
        <p:nvPr/>
      </p:nvGrpSpPr>
      <p:grpSpPr>
        <a:xfrm>
          <a:off x="0" y="0"/>
          <a:ext cx="0" cy="0"/>
          <a:chOff x="0" y="0"/>
          <a:chExt cx="0" cy="0"/>
        </a:xfrm>
      </p:grpSpPr>
      <p:sp>
        <p:nvSpPr>
          <p:cNvPr id="123" name="Google Shape;123;p7"/>
          <p:cNvSpPr txBox="1">
            <a:spLocks noGrp="1"/>
          </p:cNvSpPr>
          <p:nvPr>
            <p:ph type="subTitle" idx="1"/>
          </p:nvPr>
        </p:nvSpPr>
        <p:spPr>
          <a:xfrm>
            <a:off x="960000" y="2539133"/>
            <a:ext cx="4991600" cy="2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2133"/>
              </a:spcBef>
              <a:spcAft>
                <a:spcPts val="0"/>
              </a:spcAft>
              <a:buClr>
                <a:srgbClr val="E76A28"/>
              </a:buClr>
              <a:buSzPts val="1500"/>
              <a:buFont typeface="Nunito Light"/>
              <a:buChar char="■"/>
              <a:defRPr/>
            </a:lvl3pPr>
            <a:lvl4pPr lvl="3" algn="ctr" rtl="0">
              <a:lnSpc>
                <a:spcPct val="100000"/>
              </a:lnSpc>
              <a:spcBef>
                <a:spcPts val="2133"/>
              </a:spcBef>
              <a:spcAft>
                <a:spcPts val="0"/>
              </a:spcAft>
              <a:buClr>
                <a:srgbClr val="E76A28"/>
              </a:buClr>
              <a:buSzPts val="1500"/>
              <a:buFont typeface="Nunito Light"/>
              <a:buChar char="●"/>
              <a:defRPr/>
            </a:lvl4pPr>
            <a:lvl5pPr lvl="4" algn="ctr" rtl="0">
              <a:lnSpc>
                <a:spcPct val="100000"/>
              </a:lnSpc>
              <a:spcBef>
                <a:spcPts val="2133"/>
              </a:spcBef>
              <a:spcAft>
                <a:spcPts val="0"/>
              </a:spcAft>
              <a:buClr>
                <a:srgbClr val="E76A28"/>
              </a:buClr>
              <a:buSzPts val="1400"/>
              <a:buFont typeface="Nunito Light"/>
              <a:buChar char="○"/>
              <a:defRPr/>
            </a:lvl5pPr>
            <a:lvl6pPr lvl="5" algn="ctr" rtl="0">
              <a:lnSpc>
                <a:spcPct val="100000"/>
              </a:lnSpc>
              <a:spcBef>
                <a:spcPts val="2133"/>
              </a:spcBef>
              <a:spcAft>
                <a:spcPts val="0"/>
              </a:spcAft>
              <a:buClr>
                <a:srgbClr val="999999"/>
              </a:buClr>
              <a:buSzPts val="1400"/>
              <a:buFont typeface="Nunito Light"/>
              <a:buChar char="■"/>
              <a:defRPr/>
            </a:lvl6pPr>
            <a:lvl7pPr lvl="6" algn="ctr" rtl="0">
              <a:lnSpc>
                <a:spcPct val="100000"/>
              </a:lnSpc>
              <a:spcBef>
                <a:spcPts val="2133"/>
              </a:spcBef>
              <a:spcAft>
                <a:spcPts val="0"/>
              </a:spcAft>
              <a:buClr>
                <a:srgbClr val="999999"/>
              </a:buClr>
              <a:buSzPts val="1300"/>
              <a:buFont typeface="Nunito Light"/>
              <a:buChar char="●"/>
              <a:defRPr/>
            </a:lvl7pPr>
            <a:lvl8pPr lvl="7" algn="ctr" rtl="0">
              <a:lnSpc>
                <a:spcPct val="100000"/>
              </a:lnSpc>
              <a:spcBef>
                <a:spcPts val="2133"/>
              </a:spcBef>
              <a:spcAft>
                <a:spcPts val="0"/>
              </a:spcAft>
              <a:buClr>
                <a:srgbClr val="999999"/>
              </a:buClr>
              <a:buSzPts val="1300"/>
              <a:buFont typeface="Nunito Light"/>
              <a:buChar char="○"/>
              <a:defRPr/>
            </a:lvl8pPr>
            <a:lvl9pPr lvl="8" algn="ctr" rtl="0">
              <a:lnSpc>
                <a:spcPct val="100000"/>
              </a:lnSpc>
              <a:spcBef>
                <a:spcPts val="2133"/>
              </a:spcBef>
              <a:spcAft>
                <a:spcPts val="2133"/>
              </a:spcAft>
              <a:buClr>
                <a:srgbClr val="999999"/>
              </a:buClr>
              <a:buSzPts val="1400"/>
              <a:buFont typeface="Nunito Light"/>
              <a:buChar char="■"/>
              <a:defRPr/>
            </a:lvl9pPr>
          </a:lstStyle>
          <a:p>
            <a:r>
              <a:rPr lang="pt-BR"/>
              <a:t>Clique para editar o estilo do subtítulo Mestre</a:t>
            </a:r>
            <a:endParaRPr/>
          </a:p>
        </p:txBody>
      </p:sp>
      <p:sp>
        <p:nvSpPr>
          <p:cNvPr id="124" name="Google Shape;124;p7"/>
          <p:cNvSpPr>
            <a:spLocks noGrp="1"/>
          </p:cNvSpPr>
          <p:nvPr>
            <p:ph type="pic" idx="2"/>
          </p:nvPr>
        </p:nvSpPr>
        <p:spPr>
          <a:xfrm>
            <a:off x="6781967" y="1631200"/>
            <a:ext cx="4459200" cy="5226800"/>
          </a:xfrm>
          <a:prstGeom prst="round2SameRect">
            <a:avLst>
              <a:gd name="adj1" fmla="val 50000"/>
              <a:gd name="adj2" fmla="val 0"/>
            </a:avLst>
          </a:prstGeom>
          <a:noFill/>
          <a:ln w="9525" cap="flat" cmpd="sng">
            <a:solidFill>
              <a:schemeClr val="lt1"/>
            </a:solidFill>
            <a:prstDash val="solid"/>
            <a:round/>
            <a:headEnd type="none" w="sm" len="sm"/>
            <a:tailEnd type="none" w="sm" len="sm"/>
          </a:ln>
        </p:spPr>
        <p:txBody>
          <a:bodyPr/>
          <a:lstStyle/>
          <a:p>
            <a:endParaRPr lang="pt-BR"/>
          </a:p>
        </p:txBody>
      </p:sp>
      <p:sp>
        <p:nvSpPr>
          <p:cNvPr id="126" name="Google Shape;126;p7"/>
          <p:cNvSpPr/>
          <p:nvPr/>
        </p:nvSpPr>
        <p:spPr>
          <a:xfrm rot="-7655842">
            <a:off x="7199077" y="-1334236"/>
            <a:ext cx="5958115" cy="3079687"/>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 name="Google Shape;637;p30">
            <a:extLst>
              <a:ext uri="{FF2B5EF4-FFF2-40B4-BE49-F238E27FC236}">
                <a16:creationId xmlns:a16="http://schemas.microsoft.com/office/drawing/2014/main" id="{A6E6961B-2319-FBF0-D022-3725D9114370}"/>
              </a:ext>
            </a:extLst>
          </p:cNvPr>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600">
                <a:latin typeface="Jost Medium" pitchFamily="2" charset="0"/>
                <a:ea typeface="Jost Medium" pitchFamily="2"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pt-BR" dirty="0"/>
              <a:t>Clique para editar o título Mestre</a:t>
            </a:r>
            <a:endParaRPr dirty="0"/>
          </a:p>
        </p:txBody>
      </p:sp>
      <p:grpSp>
        <p:nvGrpSpPr>
          <p:cNvPr id="3" name="Google Shape;23;p3">
            <a:extLst>
              <a:ext uri="{FF2B5EF4-FFF2-40B4-BE49-F238E27FC236}">
                <a16:creationId xmlns:a16="http://schemas.microsoft.com/office/drawing/2014/main" id="{646B2DE1-F81A-DF99-E3E6-8904838C9BF0}"/>
              </a:ext>
            </a:extLst>
          </p:cNvPr>
          <p:cNvGrpSpPr/>
          <p:nvPr userDrawn="1"/>
        </p:nvGrpSpPr>
        <p:grpSpPr>
          <a:xfrm rot="9899967">
            <a:off x="-1006919" y="-5497726"/>
            <a:ext cx="1757266" cy="7329356"/>
            <a:chOff x="3030675" y="511650"/>
            <a:chExt cx="1705400" cy="6431275"/>
          </a:xfrm>
        </p:grpSpPr>
        <p:sp>
          <p:nvSpPr>
            <p:cNvPr id="4" name="Google Shape;24;p3">
              <a:extLst>
                <a:ext uri="{FF2B5EF4-FFF2-40B4-BE49-F238E27FC236}">
                  <a16:creationId xmlns:a16="http://schemas.microsoft.com/office/drawing/2014/main" id="{552DE87A-51DD-7400-358D-EBF5074EFB2F}"/>
                </a:ext>
              </a:extLst>
            </p:cNvPr>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5;p3">
              <a:extLst>
                <a:ext uri="{FF2B5EF4-FFF2-40B4-BE49-F238E27FC236}">
                  <a16:creationId xmlns:a16="http://schemas.microsoft.com/office/drawing/2014/main" id="{CEE3E6B4-DE64-BC6C-459D-B2A47ACC39B5}"/>
                </a:ext>
              </a:extLst>
            </p:cNvPr>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6;p3">
              <a:extLst>
                <a:ext uri="{FF2B5EF4-FFF2-40B4-BE49-F238E27FC236}">
                  <a16:creationId xmlns:a16="http://schemas.microsoft.com/office/drawing/2014/main" id="{4B11BABF-33E4-CA34-A5F5-70E8BAD11233}"/>
                </a:ext>
              </a:extLst>
            </p:cNvPr>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7;p3">
              <a:extLst>
                <a:ext uri="{FF2B5EF4-FFF2-40B4-BE49-F238E27FC236}">
                  <a16:creationId xmlns:a16="http://schemas.microsoft.com/office/drawing/2014/main" id="{A120F892-02A8-86EA-A1E8-D6894567F2E1}"/>
                </a:ext>
              </a:extLst>
            </p:cNvPr>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8;p3">
              <a:extLst>
                <a:ext uri="{FF2B5EF4-FFF2-40B4-BE49-F238E27FC236}">
                  <a16:creationId xmlns:a16="http://schemas.microsoft.com/office/drawing/2014/main" id="{1BF11AA3-3AF8-A036-6CD8-A81F1A67D868}"/>
                </a:ext>
              </a:extLst>
            </p:cNvPr>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9;p3">
              <a:extLst>
                <a:ext uri="{FF2B5EF4-FFF2-40B4-BE49-F238E27FC236}">
                  <a16:creationId xmlns:a16="http://schemas.microsoft.com/office/drawing/2014/main" id="{8F7189FF-7E64-C68F-7B22-7D4E4C31A7D5}"/>
                </a:ext>
              </a:extLst>
            </p:cNvPr>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0;p3">
              <a:extLst>
                <a:ext uri="{FF2B5EF4-FFF2-40B4-BE49-F238E27FC236}">
                  <a16:creationId xmlns:a16="http://schemas.microsoft.com/office/drawing/2014/main" id="{03EA9DD1-4485-EDB9-22B6-3C5E441DB79E}"/>
                </a:ext>
              </a:extLst>
            </p:cNvPr>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1;p3">
              <a:extLst>
                <a:ext uri="{FF2B5EF4-FFF2-40B4-BE49-F238E27FC236}">
                  <a16:creationId xmlns:a16="http://schemas.microsoft.com/office/drawing/2014/main" id="{8F36FD21-A90C-8CE8-49EC-D148E31192AA}"/>
                </a:ext>
              </a:extLst>
            </p:cNvPr>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2;p3">
              <a:extLst>
                <a:ext uri="{FF2B5EF4-FFF2-40B4-BE49-F238E27FC236}">
                  <a16:creationId xmlns:a16="http://schemas.microsoft.com/office/drawing/2014/main" id="{BD1E26A2-AC2D-3D3D-EA9C-FD3D64EF667F}"/>
                </a:ext>
              </a:extLst>
            </p:cNvPr>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3;p3">
              <a:extLst>
                <a:ext uri="{FF2B5EF4-FFF2-40B4-BE49-F238E27FC236}">
                  <a16:creationId xmlns:a16="http://schemas.microsoft.com/office/drawing/2014/main" id="{AE4E68BC-3547-0FA2-BA48-BE018C6C83A9}"/>
                </a:ext>
              </a:extLst>
            </p:cNvPr>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4;p3">
              <a:extLst>
                <a:ext uri="{FF2B5EF4-FFF2-40B4-BE49-F238E27FC236}">
                  <a16:creationId xmlns:a16="http://schemas.microsoft.com/office/drawing/2014/main" id="{9F4FF616-7B33-5F37-9A95-4687C92BF012}"/>
                </a:ext>
              </a:extLst>
            </p:cNvPr>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5;p3">
              <a:extLst>
                <a:ext uri="{FF2B5EF4-FFF2-40B4-BE49-F238E27FC236}">
                  <a16:creationId xmlns:a16="http://schemas.microsoft.com/office/drawing/2014/main" id="{25A67760-8F07-BAFC-5DA6-BA6339B8C129}"/>
                </a:ext>
              </a:extLst>
            </p:cNvPr>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6;p3">
              <a:extLst>
                <a:ext uri="{FF2B5EF4-FFF2-40B4-BE49-F238E27FC236}">
                  <a16:creationId xmlns:a16="http://schemas.microsoft.com/office/drawing/2014/main" id="{90FA862C-9A89-0FA8-4AE7-C351797F0573}"/>
                </a:ext>
              </a:extLst>
            </p:cNvPr>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7;p3">
              <a:extLst>
                <a:ext uri="{FF2B5EF4-FFF2-40B4-BE49-F238E27FC236}">
                  <a16:creationId xmlns:a16="http://schemas.microsoft.com/office/drawing/2014/main" id="{DCF22EC5-5E66-7341-0211-AEF9F7A178D4}"/>
                </a:ext>
              </a:extLst>
            </p:cNvPr>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Google Shape;39;p3">
            <a:extLst>
              <a:ext uri="{FF2B5EF4-FFF2-40B4-BE49-F238E27FC236}">
                <a16:creationId xmlns:a16="http://schemas.microsoft.com/office/drawing/2014/main" id="{8D1F9107-DA88-4C84-67C4-1C88A0EA57EF}"/>
              </a:ext>
            </a:extLst>
          </p:cNvPr>
          <p:cNvSpPr/>
          <p:nvPr userDrawn="1"/>
        </p:nvSpPr>
        <p:spPr>
          <a:xfrm rot="9900206">
            <a:off x="179492" y="-878451"/>
            <a:ext cx="1597613" cy="1597613"/>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p3">
            <a:extLst>
              <a:ext uri="{FF2B5EF4-FFF2-40B4-BE49-F238E27FC236}">
                <a16:creationId xmlns:a16="http://schemas.microsoft.com/office/drawing/2014/main" id="{56D5F38E-DDB1-EC77-1CF7-C833B7C12298}"/>
              </a:ext>
            </a:extLst>
          </p:cNvPr>
          <p:cNvSpPr/>
          <p:nvPr userDrawn="1"/>
        </p:nvSpPr>
        <p:spPr>
          <a:xfrm>
            <a:off x="-798750" y="6059250"/>
            <a:ext cx="1597500" cy="1597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1588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87"/>
        <p:cNvGrpSpPr/>
        <p:nvPr/>
      </p:nvGrpSpPr>
      <p:grpSpPr>
        <a:xfrm>
          <a:off x="0" y="0"/>
          <a:ext cx="0" cy="0"/>
          <a:chOff x="0" y="0"/>
          <a:chExt cx="0" cy="0"/>
        </a:xfrm>
      </p:grpSpPr>
      <p:sp>
        <p:nvSpPr>
          <p:cNvPr id="89" name="Google Shape;89;p6"/>
          <p:cNvSpPr/>
          <p:nvPr/>
        </p:nvSpPr>
        <p:spPr>
          <a:xfrm rot="-9799786" flipH="1">
            <a:off x="10489727" y="210113"/>
            <a:ext cx="2184117" cy="1128948"/>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6"/>
          <p:cNvSpPr/>
          <p:nvPr/>
        </p:nvSpPr>
        <p:spPr>
          <a:xfrm rot="-9800150" flipH="1">
            <a:off x="-443086" y="6122135"/>
            <a:ext cx="2107697" cy="1089447"/>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1" name="Google Shape;91;p6"/>
          <p:cNvGrpSpPr/>
          <p:nvPr/>
        </p:nvGrpSpPr>
        <p:grpSpPr>
          <a:xfrm rot="5400000">
            <a:off x="-3221869" y="-3465484"/>
            <a:ext cx="1689711" cy="7046963"/>
            <a:chOff x="3030675" y="511650"/>
            <a:chExt cx="1705400" cy="6431275"/>
          </a:xfrm>
        </p:grpSpPr>
        <p:sp>
          <p:nvSpPr>
            <p:cNvPr id="92" name="Google Shape;92;p6"/>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6"/>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6"/>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6"/>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6"/>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6"/>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6"/>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6"/>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6"/>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6"/>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6"/>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6"/>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6"/>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6"/>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 name="Google Shape;106;p6"/>
          <p:cNvGrpSpPr/>
          <p:nvPr/>
        </p:nvGrpSpPr>
        <p:grpSpPr>
          <a:xfrm rot="-5400000">
            <a:off x="13667765" y="3262149"/>
            <a:ext cx="1689711" cy="7046963"/>
            <a:chOff x="3030675" y="511650"/>
            <a:chExt cx="1705400" cy="6431275"/>
          </a:xfrm>
        </p:grpSpPr>
        <p:sp>
          <p:nvSpPr>
            <p:cNvPr id="107" name="Google Shape;107;p6"/>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6"/>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6"/>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6"/>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6"/>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6"/>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6"/>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6"/>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6"/>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6"/>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6"/>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6"/>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6"/>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6"/>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 name="Google Shape;637;p30">
            <a:extLst>
              <a:ext uri="{FF2B5EF4-FFF2-40B4-BE49-F238E27FC236}">
                <a16:creationId xmlns:a16="http://schemas.microsoft.com/office/drawing/2014/main" id="{AEFA8F11-4DBC-75C7-46C5-410A30B06A24}"/>
              </a:ext>
            </a:extLst>
          </p:cNvPr>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600">
                <a:latin typeface="Jost Medium" pitchFamily="2" charset="0"/>
                <a:ea typeface="Jost Medium" pitchFamily="2"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pt-BR" dirty="0"/>
              <a:t>Clique para editar o título Mestre</a:t>
            </a:r>
            <a:endParaRPr dirty="0"/>
          </a:p>
        </p:txBody>
      </p:sp>
    </p:spTree>
    <p:extLst>
      <p:ext uri="{BB962C8B-B14F-4D97-AF65-F5344CB8AC3E}">
        <p14:creationId xmlns:p14="http://schemas.microsoft.com/office/powerpoint/2010/main" val="18358758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28"/>
        <p:cNvGrpSpPr/>
        <p:nvPr/>
      </p:nvGrpSpPr>
      <p:grpSpPr>
        <a:xfrm>
          <a:off x="0" y="0"/>
          <a:ext cx="0" cy="0"/>
          <a:chOff x="0" y="0"/>
          <a:chExt cx="0" cy="0"/>
        </a:xfrm>
      </p:grpSpPr>
      <p:sp>
        <p:nvSpPr>
          <p:cNvPr id="129" name="Google Shape;129;p8"/>
          <p:cNvSpPr>
            <a:spLocks noGrp="1"/>
          </p:cNvSpPr>
          <p:nvPr>
            <p:ph type="pic" idx="2"/>
          </p:nvPr>
        </p:nvSpPr>
        <p:spPr>
          <a:xfrm>
            <a:off x="2561200" y="3652600"/>
            <a:ext cx="7069600" cy="2486400"/>
          </a:xfrm>
          <a:prstGeom prst="roundRect">
            <a:avLst>
              <a:gd name="adj" fmla="val 50000"/>
            </a:avLst>
          </a:prstGeom>
          <a:noFill/>
          <a:ln w="9525" cap="flat" cmpd="sng">
            <a:solidFill>
              <a:srgbClr val="000000"/>
            </a:solidFill>
            <a:prstDash val="solid"/>
            <a:round/>
            <a:headEnd type="none" w="sm" len="sm"/>
            <a:tailEnd type="none" w="sm" len="sm"/>
          </a:ln>
        </p:spPr>
      </p:sp>
      <p:sp>
        <p:nvSpPr>
          <p:cNvPr id="130" name="Google Shape;130;p8"/>
          <p:cNvSpPr txBox="1">
            <a:spLocks noGrp="1"/>
          </p:cNvSpPr>
          <p:nvPr>
            <p:ph type="title"/>
          </p:nvPr>
        </p:nvSpPr>
        <p:spPr>
          <a:xfrm>
            <a:off x="2169200" y="1053267"/>
            <a:ext cx="7853600" cy="22792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6000">
                <a:latin typeface="Jost Medium" pitchFamily="2" charset="0"/>
                <a:ea typeface="Jost Medium" pitchFamily="2" charset="0"/>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r>
              <a:rPr lang="pt-BR"/>
              <a:t>Clique para editar o título Mestre</a:t>
            </a:r>
            <a:endParaRPr/>
          </a:p>
        </p:txBody>
      </p:sp>
      <p:sp>
        <p:nvSpPr>
          <p:cNvPr id="131" name="Google Shape;131;p8"/>
          <p:cNvSpPr/>
          <p:nvPr/>
        </p:nvSpPr>
        <p:spPr>
          <a:xfrm rot="-7214541">
            <a:off x="9885824" y="-9111"/>
            <a:ext cx="2818544" cy="1456876"/>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r>
              <a:rPr lang="en" sz="2400"/>
              <a:t> </a:t>
            </a:r>
            <a:endParaRPr sz="2400"/>
          </a:p>
        </p:txBody>
      </p:sp>
      <p:sp>
        <p:nvSpPr>
          <p:cNvPr id="132" name="Google Shape;132;p8"/>
          <p:cNvSpPr/>
          <p:nvPr/>
        </p:nvSpPr>
        <p:spPr>
          <a:xfrm rot="-7655726">
            <a:off x="-1396284" y="5477426"/>
            <a:ext cx="3131421" cy="1618599"/>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r>
              <a:rPr lang="en" sz="2400"/>
              <a:t> </a:t>
            </a:r>
            <a:endParaRPr sz="2400"/>
          </a:p>
        </p:txBody>
      </p:sp>
      <p:sp>
        <p:nvSpPr>
          <p:cNvPr id="133" name="Google Shape;133;p8"/>
          <p:cNvSpPr/>
          <p:nvPr/>
        </p:nvSpPr>
        <p:spPr>
          <a:xfrm>
            <a:off x="9089700" y="2100667"/>
            <a:ext cx="7032800" cy="6082400"/>
          </a:xfrm>
          <a:prstGeom prst="triangle">
            <a:avLst>
              <a:gd name="adj" fmla="val 50000"/>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8"/>
          <p:cNvSpPr/>
          <p:nvPr/>
        </p:nvSpPr>
        <p:spPr>
          <a:xfrm rot="10800000">
            <a:off x="-4556591" y="-1751292"/>
            <a:ext cx="7032800" cy="6082400"/>
          </a:xfrm>
          <a:prstGeom prst="triangle">
            <a:avLst>
              <a:gd name="adj" fmla="val 50000"/>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5" name="Google Shape;135;p8"/>
          <p:cNvGrpSpPr/>
          <p:nvPr/>
        </p:nvGrpSpPr>
        <p:grpSpPr>
          <a:xfrm rot="10800000">
            <a:off x="328537" y="-4883467"/>
            <a:ext cx="1570787" cy="6551325"/>
            <a:chOff x="3030675" y="511650"/>
            <a:chExt cx="1705400" cy="6431275"/>
          </a:xfrm>
        </p:grpSpPr>
        <p:sp>
          <p:nvSpPr>
            <p:cNvPr id="136" name="Google Shape;136;p8"/>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8"/>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8"/>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8"/>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8"/>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8"/>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8"/>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8"/>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8"/>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8"/>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8"/>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8"/>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8"/>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8"/>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50" name="Google Shape;150;p8"/>
          <p:cNvCxnSpPr/>
          <p:nvPr/>
        </p:nvCxnSpPr>
        <p:spPr>
          <a:xfrm rot="10800000" flipH="1">
            <a:off x="8582767" y="2156100"/>
            <a:ext cx="3696000" cy="6231600"/>
          </a:xfrm>
          <a:prstGeom prst="straightConnector1">
            <a:avLst/>
          </a:prstGeom>
          <a:noFill/>
          <a:ln w="9525" cap="flat" cmpd="sng">
            <a:solidFill>
              <a:schemeClr val="lt1"/>
            </a:solidFill>
            <a:prstDash val="solid"/>
            <a:round/>
            <a:headEnd type="none" w="med" len="med"/>
            <a:tailEnd type="none" w="med" len="med"/>
          </a:ln>
        </p:spPr>
      </p:cxnSp>
    </p:spTree>
    <p:extLst>
      <p:ext uri="{BB962C8B-B14F-4D97-AF65-F5344CB8AC3E}">
        <p14:creationId xmlns:p14="http://schemas.microsoft.com/office/powerpoint/2010/main" val="42277904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51"/>
        <p:cNvGrpSpPr/>
        <p:nvPr/>
      </p:nvGrpSpPr>
      <p:grpSpPr>
        <a:xfrm>
          <a:off x="0" y="0"/>
          <a:ext cx="0" cy="0"/>
          <a:chOff x="0" y="0"/>
          <a:chExt cx="0" cy="0"/>
        </a:xfrm>
      </p:grpSpPr>
      <p:sp>
        <p:nvSpPr>
          <p:cNvPr id="152" name="Google Shape;152;p9"/>
          <p:cNvSpPr>
            <a:spLocks noGrp="1"/>
          </p:cNvSpPr>
          <p:nvPr>
            <p:ph type="pic" idx="2"/>
          </p:nvPr>
        </p:nvSpPr>
        <p:spPr>
          <a:xfrm>
            <a:off x="8065967" y="719333"/>
            <a:ext cx="3318000" cy="5744400"/>
          </a:xfrm>
          <a:prstGeom prst="roundRect">
            <a:avLst>
              <a:gd name="adj" fmla="val 50000"/>
            </a:avLst>
          </a:prstGeom>
          <a:noFill/>
          <a:ln w="9525" cap="flat" cmpd="sng">
            <a:solidFill>
              <a:srgbClr val="000000"/>
            </a:solidFill>
            <a:prstDash val="solid"/>
            <a:round/>
            <a:headEnd type="none" w="sm" len="sm"/>
            <a:tailEnd type="none" w="sm" len="sm"/>
          </a:ln>
        </p:spPr>
      </p:sp>
      <p:sp>
        <p:nvSpPr>
          <p:cNvPr id="153" name="Google Shape;153;p9"/>
          <p:cNvSpPr txBox="1">
            <a:spLocks noGrp="1"/>
          </p:cNvSpPr>
          <p:nvPr>
            <p:ph type="title"/>
          </p:nvPr>
        </p:nvSpPr>
        <p:spPr>
          <a:xfrm>
            <a:off x="1275800" y="2581033"/>
            <a:ext cx="6497200" cy="1947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000"/>
              <a:buNone/>
              <a:defRPr sz="5400">
                <a:latin typeface="Jost Medium" pitchFamily="2" charset="0"/>
                <a:ea typeface="Jost Medium" pitchFamily="2" charset="0"/>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rPr lang="pt-BR" dirty="0"/>
              <a:t>Clique para editar o título Mestre</a:t>
            </a:r>
            <a:endParaRPr dirty="0"/>
          </a:p>
        </p:txBody>
      </p:sp>
      <p:sp>
        <p:nvSpPr>
          <p:cNvPr id="154" name="Google Shape;154;p9"/>
          <p:cNvSpPr txBox="1">
            <a:spLocks noGrp="1"/>
          </p:cNvSpPr>
          <p:nvPr>
            <p:ph type="subTitle" idx="1"/>
          </p:nvPr>
        </p:nvSpPr>
        <p:spPr>
          <a:xfrm>
            <a:off x="1275800" y="4426900"/>
            <a:ext cx="6497200" cy="89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pt-BR"/>
              <a:t>Clique para editar o estilo do subtítulo Mestre</a:t>
            </a:r>
            <a:endParaRPr/>
          </a:p>
        </p:txBody>
      </p:sp>
      <p:sp>
        <p:nvSpPr>
          <p:cNvPr id="155" name="Google Shape;155;p9"/>
          <p:cNvSpPr/>
          <p:nvPr/>
        </p:nvSpPr>
        <p:spPr>
          <a:xfrm rot="-1800026">
            <a:off x="3898896" y="7128292"/>
            <a:ext cx="12191843" cy="431893"/>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6" name="Google Shape;156;p9"/>
          <p:cNvGrpSpPr/>
          <p:nvPr/>
        </p:nvGrpSpPr>
        <p:grpSpPr>
          <a:xfrm>
            <a:off x="-746091" y="5773091"/>
            <a:ext cx="2342992" cy="9772108"/>
            <a:chOff x="3030675" y="511650"/>
            <a:chExt cx="1705400" cy="6431275"/>
          </a:xfrm>
        </p:grpSpPr>
        <p:sp>
          <p:nvSpPr>
            <p:cNvPr id="157" name="Google Shape;157;p9"/>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9"/>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9"/>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9"/>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9"/>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9"/>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9"/>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9"/>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9"/>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9"/>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9"/>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9"/>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9"/>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 name="Google Shape;171;p9"/>
          <p:cNvGrpSpPr/>
          <p:nvPr/>
        </p:nvGrpSpPr>
        <p:grpSpPr>
          <a:xfrm rot="10800000">
            <a:off x="10815639" y="-8723854"/>
            <a:ext cx="2342992" cy="9772108"/>
            <a:chOff x="3030675" y="511650"/>
            <a:chExt cx="1705400" cy="6431275"/>
          </a:xfrm>
        </p:grpSpPr>
        <p:sp>
          <p:nvSpPr>
            <p:cNvPr id="172" name="Google Shape;172;p9"/>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9"/>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9"/>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9"/>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9"/>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9"/>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9"/>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9"/>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9"/>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9"/>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9"/>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9"/>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9"/>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9"/>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186" name="Google Shape;186;p9"/>
          <p:cNvCxnSpPr/>
          <p:nvPr/>
        </p:nvCxnSpPr>
        <p:spPr>
          <a:xfrm rot="10800000" flipH="1">
            <a:off x="-4093567" y="-1423367"/>
            <a:ext cx="7909600" cy="4566400"/>
          </a:xfrm>
          <a:prstGeom prst="straightConnector1">
            <a:avLst/>
          </a:prstGeom>
          <a:noFill/>
          <a:ln w="9525" cap="flat" cmpd="sng">
            <a:solidFill>
              <a:schemeClr val="lt1"/>
            </a:solidFill>
            <a:prstDash val="solid"/>
            <a:round/>
            <a:headEnd type="none" w="med" len="med"/>
            <a:tailEnd type="none" w="med" len="med"/>
          </a:ln>
        </p:spPr>
      </p:cxnSp>
      <p:sp>
        <p:nvSpPr>
          <p:cNvPr id="187" name="Google Shape;187;p9"/>
          <p:cNvSpPr/>
          <p:nvPr/>
        </p:nvSpPr>
        <p:spPr>
          <a:xfrm rot="-1799996">
            <a:off x="-3682310" y="709287"/>
            <a:ext cx="8849619" cy="431893"/>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456817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88"/>
        <p:cNvGrpSpPr/>
        <p:nvPr/>
      </p:nvGrpSpPr>
      <p:grpSpPr>
        <a:xfrm>
          <a:off x="0" y="0"/>
          <a:ext cx="0" cy="0"/>
          <a:chOff x="0" y="0"/>
          <a:chExt cx="0" cy="0"/>
        </a:xfrm>
      </p:grpSpPr>
      <p:sp>
        <p:nvSpPr>
          <p:cNvPr id="189" name="Google Shape;189;p10"/>
          <p:cNvSpPr>
            <a:spLocks noGrp="1"/>
          </p:cNvSpPr>
          <p:nvPr>
            <p:ph type="pic" idx="2"/>
          </p:nvPr>
        </p:nvSpPr>
        <p:spPr>
          <a:xfrm>
            <a:off x="2900" y="-20400"/>
            <a:ext cx="12192000" cy="6878400"/>
          </a:xfrm>
          <a:prstGeom prst="rect">
            <a:avLst/>
          </a:prstGeom>
          <a:noFill/>
          <a:ln>
            <a:noFill/>
          </a:ln>
        </p:spPr>
      </p:sp>
      <p:sp>
        <p:nvSpPr>
          <p:cNvPr id="190" name="Google Shape;190;p10"/>
          <p:cNvSpPr txBox="1">
            <a:spLocks noGrp="1"/>
          </p:cNvSpPr>
          <p:nvPr>
            <p:ph type="title"/>
          </p:nvPr>
        </p:nvSpPr>
        <p:spPr>
          <a:xfrm>
            <a:off x="960000" y="5352600"/>
            <a:ext cx="10272000" cy="7636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000"/>
              <a:buNone/>
              <a:defRPr>
                <a:solidFill>
                  <a:schemeClr val="lt1"/>
                </a:solidFill>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rPr lang="pt-BR"/>
              <a:t>Clique para editar o título Mestre</a:t>
            </a:r>
            <a:endParaRPr/>
          </a:p>
        </p:txBody>
      </p:sp>
    </p:spTree>
    <p:extLst>
      <p:ext uri="{BB962C8B-B14F-4D97-AF65-F5344CB8AC3E}">
        <p14:creationId xmlns:p14="http://schemas.microsoft.com/office/powerpoint/2010/main" val="29404894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91"/>
        <p:cNvGrpSpPr/>
        <p:nvPr/>
      </p:nvGrpSpPr>
      <p:grpSpPr>
        <a:xfrm>
          <a:off x="0" y="0"/>
          <a:ext cx="0" cy="0"/>
          <a:chOff x="0" y="0"/>
          <a:chExt cx="0" cy="0"/>
        </a:xfrm>
      </p:grpSpPr>
      <p:sp>
        <p:nvSpPr>
          <p:cNvPr id="192" name="Google Shape;192;p11"/>
          <p:cNvSpPr txBox="1">
            <a:spLocks noGrp="1"/>
          </p:cNvSpPr>
          <p:nvPr>
            <p:ph type="title" hasCustomPrompt="1"/>
          </p:nvPr>
        </p:nvSpPr>
        <p:spPr>
          <a:xfrm>
            <a:off x="1712000" y="2032767"/>
            <a:ext cx="8768000" cy="18916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00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93" name="Google Shape;193;p11"/>
          <p:cNvSpPr txBox="1">
            <a:spLocks noGrp="1"/>
          </p:cNvSpPr>
          <p:nvPr>
            <p:ph type="subTitle" idx="1"/>
          </p:nvPr>
        </p:nvSpPr>
        <p:spPr>
          <a:xfrm>
            <a:off x="1712000" y="4162433"/>
            <a:ext cx="8768000" cy="6628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r>
              <a:rPr lang="pt-BR"/>
              <a:t>Clique para editar o estilo do subtítulo Mestre</a:t>
            </a:r>
            <a:endParaRPr/>
          </a:p>
        </p:txBody>
      </p:sp>
      <p:sp>
        <p:nvSpPr>
          <p:cNvPr id="194" name="Google Shape;194;p11"/>
          <p:cNvSpPr/>
          <p:nvPr/>
        </p:nvSpPr>
        <p:spPr>
          <a:xfrm rot="-1800026">
            <a:off x="3898896" y="7128292"/>
            <a:ext cx="12191843" cy="431893"/>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5" name="Google Shape;195;p11"/>
          <p:cNvGrpSpPr/>
          <p:nvPr/>
        </p:nvGrpSpPr>
        <p:grpSpPr>
          <a:xfrm>
            <a:off x="-746091" y="5773091"/>
            <a:ext cx="2342992" cy="9772108"/>
            <a:chOff x="3030675" y="511650"/>
            <a:chExt cx="1705400" cy="6431275"/>
          </a:xfrm>
        </p:grpSpPr>
        <p:sp>
          <p:nvSpPr>
            <p:cNvPr id="196" name="Google Shape;196;p11"/>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1"/>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1"/>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11"/>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11"/>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11"/>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11"/>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1"/>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1"/>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1"/>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1"/>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 name="Google Shape;210;p11"/>
          <p:cNvGrpSpPr/>
          <p:nvPr/>
        </p:nvGrpSpPr>
        <p:grpSpPr>
          <a:xfrm rot="10800000">
            <a:off x="10438305" y="-7963021"/>
            <a:ext cx="2342992" cy="9772108"/>
            <a:chOff x="3030675" y="511650"/>
            <a:chExt cx="1705400" cy="6431275"/>
          </a:xfrm>
        </p:grpSpPr>
        <p:sp>
          <p:nvSpPr>
            <p:cNvPr id="211" name="Google Shape;211;p11"/>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1"/>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1"/>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1"/>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1"/>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1"/>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1"/>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1"/>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1"/>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1"/>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1"/>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1"/>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1"/>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1"/>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cxnSp>
        <p:nvCxnSpPr>
          <p:cNvPr id="225" name="Google Shape;225;p11"/>
          <p:cNvCxnSpPr/>
          <p:nvPr/>
        </p:nvCxnSpPr>
        <p:spPr>
          <a:xfrm rot="10800000" flipH="1">
            <a:off x="-4093567" y="-1423367"/>
            <a:ext cx="7909600" cy="4566400"/>
          </a:xfrm>
          <a:prstGeom prst="straightConnector1">
            <a:avLst/>
          </a:prstGeom>
          <a:noFill/>
          <a:ln w="9525" cap="flat" cmpd="sng">
            <a:solidFill>
              <a:schemeClr val="lt1"/>
            </a:solidFill>
            <a:prstDash val="solid"/>
            <a:round/>
            <a:headEnd type="none" w="med" len="med"/>
            <a:tailEnd type="none" w="med" len="med"/>
          </a:ln>
        </p:spPr>
      </p:cxnSp>
      <p:sp>
        <p:nvSpPr>
          <p:cNvPr id="226" name="Google Shape;226;p11"/>
          <p:cNvSpPr/>
          <p:nvPr/>
        </p:nvSpPr>
        <p:spPr>
          <a:xfrm rot="-1799996">
            <a:off x="-3682310" y="709287"/>
            <a:ext cx="8849619" cy="431893"/>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7" name="Google Shape;227;p11"/>
          <p:cNvSpPr/>
          <p:nvPr/>
        </p:nvSpPr>
        <p:spPr>
          <a:xfrm>
            <a:off x="10464067" y="1222833"/>
            <a:ext cx="770000" cy="7700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185283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80"/>
        <p:cNvGrpSpPr/>
        <p:nvPr/>
      </p:nvGrpSpPr>
      <p:grpSpPr>
        <a:xfrm>
          <a:off x="0" y="0"/>
          <a:ext cx="0" cy="0"/>
          <a:chOff x="0" y="0"/>
          <a:chExt cx="0" cy="0"/>
        </a:xfrm>
      </p:grpSpPr>
      <p:sp>
        <p:nvSpPr>
          <p:cNvPr id="281" name="Google Shape;281;p16"/>
          <p:cNvSpPr txBox="1">
            <a:spLocks noGrp="1"/>
          </p:cNvSpPr>
          <p:nvPr>
            <p:ph type="title"/>
          </p:nvPr>
        </p:nvSpPr>
        <p:spPr>
          <a:xfrm>
            <a:off x="2826533" y="2788667"/>
            <a:ext cx="4362400" cy="112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3600">
                <a:latin typeface="Jost Medium" pitchFamily="2" charset="0"/>
                <a:ea typeface="Jost Medium" pitchFamily="2" charset="0"/>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rPr lang="pt-BR" dirty="0"/>
              <a:t>Clique para editar o título Mestre</a:t>
            </a:r>
            <a:endParaRPr dirty="0"/>
          </a:p>
        </p:txBody>
      </p:sp>
      <p:sp>
        <p:nvSpPr>
          <p:cNvPr id="282" name="Google Shape;282;p16"/>
          <p:cNvSpPr txBox="1">
            <a:spLocks noGrp="1"/>
          </p:cNvSpPr>
          <p:nvPr>
            <p:ph type="title" idx="2" hasCustomPrompt="1"/>
          </p:nvPr>
        </p:nvSpPr>
        <p:spPr>
          <a:xfrm>
            <a:off x="1043367" y="2788668"/>
            <a:ext cx="1736800" cy="1853600"/>
          </a:xfrm>
          <a:prstGeom prst="rect">
            <a:avLst/>
          </a:prstGeom>
          <a:solidFill>
            <a:schemeClr val="lt2"/>
          </a:solid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8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283" name="Google Shape;283;p16"/>
          <p:cNvSpPr txBox="1">
            <a:spLocks noGrp="1"/>
          </p:cNvSpPr>
          <p:nvPr>
            <p:ph type="subTitle" idx="1"/>
          </p:nvPr>
        </p:nvSpPr>
        <p:spPr>
          <a:xfrm>
            <a:off x="2826533" y="3911067"/>
            <a:ext cx="4206000" cy="74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pt-BR"/>
              <a:t>Clique para editar o estilo do subtítulo Mestre</a:t>
            </a:r>
            <a:endParaRPr/>
          </a:p>
        </p:txBody>
      </p:sp>
      <p:sp>
        <p:nvSpPr>
          <p:cNvPr id="284" name="Google Shape;284;p16"/>
          <p:cNvSpPr/>
          <p:nvPr/>
        </p:nvSpPr>
        <p:spPr>
          <a:xfrm>
            <a:off x="10988167" y="5767533"/>
            <a:ext cx="2130000" cy="21300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 name="Google Shape;285;p16"/>
          <p:cNvSpPr/>
          <p:nvPr/>
        </p:nvSpPr>
        <p:spPr>
          <a:xfrm rot="3665732">
            <a:off x="-1440377" y="5019165"/>
            <a:ext cx="5957560" cy="3079400"/>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 name="Google Shape;286;p16"/>
          <p:cNvSpPr/>
          <p:nvPr/>
        </p:nvSpPr>
        <p:spPr>
          <a:xfrm rot="-7843478">
            <a:off x="7528465" y="-941610"/>
            <a:ext cx="5285496" cy="2732017"/>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7" name="Google Shape;287;p16"/>
          <p:cNvGrpSpPr/>
          <p:nvPr/>
        </p:nvGrpSpPr>
        <p:grpSpPr>
          <a:xfrm rot="9899967">
            <a:off x="-1434959" y="-7566435"/>
            <a:ext cx="2343021" cy="9772475"/>
            <a:chOff x="3030675" y="511650"/>
            <a:chExt cx="1705400" cy="6431275"/>
          </a:xfrm>
        </p:grpSpPr>
        <p:sp>
          <p:nvSpPr>
            <p:cNvPr id="288" name="Google Shape;288;p16"/>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16"/>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16"/>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16"/>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16"/>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16"/>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16"/>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16"/>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16"/>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16"/>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16"/>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16"/>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6"/>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6"/>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2" name="Google Shape;302;p16"/>
          <p:cNvSpPr/>
          <p:nvPr/>
        </p:nvSpPr>
        <p:spPr>
          <a:xfrm rot="9900198">
            <a:off x="280904" y="-894483"/>
            <a:ext cx="1221193" cy="1221193"/>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829812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03"/>
        <p:cNvGrpSpPr/>
        <p:nvPr/>
      </p:nvGrpSpPr>
      <p:grpSpPr>
        <a:xfrm>
          <a:off x="0" y="0"/>
          <a:ext cx="0" cy="0"/>
          <a:chOff x="0" y="0"/>
          <a:chExt cx="0" cy="0"/>
        </a:xfrm>
      </p:grpSpPr>
      <p:sp>
        <p:nvSpPr>
          <p:cNvPr id="304" name="Google Shape;304;p1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pt-BR"/>
              <a:t>Clique para editar o título Mestre</a:t>
            </a:r>
            <a:endParaRPr/>
          </a:p>
        </p:txBody>
      </p:sp>
      <p:sp>
        <p:nvSpPr>
          <p:cNvPr id="305" name="Google Shape;305;p17"/>
          <p:cNvSpPr txBox="1">
            <a:spLocks noGrp="1"/>
          </p:cNvSpPr>
          <p:nvPr>
            <p:ph type="subTitle" idx="1"/>
          </p:nvPr>
        </p:nvSpPr>
        <p:spPr>
          <a:xfrm>
            <a:off x="960000" y="3127433"/>
            <a:ext cx="3250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pt-BR"/>
              <a:t>Clique para editar o estilo do subtítulo Mestre</a:t>
            </a:r>
            <a:endParaRPr/>
          </a:p>
        </p:txBody>
      </p:sp>
      <p:sp>
        <p:nvSpPr>
          <p:cNvPr id="306" name="Google Shape;306;p17"/>
          <p:cNvSpPr txBox="1">
            <a:spLocks noGrp="1"/>
          </p:cNvSpPr>
          <p:nvPr>
            <p:ph type="subTitle" idx="2"/>
          </p:nvPr>
        </p:nvSpPr>
        <p:spPr>
          <a:xfrm>
            <a:off x="4471033" y="3127433"/>
            <a:ext cx="3250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pt-BR"/>
              <a:t>Clique para editar o estilo do subtítulo Mestre</a:t>
            </a:r>
            <a:endParaRPr/>
          </a:p>
        </p:txBody>
      </p:sp>
      <p:sp>
        <p:nvSpPr>
          <p:cNvPr id="307" name="Google Shape;307;p17"/>
          <p:cNvSpPr txBox="1">
            <a:spLocks noGrp="1"/>
          </p:cNvSpPr>
          <p:nvPr>
            <p:ph type="subTitle" idx="3"/>
          </p:nvPr>
        </p:nvSpPr>
        <p:spPr>
          <a:xfrm>
            <a:off x="960000" y="5445033"/>
            <a:ext cx="3250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pt-BR"/>
              <a:t>Clique para editar o estilo do subtítulo Mestre</a:t>
            </a:r>
            <a:endParaRPr/>
          </a:p>
        </p:txBody>
      </p:sp>
      <p:sp>
        <p:nvSpPr>
          <p:cNvPr id="308" name="Google Shape;308;p17"/>
          <p:cNvSpPr txBox="1">
            <a:spLocks noGrp="1"/>
          </p:cNvSpPr>
          <p:nvPr>
            <p:ph type="subTitle" idx="4"/>
          </p:nvPr>
        </p:nvSpPr>
        <p:spPr>
          <a:xfrm>
            <a:off x="4471033" y="5445033"/>
            <a:ext cx="3250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pt-BR"/>
              <a:t>Clique para editar o estilo do subtítulo Mestre</a:t>
            </a:r>
            <a:endParaRPr/>
          </a:p>
        </p:txBody>
      </p:sp>
      <p:sp>
        <p:nvSpPr>
          <p:cNvPr id="309" name="Google Shape;309;p17"/>
          <p:cNvSpPr txBox="1">
            <a:spLocks noGrp="1"/>
          </p:cNvSpPr>
          <p:nvPr>
            <p:ph type="subTitle" idx="5"/>
          </p:nvPr>
        </p:nvSpPr>
        <p:spPr>
          <a:xfrm>
            <a:off x="7982067" y="3127433"/>
            <a:ext cx="3250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pt-BR"/>
              <a:t>Clique para editar o estilo do subtítulo Mestre</a:t>
            </a:r>
            <a:endParaRPr/>
          </a:p>
        </p:txBody>
      </p:sp>
      <p:sp>
        <p:nvSpPr>
          <p:cNvPr id="310" name="Google Shape;310;p17"/>
          <p:cNvSpPr txBox="1">
            <a:spLocks noGrp="1"/>
          </p:cNvSpPr>
          <p:nvPr>
            <p:ph type="subTitle" idx="6"/>
          </p:nvPr>
        </p:nvSpPr>
        <p:spPr>
          <a:xfrm>
            <a:off x="7982067" y="5445033"/>
            <a:ext cx="3250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pt-BR"/>
              <a:t>Clique para editar o estilo do subtítulo Mestre</a:t>
            </a:r>
            <a:endParaRPr/>
          </a:p>
        </p:txBody>
      </p:sp>
      <p:sp>
        <p:nvSpPr>
          <p:cNvPr id="311" name="Google Shape;311;p17"/>
          <p:cNvSpPr txBox="1">
            <a:spLocks noGrp="1"/>
          </p:cNvSpPr>
          <p:nvPr>
            <p:ph type="title" idx="7" hasCustomPrompt="1"/>
          </p:nvPr>
        </p:nvSpPr>
        <p:spPr>
          <a:xfrm>
            <a:off x="2095200" y="1829431"/>
            <a:ext cx="979600" cy="763600"/>
          </a:xfrm>
          <a:prstGeom prst="rect">
            <a:avLst/>
          </a:prstGeom>
          <a:solidFill>
            <a:schemeClr val="lt2"/>
          </a:solidFill>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312" name="Google Shape;312;p17"/>
          <p:cNvSpPr txBox="1">
            <a:spLocks noGrp="1"/>
          </p:cNvSpPr>
          <p:nvPr>
            <p:ph type="title" idx="8" hasCustomPrompt="1"/>
          </p:nvPr>
        </p:nvSpPr>
        <p:spPr>
          <a:xfrm>
            <a:off x="2095200" y="4147069"/>
            <a:ext cx="979600" cy="763600"/>
          </a:xfrm>
          <a:prstGeom prst="rect">
            <a:avLst/>
          </a:prstGeom>
          <a:solidFill>
            <a:schemeClr val="lt2"/>
          </a:solidFill>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313" name="Google Shape;313;p17"/>
          <p:cNvSpPr txBox="1">
            <a:spLocks noGrp="1"/>
          </p:cNvSpPr>
          <p:nvPr>
            <p:ph type="title" idx="9" hasCustomPrompt="1"/>
          </p:nvPr>
        </p:nvSpPr>
        <p:spPr>
          <a:xfrm>
            <a:off x="5606233" y="1829431"/>
            <a:ext cx="979600" cy="763600"/>
          </a:xfrm>
          <a:prstGeom prst="rect">
            <a:avLst/>
          </a:prstGeom>
          <a:solidFill>
            <a:schemeClr val="lt2"/>
          </a:solidFill>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314" name="Google Shape;314;p17"/>
          <p:cNvSpPr txBox="1">
            <a:spLocks noGrp="1"/>
          </p:cNvSpPr>
          <p:nvPr>
            <p:ph type="title" idx="13" hasCustomPrompt="1"/>
          </p:nvPr>
        </p:nvSpPr>
        <p:spPr>
          <a:xfrm>
            <a:off x="5606233" y="4147069"/>
            <a:ext cx="979600" cy="763600"/>
          </a:xfrm>
          <a:prstGeom prst="rect">
            <a:avLst/>
          </a:prstGeom>
          <a:solidFill>
            <a:schemeClr val="lt2"/>
          </a:solidFill>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315" name="Google Shape;315;p17"/>
          <p:cNvSpPr txBox="1">
            <a:spLocks noGrp="1"/>
          </p:cNvSpPr>
          <p:nvPr>
            <p:ph type="title" idx="14" hasCustomPrompt="1"/>
          </p:nvPr>
        </p:nvSpPr>
        <p:spPr>
          <a:xfrm>
            <a:off x="9117267" y="1829431"/>
            <a:ext cx="979600" cy="763600"/>
          </a:xfrm>
          <a:prstGeom prst="rect">
            <a:avLst/>
          </a:prstGeom>
          <a:solidFill>
            <a:schemeClr val="lt2"/>
          </a:solidFill>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316" name="Google Shape;316;p17"/>
          <p:cNvSpPr txBox="1">
            <a:spLocks noGrp="1"/>
          </p:cNvSpPr>
          <p:nvPr>
            <p:ph type="title" idx="15" hasCustomPrompt="1"/>
          </p:nvPr>
        </p:nvSpPr>
        <p:spPr>
          <a:xfrm>
            <a:off x="9117267" y="4147069"/>
            <a:ext cx="979600" cy="763600"/>
          </a:xfrm>
          <a:prstGeom prst="rect">
            <a:avLst/>
          </a:prstGeom>
          <a:solidFill>
            <a:schemeClr val="lt2"/>
          </a:solidFill>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317" name="Google Shape;317;p17"/>
          <p:cNvSpPr txBox="1">
            <a:spLocks noGrp="1"/>
          </p:cNvSpPr>
          <p:nvPr>
            <p:ph type="subTitle" idx="16"/>
          </p:nvPr>
        </p:nvSpPr>
        <p:spPr>
          <a:xfrm>
            <a:off x="960000" y="2742100"/>
            <a:ext cx="32500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933">
                <a:latin typeface="Cinzel SemiBold"/>
                <a:ea typeface="Cinzel SemiBold"/>
                <a:cs typeface="Cinzel SemiBold"/>
                <a:sym typeface="Cinzel SemiBold"/>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pt-BR"/>
              <a:t>Clique para editar o estilo do subtítulo Mestre</a:t>
            </a:r>
            <a:endParaRPr/>
          </a:p>
        </p:txBody>
      </p:sp>
      <p:sp>
        <p:nvSpPr>
          <p:cNvPr id="318" name="Google Shape;318;p17"/>
          <p:cNvSpPr txBox="1">
            <a:spLocks noGrp="1"/>
          </p:cNvSpPr>
          <p:nvPr>
            <p:ph type="subTitle" idx="17"/>
          </p:nvPr>
        </p:nvSpPr>
        <p:spPr>
          <a:xfrm>
            <a:off x="4471033" y="2742100"/>
            <a:ext cx="32500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933">
                <a:latin typeface="Cinzel SemiBold"/>
                <a:ea typeface="Cinzel SemiBold"/>
                <a:cs typeface="Cinzel SemiBold"/>
                <a:sym typeface="Cinzel SemiBold"/>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pt-BR"/>
              <a:t>Clique para editar o estilo do subtítulo Mestre</a:t>
            </a:r>
            <a:endParaRPr/>
          </a:p>
        </p:txBody>
      </p:sp>
      <p:sp>
        <p:nvSpPr>
          <p:cNvPr id="319" name="Google Shape;319;p17"/>
          <p:cNvSpPr txBox="1">
            <a:spLocks noGrp="1"/>
          </p:cNvSpPr>
          <p:nvPr>
            <p:ph type="subTitle" idx="18"/>
          </p:nvPr>
        </p:nvSpPr>
        <p:spPr>
          <a:xfrm>
            <a:off x="7982067" y="2742100"/>
            <a:ext cx="32500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933">
                <a:latin typeface="Cinzel SemiBold"/>
                <a:ea typeface="Cinzel SemiBold"/>
                <a:cs typeface="Cinzel SemiBold"/>
                <a:sym typeface="Cinzel SemiBold"/>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pt-BR"/>
              <a:t>Clique para editar o estilo do subtítulo Mestre</a:t>
            </a:r>
            <a:endParaRPr/>
          </a:p>
        </p:txBody>
      </p:sp>
      <p:sp>
        <p:nvSpPr>
          <p:cNvPr id="320" name="Google Shape;320;p17"/>
          <p:cNvSpPr txBox="1">
            <a:spLocks noGrp="1"/>
          </p:cNvSpPr>
          <p:nvPr>
            <p:ph type="subTitle" idx="19"/>
          </p:nvPr>
        </p:nvSpPr>
        <p:spPr>
          <a:xfrm>
            <a:off x="960000" y="5059800"/>
            <a:ext cx="32500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933">
                <a:latin typeface="Cinzel SemiBold"/>
                <a:ea typeface="Cinzel SemiBold"/>
                <a:cs typeface="Cinzel SemiBold"/>
                <a:sym typeface="Cinzel SemiBold"/>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pt-BR"/>
              <a:t>Clique para editar o estilo do subtítulo Mestre</a:t>
            </a:r>
            <a:endParaRPr/>
          </a:p>
        </p:txBody>
      </p:sp>
      <p:sp>
        <p:nvSpPr>
          <p:cNvPr id="321" name="Google Shape;321;p17"/>
          <p:cNvSpPr txBox="1">
            <a:spLocks noGrp="1"/>
          </p:cNvSpPr>
          <p:nvPr>
            <p:ph type="subTitle" idx="20"/>
          </p:nvPr>
        </p:nvSpPr>
        <p:spPr>
          <a:xfrm>
            <a:off x="4471033" y="5059800"/>
            <a:ext cx="32500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933">
                <a:latin typeface="Cinzel SemiBold"/>
                <a:ea typeface="Cinzel SemiBold"/>
                <a:cs typeface="Cinzel SemiBold"/>
                <a:sym typeface="Cinzel SemiBold"/>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pt-BR"/>
              <a:t>Clique para editar o estilo do subtítulo Mestre</a:t>
            </a:r>
            <a:endParaRPr/>
          </a:p>
        </p:txBody>
      </p:sp>
      <p:sp>
        <p:nvSpPr>
          <p:cNvPr id="322" name="Google Shape;322;p17"/>
          <p:cNvSpPr txBox="1">
            <a:spLocks noGrp="1"/>
          </p:cNvSpPr>
          <p:nvPr>
            <p:ph type="subTitle" idx="21"/>
          </p:nvPr>
        </p:nvSpPr>
        <p:spPr>
          <a:xfrm>
            <a:off x="7982067" y="5059800"/>
            <a:ext cx="32500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933">
                <a:latin typeface="Cinzel SemiBold"/>
                <a:ea typeface="Cinzel SemiBold"/>
                <a:cs typeface="Cinzel SemiBold"/>
                <a:sym typeface="Cinzel SemiBold"/>
              </a:defRPr>
            </a:lvl1pPr>
            <a:lvl2pPr lvl="1"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pt-BR"/>
              <a:t>Clique para editar o estilo do subtítulo Mestre</a:t>
            </a:r>
            <a:endParaRPr/>
          </a:p>
        </p:txBody>
      </p:sp>
      <p:sp>
        <p:nvSpPr>
          <p:cNvPr id="323" name="Google Shape;323;p17"/>
          <p:cNvSpPr/>
          <p:nvPr/>
        </p:nvSpPr>
        <p:spPr>
          <a:xfrm rot="9800024">
            <a:off x="-2579304" y="463852"/>
            <a:ext cx="5285375" cy="2731955"/>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 name="Google Shape;324;p17"/>
          <p:cNvSpPr/>
          <p:nvPr/>
        </p:nvSpPr>
        <p:spPr>
          <a:xfrm rot="9645197">
            <a:off x="8763143" y="5603724"/>
            <a:ext cx="5284604" cy="2731557"/>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5" name="Google Shape;325;p17"/>
          <p:cNvGrpSpPr/>
          <p:nvPr/>
        </p:nvGrpSpPr>
        <p:grpSpPr>
          <a:xfrm rot="10800000" flipH="1">
            <a:off x="-1392024" y="6138658"/>
            <a:ext cx="2342992" cy="9772108"/>
            <a:chOff x="3030675" y="511650"/>
            <a:chExt cx="1705400" cy="6431275"/>
          </a:xfrm>
        </p:grpSpPr>
        <p:sp>
          <p:nvSpPr>
            <p:cNvPr id="326" name="Google Shape;326;p17"/>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7"/>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7"/>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7"/>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7"/>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7"/>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7"/>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7"/>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7"/>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7"/>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7"/>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7"/>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7"/>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7"/>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0" name="Google Shape;340;p17"/>
          <p:cNvGrpSpPr/>
          <p:nvPr/>
        </p:nvGrpSpPr>
        <p:grpSpPr>
          <a:xfrm>
            <a:off x="11241043" y="-9052775"/>
            <a:ext cx="2342992" cy="9772108"/>
            <a:chOff x="3030675" y="511650"/>
            <a:chExt cx="1705400" cy="6431275"/>
          </a:xfrm>
        </p:grpSpPr>
        <p:sp>
          <p:nvSpPr>
            <p:cNvPr id="341" name="Google Shape;341;p17"/>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7"/>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7"/>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7"/>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7"/>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7"/>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17"/>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17"/>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17"/>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17"/>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17"/>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17"/>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7"/>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7"/>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799921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55"/>
        <p:cNvGrpSpPr/>
        <p:nvPr/>
      </p:nvGrpSpPr>
      <p:grpSpPr>
        <a:xfrm>
          <a:off x="0" y="0"/>
          <a:ext cx="0" cy="0"/>
          <a:chOff x="0" y="0"/>
          <a:chExt cx="0" cy="0"/>
        </a:xfrm>
      </p:grpSpPr>
      <p:sp>
        <p:nvSpPr>
          <p:cNvPr id="356" name="Google Shape;356;p18"/>
          <p:cNvSpPr txBox="1">
            <a:spLocks noGrp="1"/>
          </p:cNvSpPr>
          <p:nvPr>
            <p:ph type="title"/>
          </p:nvPr>
        </p:nvSpPr>
        <p:spPr>
          <a:xfrm>
            <a:off x="3189200" y="4176867"/>
            <a:ext cx="5813600" cy="709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rPr lang="pt-BR"/>
              <a:t>Clique para editar o título Mestre</a:t>
            </a:r>
            <a:endParaRPr/>
          </a:p>
        </p:txBody>
      </p:sp>
      <p:sp>
        <p:nvSpPr>
          <p:cNvPr id="357" name="Google Shape;357;p18"/>
          <p:cNvSpPr txBox="1">
            <a:spLocks noGrp="1"/>
          </p:cNvSpPr>
          <p:nvPr>
            <p:ph type="subTitle" idx="1"/>
          </p:nvPr>
        </p:nvSpPr>
        <p:spPr>
          <a:xfrm>
            <a:off x="1635200" y="1971900"/>
            <a:ext cx="8921600" cy="1971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3000"/>
              <a:buNone/>
              <a:defRPr sz="3600">
                <a:latin typeface="Jost Medium" pitchFamily="2" charset="0"/>
                <a:ea typeface="Jost Medium" pitchFamily="2" charset="0"/>
              </a:defRPr>
            </a:lvl1pPr>
            <a:lvl2pPr lvl="1" algn="ctr" rtl="0">
              <a:lnSpc>
                <a:spcPct val="100000"/>
              </a:lnSpc>
              <a:spcBef>
                <a:spcPts val="0"/>
              </a:spcBef>
              <a:spcAft>
                <a:spcPts val="0"/>
              </a:spcAft>
              <a:buSzPts val="3000"/>
              <a:buNone/>
              <a:defRPr sz="4000"/>
            </a:lvl2pPr>
            <a:lvl3pPr lvl="2" algn="ctr" rtl="0">
              <a:lnSpc>
                <a:spcPct val="100000"/>
              </a:lnSpc>
              <a:spcBef>
                <a:spcPts val="2133"/>
              </a:spcBef>
              <a:spcAft>
                <a:spcPts val="0"/>
              </a:spcAft>
              <a:buSzPts val="3000"/>
              <a:buNone/>
              <a:defRPr sz="4000"/>
            </a:lvl3pPr>
            <a:lvl4pPr lvl="3" algn="ctr" rtl="0">
              <a:lnSpc>
                <a:spcPct val="100000"/>
              </a:lnSpc>
              <a:spcBef>
                <a:spcPts val="2133"/>
              </a:spcBef>
              <a:spcAft>
                <a:spcPts val="0"/>
              </a:spcAft>
              <a:buSzPts val="3000"/>
              <a:buNone/>
              <a:defRPr sz="4000"/>
            </a:lvl4pPr>
            <a:lvl5pPr lvl="4" algn="ctr" rtl="0">
              <a:lnSpc>
                <a:spcPct val="100000"/>
              </a:lnSpc>
              <a:spcBef>
                <a:spcPts val="2133"/>
              </a:spcBef>
              <a:spcAft>
                <a:spcPts val="0"/>
              </a:spcAft>
              <a:buSzPts val="3000"/>
              <a:buNone/>
              <a:defRPr sz="4000"/>
            </a:lvl5pPr>
            <a:lvl6pPr lvl="5" algn="ctr" rtl="0">
              <a:lnSpc>
                <a:spcPct val="100000"/>
              </a:lnSpc>
              <a:spcBef>
                <a:spcPts val="2133"/>
              </a:spcBef>
              <a:spcAft>
                <a:spcPts val="0"/>
              </a:spcAft>
              <a:buSzPts val="3000"/>
              <a:buNone/>
              <a:defRPr sz="4000"/>
            </a:lvl6pPr>
            <a:lvl7pPr lvl="6" algn="ctr" rtl="0">
              <a:lnSpc>
                <a:spcPct val="100000"/>
              </a:lnSpc>
              <a:spcBef>
                <a:spcPts val="2133"/>
              </a:spcBef>
              <a:spcAft>
                <a:spcPts val="0"/>
              </a:spcAft>
              <a:buSzPts val="3000"/>
              <a:buNone/>
              <a:defRPr sz="4000"/>
            </a:lvl7pPr>
            <a:lvl8pPr lvl="7" algn="ctr" rtl="0">
              <a:lnSpc>
                <a:spcPct val="100000"/>
              </a:lnSpc>
              <a:spcBef>
                <a:spcPts val="2133"/>
              </a:spcBef>
              <a:spcAft>
                <a:spcPts val="0"/>
              </a:spcAft>
              <a:buSzPts val="3000"/>
              <a:buNone/>
              <a:defRPr sz="4000"/>
            </a:lvl8pPr>
            <a:lvl9pPr lvl="8" algn="ctr" rtl="0">
              <a:lnSpc>
                <a:spcPct val="100000"/>
              </a:lnSpc>
              <a:spcBef>
                <a:spcPts val="2133"/>
              </a:spcBef>
              <a:spcAft>
                <a:spcPts val="2133"/>
              </a:spcAft>
              <a:buSzPts val="3000"/>
              <a:buNone/>
              <a:defRPr sz="4000"/>
            </a:lvl9pPr>
          </a:lstStyle>
          <a:p>
            <a:r>
              <a:rPr lang="pt-BR"/>
              <a:t>Clique para editar o estilo do subtítulo Mestre</a:t>
            </a:r>
            <a:endParaRPr/>
          </a:p>
        </p:txBody>
      </p:sp>
      <p:cxnSp>
        <p:nvCxnSpPr>
          <p:cNvPr id="358" name="Google Shape;358;p18"/>
          <p:cNvCxnSpPr/>
          <p:nvPr/>
        </p:nvCxnSpPr>
        <p:spPr>
          <a:xfrm>
            <a:off x="-1950633" y="5205100"/>
            <a:ext cx="4894000" cy="2825600"/>
          </a:xfrm>
          <a:prstGeom prst="straightConnector1">
            <a:avLst/>
          </a:prstGeom>
          <a:noFill/>
          <a:ln w="9525" cap="flat" cmpd="sng">
            <a:solidFill>
              <a:schemeClr val="lt1"/>
            </a:solidFill>
            <a:prstDash val="solid"/>
            <a:round/>
            <a:headEnd type="none" w="med" len="med"/>
            <a:tailEnd type="none" w="med" len="med"/>
          </a:ln>
        </p:spPr>
      </p:cxnSp>
      <p:grpSp>
        <p:nvGrpSpPr>
          <p:cNvPr id="359" name="Google Shape;359;p18"/>
          <p:cNvGrpSpPr/>
          <p:nvPr/>
        </p:nvGrpSpPr>
        <p:grpSpPr>
          <a:xfrm rot="5400000">
            <a:off x="-2761730" y="-2045967"/>
            <a:ext cx="1570787" cy="6551325"/>
            <a:chOff x="3030675" y="511650"/>
            <a:chExt cx="1705400" cy="6431275"/>
          </a:xfrm>
        </p:grpSpPr>
        <p:sp>
          <p:nvSpPr>
            <p:cNvPr id="360" name="Google Shape;360;p18"/>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18"/>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18"/>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18"/>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18"/>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18"/>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18"/>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18"/>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18"/>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18"/>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18"/>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18"/>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18"/>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18"/>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4" name="Google Shape;374;p18"/>
          <p:cNvGrpSpPr/>
          <p:nvPr/>
        </p:nvGrpSpPr>
        <p:grpSpPr>
          <a:xfrm rot="-5400000">
            <a:off x="13375037" y="2643700"/>
            <a:ext cx="1570787" cy="6551325"/>
            <a:chOff x="3030675" y="511650"/>
            <a:chExt cx="1705400" cy="6431275"/>
          </a:xfrm>
        </p:grpSpPr>
        <p:sp>
          <p:nvSpPr>
            <p:cNvPr id="375" name="Google Shape;375;p18"/>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18"/>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18"/>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18"/>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18"/>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18"/>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8"/>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8"/>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8"/>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8"/>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8"/>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18"/>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8"/>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8"/>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9" name="Google Shape;389;p18"/>
          <p:cNvSpPr/>
          <p:nvPr/>
        </p:nvSpPr>
        <p:spPr>
          <a:xfrm rot="1800555">
            <a:off x="6702231" y="380184"/>
            <a:ext cx="8849525" cy="431893"/>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18"/>
          <p:cNvSpPr/>
          <p:nvPr/>
        </p:nvSpPr>
        <p:spPr>
          <a:xfrm rot="1800555">
            <a:off x="-3535569" y="6089351"/>
            <a:ext cx="8849525" cy="431893"/>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391" name="Google Shape;391;p18"/>
          <p:cNvCxnSpPr/>
          <p:nvPr/>
        </p:nvCxnSpPr>
        <p:spPr>
          <a:xfrm>
            <a:off x="9165867" y="-1142933"/>
            <a:ext cx="4894000" cy="2825600"/>
          </a:xfrm>
          <a:prstGeom prst="straightConnector1">
            <a:avLst/>
          </a:prstGeom>
          <a:noFill/>
          <a:ln w="9525" cap="flat" cmpd="sng">
            <a:solidFill>
              <a:schemeClr val="lt1"/>
            </a:solidFill>
            <a:prstDash val="solid"/>
            <a:round/>
            <a:headEnd type="none" w="med" len="med"/>
            <a:tailEnd type="none" w="med" len="med"/>
          </a:ln>
        </p:spPr>
      </p:cxnSp>
    </p:spTree>
    <p:extLst>
      <p:ext uri="{BB962C8B-B14F-4D97-AF65-F5344CB8AC3E}">
        <p14:creationId xmlns:p14="http://schemas.microsoft.com/office/powerpoint/2010/main" val="20660118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92"/>
        <p:cNvGrpSpPr/>
        <p:nvPr/>
      </p:nvGrpSpPr>
      <p:grpSpPr>
        <a:xfrm>
          <a:off x="0" y="0"/>
          <a:ext cx="0" cy="0"/>
          <a:chOff x="0" y="0"/>
          <a:chExt cx="0" cy="0"/>
        </a:xfrm>
      </p:grpSpPr>
      <p:sp>
        <p:nvSpPr>
          <p:cNvPr id="393" name="Google Shape;393;p19"/>
          <p:cNvSpPr txBox="1">
            <a:spLocks noGrp="1"/>
          </p:cNvSpPr>
          <p:nvPr>
            <p:ph type="title"/>
          </p:nvPr>
        </p:nvSpPr>
        <p:spPr>
          <a:xfrm>
            <a:off x="1401400" y="1559971"/>
            <a:ext cx="4792000" cy="2660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000"/>
              <a:buNone/>
              <a:defRPr>
                <a:latin typeface="Jost Medium" pitchFamily="2" charset="0"/>
                <a:ea typeface="Jost Medium" pitchFamily="2"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pt-BR"/>
              <a:t>Clique para editar o título Mestre</a:t>
            </a:r>
            <a:endParaRPr/>
          </a:p>
        </p:txBody>
      </p:sp>
      <p:sp>
        <p:nvSpPr>
          <p:cNvPr id="394" name="Google Shape;394;p19"/>
          <p:cNvSpPr txBox="1">
            <a:spLocks noGrp="1"/>
          </p:cNvSpPr>
          <p:nvPr>
            <p:ph type="subTitle" idx="1"/>
          </p:nvPr>
        </p:nvSpPr>
        <p:spPr>
          <a:xfrm>
            <a:off x="1401400" y="4220833"/>
            <a:ext cx="4792000" cy="107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Figtree" pitchFamily="2" charset="0"/>
                <a:ea typeface="Jost Medium" pitchFamily="2" charset="0"/>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pt-BR"/>
              <a:t>Clique para editar o estilo do subtítulo Mestre</a:t>
            </a:r>
            <a:endParaRPr/>
          </a:p>
        </p:txBody>
      </p:sp>
      <p:sp>
        <p:nvSpPr>
          <p:cNvPr id="395" name="Google Shape;395;p19"/>
          <p:cNvSpPr>
            <a:spLocks noGrp="1"/>
          </p:cNvSpPr>
          <p:nvPr>
            <p:ph type="pic" idx="2"/>
          </p:nvPr>
        </p:nvSpPr>
        <p:spPr>
          <a:xfrm>
            <a:off x="7234133" y="920400"/>
            <a:ext cx="3279600" cy="5017200"/>
          </a:xfrm>
          <a:prstGeom prst="roundRect">
            <a:avLst>
              <a:gd name="adj" fmla="val 50000"/>
            </a:avLst>
          </a:prstGeom>
          <a:noFill/>
          <a:ln w="9525" cap="flat" cmpd="sng">
            <a:solidFill>
              <a:schemeClr val="lt1"/>
            </a:solidFill>
            <a:prstDash val="solid"/>
            <a:round/>
            <a:headEnd type="none" w="sm" len="sm"/>
            <a:tailEnd type="none" w="sm" len="sm"/>
          </a:ln>
        </p:spPr>
      </p:sp>
      <p:sp>
        <p:nvSpPr>
          <p:cNvPr id="396" name="Google Shape;396;p19"/>
          <p:cNvSpPr/>
          <p:nvPr/>
        </p:nvSpPr>
        <p:spPr>
          <a:xfrm rot="-2061700">
            <a:off x="7037873" y="6495615"/>
            <a:ext cx="8849519" cy="431696"/>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397" name="Google Shape;397;p19"/>
          <p:cNvCxnSpPr/>
          <p:nvPr/>
        </p:nvCxnSpPr>
        <p:spPr>
          <a:xfrm rot="-3862269">
            <a:off x="8900499" y="4688388"/>
            <a:ext cx="4893885" cy="2825691"/>
          </a:xfrm>
          <a:prstGeom prst="straightConnector1">
            <a:avLst/>
          </a:prstGeom>
          <a:noFill/>
          <a:ln w="9525" cap="flat" cmpd="sng">
            <a:solidFill>
              <a:schemeClr val="lt1"/>
            </a:solidFill>
            <a:prstDash val="solid"/>
            <a:round/>
            <a:headEnd type="none" w="med" len="med"/>
            <a:tailEnd type="none" w="med" len="med"/>
          </a:ln>
        </p:spPr>
      </p:cxnSp>
      <p:grpSp>
        <p:nvGrpSpPr>
          <p:cNvPr id="398" name="Google Shape;398;p19"/>
          <p:cNvGrpSpPr/>
          <p:nvPr/>
        </p:nvGrpSpPr>
        <p:grpSpPr>
          <a:xfrm>
            <a:off x="-1307657" y="-8917275"/>
            <a:ext cx="2342992" cy="9772108"/>
            <a:chOff x="3030675" y="511650"/>
            <a:chExt cx="1705400" cy="6431275"/>
          </a:xfrm>
        </p:grpSpPr>
        <p:sp>
          <p:nvSpPr>
            <p:cNvPr id="399" name="Google Shape;399;p19"/>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9"/>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9"/>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9"/>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9"/>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9"/>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9"/>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9"/>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9"/>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9"/>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9"/>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9"/>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9"/>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9"/>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3" name="Google Shape;413;p19"/>
          <p:cNvSpPr/>
          <p:nvPr/>
        </p:nvSpPr>
        <p:spPr>
          <a:xfrm rot="-9800024" flipH="1">
            <a:off x="9369614" y="244985"/>
            <a:ext cx="5285375" cy="2731955"/>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4" name="Google Shape;414;p19"/>
          <p:cNvSpPr/>
          <p:nvPr/>
        </p:nvSpPr>
        <p:spPr>
          <a:xfrm rot="-9800024" flipH="1">
            <a:off x="-1691720" y="5313785"/>
            <a:ext cx="5285375" cy="2731955"/>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90555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2462800" y="3318417"/>
            <a:ext cx="72664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3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r>
              <a:rPr lang="pt-BR"/>
              <a:t>Clique para editar o título Mestre</a:t>
            </a:r>
            <a:endParaRPr dirty="0"/>
          </a:p>
        </p:txBody>
      </p:sp>
      <p:sp>
        <p:nvSpPr>
          <p:cNvPr id="18" name="Google Shape;18;p3"/>
          <p:cNvSpPr txBox="1">
            <a:spLocks noGrp="1"/>
          </p:cNvSpPr>
          <p:nvPr>
            <p:ph type="title" idx="2" hasCustomPrompt="1"/>
          </p:nvPr>
        </p:nvSpPr>
        <p:spPr>
          <a:xfrm>
            <a:off x="5227600" y="1321584"/>
            <a:ext cx="1736800" cy="1670000"/>
          </a:xfrm>
          <a:prstGeom prst="rect">
            <a:avLst/>
          </a:prstGeom>
          <a:solidFill>
            <a:schemeClr val="lt2"/>
          </a:solid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3733">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rPr dirty="0"/>
              <a:t>xx%</a:t>
            </a:r>
          </a:p>
        </p:txBody>
      </p:sp>
      <p:sp>
        <p:nvSpPr>
          <p:cNvPr id="19" name="Google Shape;19;p3"/>
          <p:cNvSpPr txBox="1">
            <a:spLocks noGrp="1"/>
          </p:cNvSpPr>
          <p:nvPr>
            <p:ph type="subTitle" idx="1"/>
          </p:nvPr>
        </p:nvSpPr>
        <p:spPr>
          <a:xfrm>
            <a:off x="2462800" y="4767651"/>
            <a:ext cx="7266400" cy="5000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pt-BR"/>
              <a:t>Clique para editar o estilo do subtítulo Mestre</a:t>
            </a:r>
            <a:endParaRPr/>
          </a:p>
        </p:txBody>
      </p:sp>
      <p:sp>
        <p:nvSpPr>
          <p:cNvPr id="20" name="Google Shape;20;p3"/>
          <p:cNvSpPr/>
          <p:nvPr/>
        </p:nvSpPr>
        <p:spPr>
          <a:xfrm>
            <a:off x="10988167" y="5767533"/>
            <a:ext cx="2130000" cy="21300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3"/>
          <p:cNvSpPr/>
          <p:nvPr/>
        </p:nvSpPr>
        <p:spPr>
          <a:xfrm rot="3665732">
            <a:off x="-1440377" y="5019165"/>
            <a:ext cx="5957560" cy="3079400"/>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3"/>
          <p:cNvSpPr/>
          <p:nvPr/>
        </p:nvSpPr>
        <p:spPr>
          <a:xfrm rot="-7843478">
            <a:off x="7528465" y="-941610"/>
            <a:ext cx="5285496" cy="2732017"/>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 name="Google Shape;23;p3"/>
          <p:cNvGrpSpPr/>
          <p:nvPr/>
        </p:nvGrpSpPr>
        <p:grpSpPr>
          <a:xfrm rot="9899967">
            <a:off x="-1342559" y="-7330302"/>
            <a:ext cx="2343021" cy="9772475"/>
            <a:chOff x="3030675" y="511650"/>
            <a:chExt cx="1705400" cy="6431275"/>
          </a:xfrm>
        </p:grpSpPr>
        <p:sp>
          <p:nvSpPr>
            <p:cNvPr id="24" name="Google Shape;24;p3"/>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3"/>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3"/>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3"/>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3"/>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3"/>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3"/>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3"/>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 name="Google Shape;38;p3"/>
          <p:cNvSpPr/>
          <p:nvPr/>
        </p:nvSpPr>
        <p:spPr>
          <a:xfrm>
            <a:off x="8462484" y="4313217"/>
            <a:ext cx="5957441" cy="3079339"/>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3"/>
          <p:cNvSpPr/>
          <p:nvPr/>
        </p:nvSpPr>
        <p:spPr>
          <a:xfrm rot="9900206">
            <a:off x="239323" y="-1171268"/>
            <a:ext cx="2130151" cy="2130151"/>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929563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15"/>
        <p:cNvGrpSpPr/>
        <p:nvPr/>
      </p:nvGrpSpPr>
      <p:grpSpPr>
        <a:xfrm>
          <a:off x="0" y="0"/>
          <a:ext cx="0" cy="0"/>
          <a:chOff x="0" y="0"/>
          <a:chExt cx="0" cy="0"/>
        </a:xfrm>
      </p:grpSpPr>
      <p:sp>
        <p:nvSpPr>
          <p:cNvPr id="416" name="Google Shape;416;p20"/>
          <p:cNvSpPr txBox="1">
            <a:spLocks noGrp="1"/>
          </p:cNvSpPr>
          <p:nvPr>
            <p:ph type="title"/>
          </p:nvPr>
        </p:nvSpPr>
        <p:spPr>
          <a:xfrm>
            <a:off x="950967" y="1962200"/>
            <a:ext cx="7101080" cy="151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000"/>
              <a:buNone/>
              <a:defRPr sz="3600">
                <a:latin typeface="Jost Medium" pitchFamily="2" charset="0"/>
                <a:ea typeface="Jost Medium" pitchFamily="2"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pt-BR"/>
              <a:t>Clique para editar o título Mestre</a:t>
            </a:r>
            <a:endParaRPr/>
          </a:p>
        </p:txBody>
      </p:sp>
      <p:sp>
        <p:nvSpPr>
          <p:cNvPr id="417" name="Google Shape;417;p20"/>
          <p:cNvSpPr txBox="1">
            <a:spLocks noGrp="1"/>
          </p:cNvSpPr>
          <p:nvPr>
            <p:ph type="subTitle" idx="1"/>
          </p:nvPr>
        </p:nvSpPr>
        <p:spPr>
          <a:xfrm>
            <a:off x="950967" y="3372233"/>
            <a:ext cx="7101080" cy="10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pt-BR"/>
              <a:t>Clique para editar o estilo do subtítulo Mestre</a:t>
            </a:r>
            <a:endParaRPr/>
          </a:p>
        </p:txBody>
      </p:sp>
      <p:sp>
        <p:nvSpPr>
          <p:cNvPr id="418" name="Google Shape;418;p20"/>
          <p:cNvSpPr/>
          <p:nvPr/>
        </p:nvSpPr>
        <p:spPr>
          <a:xfrm rot="-9800024" flipH="1">
            <a:off x="9369614" y="244985"/>
            <a:ext cx="5285375" cy="2731955"/>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20"/>
          <p:cNvSpPr/>
          <p:nvPr/>
        </p:nvSpPr>
        <p:spPr>
          <a:xfrm rot="-9800024" flipH="1">
            <a:off x="-1691720" y="5313785"/>
            <a:ext cx="5285375" cy="2731955"/>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20" name="Google Shape;420;p20"/>
          <p:cNvGrpSpPr/>
          <p:nvPr/>
        </p:nvGrpSpPr>
        <p:grpSpPr>
          <a:xfrm rot="10800000">
            <a:off x="-546795" y="-8496854"/>
            <a:ext cx="2342992" cy="9772108"/>
            <a:chOff x="3030675" y="511650"/>
            <a:chExt cx="1705400" cy="6431275"/>
          </a:xfrm>
        </p:grpSpPr>
        <p:sp>
          <p:nvSpPr>
            <p:cNvPr id="421" name="Google Shape;421;p20"/>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0"/>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20"/>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20"/>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20"/>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20"/>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20"/>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20"/>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20"/>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20"/>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0"/>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0"/>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20"/>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20"/>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5" name="Google Shape;435;p20"/>
          <p:cNvSpPr/>
          <p:nvPr/>
        </p:nvSpPr>
        <p:spPr>
          <a:xfrm>
            <a:off x="8689367" y="1976867"/>
            <a:ext cx="7032800" cy="6082400"/>
          </a:xfrm>
          <a:prstGeom prst="triangle">
            <a:avLst>
              <a:gd name="adj" fmla="val 50000"/>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579426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36"/>
        <p:cNvGrpSpPr/>
        <p:nvPr/>
      </p:nvGrpSpPr>
      <p:grpSpPr>
        <a:xfrm>
          <a:off x="0" y="0"/>
          <a:ext cx="0" cy="0"/>
          <a:chOff x="0" y="0"/>
          <a:chExt cx="0" cy="0"/>
        </a:xfrm>
      </p:grpSpPr>
      <p:sp>
        <p:nvSpPr>
          <p:cNvPr id="437" name="Google Shape;437;p21"/>
          <p:cNvSpPr/>
          <p:nvPr/>
        </p:nvSpPr>
        <p:spPr>
          <a:xfrm>
            <a:off x="-385633" y="-343967"/>
            <a:ext cx="1688400" cy="16884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21"/>
          <p:cNvSpPr txBox="1">
            <a:spLocks noGrp="1"/>
          </p:cNvSpPr>
          <p:nvPr>
            <p:ph type="title"/>
          </p:nvPr>
        </p:nvSpPr>
        <p:spPr>
          <a:xfrm>
            <a:off x="4807390" y="2381833"/>
            <a:ext cx="6392343" cy="137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3000"/>
              <a:buNone/>
              <a:defRPr>
                <a:latin typeface="Jost Medium" pitchFamily="2" charset="0"/>
                <a:ea typeface="Jost Medium" pitchFamily="2"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pt-BR"/>
              <a:t>Clique para editar o título Mestre</a:t>
            </a:r>
            <a:endParaRPr/>
          </a:p>
        </p:txBody>
      </p:sp>
      <p:sp>
        <p:nvSpPr>
          <p:cNvPr id="439" name="Google Shape;439;p21"/>
          <p:cNvSpPr txBox="1">
            <a:spLocks noGrp="1"/>
          </p:cNvSpPr>
          <p:nvPr>
            <p:ph type="subTitle" idx="1"/>
          </p:nvPr>
        </p:nvSpPr>
        <p:spPr>
          <a:xfrm>
            <a:off x="4807617" y="3655233"/>
            <a:ext cx="6392343" cy="1440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atin typeface="Jost Medium" pitchFamily="2" charset="0"/>
                <a:ea typeface="Jost Medium" pitchFamily="2" charset="0"/>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pt-BR"/>
              <a:t>Clique para editar o estilo do subtítulo Mestre</a:t>
            </a:r>
            <a:endParaRPr/>
          </a:p>
        </p:txBody>
      </p:sp>
      <p:sp>
        <p:nvSpPr>
          <p:cNvPr id="440" name="Google Shape;440;p21"/>
          <p:cNvSpPr/>
          <p:nvPr/>
        </p:nvSpPr>
        <p:spPr>
          <a:xfrm rot="-9800024" flipH="1">
            <a:off x="9369614" y="244985"/>
            <a:ext cx="5285375" cy="2731955"/>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1" name="Google Shape;441;p21"/>
          <p:cNvSpPr/>
          <p:nvPr/>
        </p:nvSpPr>
        <p:spPr>
          <a:xfrm rot="-9800024" flipH="1">
            <a:off x="-1691720" y="5313785"/>
            <a:ext cx="5285375" cy="2731955"/>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442" name="Google Shape;442;p21"/>
          <p:cNvCxnSpPr/>
          <p:nvPr/>
        </p:nvCxnSpPr>
        <p:spPr>
          <a:xfrm rot="10800000" flipH="1">
            <a:off x="-4093567" y="-1423367"/>
            <a:ext cx="7909600" cy="4566400"/>
          </a:xfrm>
          <a:prstGeom prst="straightConnector1">
            <a:avLst/>
          </a:prstGeom>
          <a:noFill/>
          <a:ln w="9525" cap="flat" cmpd="sng">
            <a:solidFill>
              <a:schemeClr val="lt1"/>
            </a:solidFill>
            <a:prstDash val="solid"/>
            <a:round/>
            <a:headEnd type="none" w="med" len="med"/>
            <a:tailEnd type="none" w="med" len="med"/>
          </a:ln>
        </p:spPr>
      </p:cxnSp>
      <p:cxnSp>
        <p:nvCxnSpPr>
          <p:cNvPr id="443" name="Google Shape;443;p21"/>
          <p:cNvCxnSpPr/>
          <p:nvPr/>
        </p:nvCxnSpPr>
        <p:spPr>
          <a:xfrm rot="10800000" flipH="1">
            <a:off x="-3890367" y="-1220167"/>
            <a:ext cx="7909600" cy="4566400"/>
          </a:xfrm>
          <a:prstGeom prst="straightConnector1">
            <a:avLst/>
          </a:prstGeom>
          <a:noFill/>
          <a:ln w="9525" cap="flat" cmpd="sng">
            <a:solidFill>
              <a:schemeClr val="lt1"/>
            </a:solidFill>
            <a:prstDash val="solid"/>
            <a:round/>
            <a:headEnd type="none" w="med" len="med"/>
            <a:tailEnd type="none" w="med" len="med"/>
          </a:ln>
        </p:spPr>
      </p:cxnSp>
      <p:cxnSp>
        <p:nvCxnSpPr>
          <p:cNvPr id="444" name="Google Shape;444;p21"/>
          <p:cNvCxnSpPr/>
          <p:nvPr/>
        </p:nvCxnSpPr>
        <p:spPr>
          <a:xfrm rot="10800000" flipH="1">
            <a:off x="7334667" y="4032767"/>
            <a:ext cx="7909600" cy="4566400"/>
          </a:xfrm>
          <a:prstGeom prst="straightConnector1">
            <a:avLst/>
          </a:prstGeom>
          <a:noFill/>
          <a:ln w="9525" cap="flat" cmpd="sng">
            <a:solidFill>
              <a:schemeClr val="lt1"/>
            </a:solidFill>
            <a:prstDash val="solid"/>
            <a:round/>
            <a:headEnd type="none" w="med" len="med"/>
            <a:tailEnd type="none" w="med" len="med"/>
          </a:ln>
        </p:spPr>
      </p:cxnSp>
      <p:cxnSp>
        <p:nvCxnSpPr>
          <p:cNvPr id="445" name="Google Shape;445;p21"/>
          <p:cNvCxnSpPr/>
          <p:nvPr/>
        </p:nvCxnSpPr>
        <p:spPr>
          <a:xfrm rot="10800000" flipH="1">
            <a:off x="7537867" y="4235967"/>
            <a:ext cx="7909600" cy="4566400"/>
          </a:xfrm>
          <a:prstGeom prst="straightConnector1">
            <a:avLst/>
          </a:prstGeom>
          <a:noFill/>
          <a:ln w="9525" cap="flat" cmpd="sng">
            <a:solidFill>
              <a:schemeClr val="lt1"/>
            </a:solidFill>
            <a:prstDash val="solid"/>
            <a:round/>
            <a:headEnd type="none" w="med" len="med"/>
            <a:tailEnd type="none" w="med" len="med"/>
          </a:ln>
        </p:spPr>
      </p:cxnSp>
      <p:sp>
        <p:nvSpPr>
          <p:cNvPr id="446" name="Google Shape;446;p21"/>
          <p:cNvSpPr/>
          <p:nvPr/>
        </p:nvSpPr>
        <p:spPr>
          <a:xfrm>
            <a:off x="11803433" y="6425633"/>
            <a:ext cx="1047600" cy="10476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846754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47"/>
        <p:cNvGrpSpPr/>
        <p:nvPr/>
      </p:nvGrpSpPr>
      <p:grpSpPr>
        <a:xfrm>
          <a:off x="0" y="0"/>
          <a:ext cx="0" cy="0"/>
          <a:chOff x="0" y="0"/>
          <a:chExt cx="0" cy="0"/>
        </a:xfrm>
      </p:grpSpPr>
      <p:sp>
        <p:nvSpPr>
          <p:cNvPr id="448" name="Google Shape;448;p22"/>
          <p:cNvSpPr/>
          <p:nvPr/>
        </p:nvSpPr>
        <p:spPr>
          <a:xfrm rot="-7331171">
            <a:off x="11261630" y="-1096573"/>
            <a:ext cx="1881081" cy="1881081"/>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22"/>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pt-BR"/>
              <a:t>Clique para editar o título Mestre</a:t>
            </a:r>
            <a:endParaRPr/>
          </a:p>
        </p:txBody>
      </p:sp>
      <p:sp>
        <p:nvSpPr>
          <p:cNvPr id="450" name="Google Shape;450;p22"/>
          <p:cNvSpPr txBox="1">
            <a:spLocks noGrp="1"/>
          </p:cNvSpPr>
          <p:nvPr>
            <p:ph type="subTitle" idx="1"/>
          </p:nvPr>
        </p:nvSpPr>
        <p:spPr>
          <a:xfrm>
            <a:off x="6564233" y="3726197"/>
            <a:ext cx="3613200" cy="13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pt-BR"/>
              <a:t>Clique para editar o estilo do subtítulo Mestre</a:t>
            </a:r>
            <a:endParaRPr/>
          </a:p>
        </p:txBody>
      </p:sp>
      <p:sp>
        <p:nvSpPr>
          <p:cNvPr id="451" name="Google Shape;451;p22"/>
          <p:cNvSpPr txBox="1">
            <a:spLocks noGrp="1"/>
          </p:cNvSpPr>
          <p:nvPr>
            <p:ph type="subTitle" idx="2"/>
          </p:nvPr>
        </p:nvSpPr>
        <p:spPr>
          <a:xfrm>
            <a:off x="2014533" y="3726197"/>
            <a:ext cx="3613200" cy="13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pt-BR"/>
              <a:t>Clique para editar o estilo do subtítulo Mestre</a:t>
            </a:r>
            <a:endParaRPr/>
          </a:p>
        </p:txBody>
      </p:sp>
      <p:sp>
        <p:nvSpPr>
          <p:cNvPr id="452" name="Google Shape;452;p22"/>
          <p:cNvSpPr txBox="1">
            <a:spLocks noGrp="1"/>
          </p:cNvSpPr>
          <p:nvPr>
            <p:ph type="subTitle" idx="3"/>
          </p:nvPr>
        </p:nvSpPr>
        <p:spPr>
          <a:xfrm>
            <a:off x="2014533" y="3076033"/>
            <a:ext cx="3613200" cy="7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933">
                <a:latin typeface="Cinzel SemiBold"/>
                <a:ea typeface="Cinzel SemiBold"/>
                <a:cs typeface="Cinzel SemiBold"/>
                <a:sym typeface="Cinzel SemiBol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pt-BR"/>
              <a:t>Clique para editar o estilo do subtítulo Mestre</a:t>
            </a:r>
            <a:endParaRPr/>
          </a:p>
        </p:txBody>
      </p:sp>
      <p:sp>
        <p:nvSpPr>
          <p:cNvPr id="453" name="Google Shape;453;p22"/>
          <p:cNvSpPr txBox="1">
            <a:spLocks noGrp="1"/>
          </p:cNvSpPr>
          <p:nvPr>
            <p:ph type="subTitle" idx="4"/>
          </p:nvPr>
        </p:nvSpPr>
        <p:spPr>
          <a:xfrm>
            <a:off x="6564237" y="3076033"/>
            <a:ext cx="3613200" cy="7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933">
                <a:latin typeface="Cinzel SemiBold"/>
                <a:ea typeface="Cinzel SemiBold"/>
                <a:cs typeface="Cinzel SemiBold"/>
                <a:sym typeface="Cinzel SemiBol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pt-BR"/>
              <a:t>Clique para editar o estilo do subtítulo Mestre</a:t>
            </a:r>
            <a:endParaRPr/>
          </a:p>
        </p:txBody>
      </p:sp>
      <p:grpSp>
        <p:nvGrpSpPr>
          <p:cNvPr id="454" name="Google Shape;454;p22"/>
          <p:cNvGrpSpPr/>
          <p:nvPr/>
        </p:nvGrpSpPr>
        <p:grpSpPr>
          <a:xfrm rot="10800000" flipH="1">
            <a:off x="11232009" y="6003191"/>
            <a:ext cx="2342992" cy="9772108"/>
            <a:chOff x="3030675" y="511650"/>
            <a:chExt cx="1705400" cy="6431275"/>
          </a:xfrm>
        </p:grpSpPr>
        <p:sp>
          <p:nvSpPr>
            <p:cNvPr id="455" name="Google Shape;455;p22"/>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2"/>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22"/>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22"/>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22"/>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2"/>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22"/>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2"/>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2"/>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22"/>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2"/>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2"/>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22"/>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2"/>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 name="Google Shape;469;p22"/>
          <p:cNvGrpSpPr/>
          <p:nvPr/>
        </p:nvGrpSpPr>
        <p:grpSpPr>
          <a:xfrm>
            <a:off x="-619830" y="-5550733"/>
            <a:ext cx="1570787" cy="6551325"/>
            <a:chOff x="3030675" y="511650"/>
            <a:chExt cx="1705400" cy="6431275"/>
          </a:xfrm>
        </p:grpSpPr>
        <p:sp>
          <p:nvSpPr>
            <p:cNvPr id="470" name="Google Shape;470;p22"/>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2"/>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2"/>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2"/>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2"/>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2"/>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2"/>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2"/>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2"/>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2"/>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2"/>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2"/>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2"/>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2"/>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4" name="Google Shape;484;p22"/>
          <p:cNvSpPr/>
          <p:nvPr/>
        </p:nvSpPr>
        <p:spPr>
          <a:xfrm rot="-7331171">
            <a:off x="-875337" y="5920161"/>
            <a:ext cx="1881081" cy="1881081"/>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5" name="Google Shape;485;p22"/>
          <p:cNvSpPr/>
          <p:nvPr/>
        </p:nvSpPr>
        <p:spPr>
          <a:xfrm rot="-6411667">
            <a:off x="-1555517" y="6443282"/>
            <a:ext cx="5285764" cy="2732156"/>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22"/>
          <p:cNvSpPr/>
          <p:nvPr/>
        </p:nvSpPr>
        <p:spPr>
          <a:xfrm rot="-6411667">
            <a:off x="7861150" y="-1284985"/>
            <a:ext cx="5285764" cy="2732156"/>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060310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487"/>
        <p:cNvGrpSpPr/>
        <p:nvPr/>
      </p:nvGrpSpPr>
      <p:grpSpPr>
        <a:xfrm>
          <a:off x="0" y="0"/>
          <a:ext cx="0" cy="0"/>
          <a:chOff x="0" y="0"/>
          <a:chExt cx="0" cy="0"/>
        </a:xfrm>
      </p:grpSpPr>
      <p:sp>
        <p:nvSpPr>
          <p:cNvPr id="488" name="Google Shape;488;p2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atin typeface="Jost Medium" pitchFamily="2" charset="0"/>
                <a:ea typeface="Jost Medium" pitchFamily="2"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pt-BR"/>
              <a:t>Clique para editar o título Mestre</a:t>
            </a:r>
            <a:endParaRPr/>
          </a:p>
        </p:txBody>
      </p:sp>
      <p:sp>
        <p:nvSpPr>
          <p:cNvPr id="489" name="Google Shape;489;p23"/>
          <p:cNvSpPr txBox="1">
            <a:spLocks noGrp="1"/>
          </p:cNvSpPr>
          <p:nvPr>
            <p:ph type="subTitle" idx="1"/>
          </p:nvPr>
        </p:nvSpPr>
        <p:spPr>
          <a:xfrm>
            <a:off x="6646919" y="2021567"/>
            <a:ext cx="3930400" cy="383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pt-BR"/>
              <a:t>Clique para editar o estilo do subtítulo Mestre</a:t>
            </a:r>
            <a:endParaRPr/>
          </a:p>
        </p:txBody>
      </p:sp>
      <p:sp>
        <p:nvSpPr>
          <p:cNvPr id="490" name="Google Shape;490;p23"/>
          <p:cNvSpPr txBox="1">
            <a:spLocks noGrp="1"/>
          </p:cNvSpPr>
          <p:nvPr>
            <p:ph type="subTitle" idx="2"/>
          </p:nvPr>
        </p:nvSpPr>
        <p:spPr>
          <a:xfrm>
            <a:off x="1614667" y="2021567"/>
            <a:ext cx="3930400" cy="383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r>
              <a:rPr lang="pt-BR"/>
              <a:t>Clique para editar o estilo do subtítulo Mestre</a:t>
            </a:r>
            <a:endParaRPr/>
          </a:p>
        </p:txBody>
      </p:sp>
      <p:sp>
        <p:nvSpPr>
          <p:cNvPr id="491" name="Google Shape;491;p23"/>
          <p:cNvSpPr/>
          <p:nvPr/>
        </p:nvSpPr>
        <p:spPr>
          <a:xfrm rot="9800024">
            <a:off x="-2579304" y="463852"/>
            <a:ext cx="5285375" cy="2731955"/>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2" name="Google Shape;492;p23"/>
          <p:cNvSpPr/>
          <p:nvPr/>
        </p:nvSpPr>
        <p:spPr>
          <a:xfrm rot="9645197">
            <a:off x="8763143" y="5603724"/>
            <a:ext cx="5284604" cy="2731557"/>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3" name="Google Shape;493;p23"/>
          <p:cNvSpPr/>
          <p:nvPr/>
        </p:nvSpPr>
        <p:spPr>
          <a:xfrm rot="2427887">
            <a:off x="7189843" y="390983"/>
            <a:ext cx="8849573" cy="432127"/>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4" name="Google Shape;494;p23"/>
          <p:cNvSpPr/>
          <p:nvPr/>
        </p:nvSpPr>
        <p:spPr>
          <a:xfrm>
            <a:off x="-1001616" y="5861167"/>
            <a:ext cx="2130000" cy="21300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666065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495"/>
        <p:cNvGrpSpPr/>
        <p:nvPr/>
      </p:nvGrpSpPr>
      <p:grpSpPr>
        <a:xfrm>
          <a:off x="0" y="0"/>
          <a:ext cx="0" cy="0"/>
          <a:chOff x="0" y="0"/>
          <a:chExt cx="0" cy="0"/>
        </a:xfrm>
      </p:grpSpPr>
      <p:sp>
        <p:nvSpPr>
          <p:cNvPr id="496" name="Google Shape;496;p24"/>
          <p:cNvSpPr/>
          <p:nvPr/>
        </p:nvSpPr>
        <p:spPr>
          <a:xfrm>
            <a:off x="10061984" y="-1536633"/>
            <a:ext cx="2130000" cy="21300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7" name="Google Shape;497;p24"/>
          <p:cNvSpPr/>
          <p:nvPr/>
        </p:nvSpPr>
        <p:spPr>
          <a:xfrm>
            <a:off x="332495" y="6243067"/>
            <a:ext cx="1518800" cy="15188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8" name="Google Shape;498;p2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atin typeface="Jost Medium" pitchFamily="2" charset="0"/>
                <a:ea typeface="Jost Medium" pitchFamily="2"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pt-BR"/>
              <a:t>Clique para editar o título Mestre</a:t>
            </a:r>
            <a:endParaRPr/>
          </a:p>
        </p:txBody>
      </p:sp>
      <p:sp>
        <p:nvSpPr>
          <p:cNvPr id="499" name="Google Shape;499;p24"/>
          <p:cNvSpPr txBox="1">
            <a:spLocks noGrp="1"/>
          </p:cNvSpPr>
          <p:nvPr>
            <p:ph type="subTitle" idx="1"/>
          </p:nvPr>
        </p:nvSpPr>
        <p:spPr>
          <a:xfrm>
            <a:off x="1250168" y="4036471"/>
            <a:ext cx="2900400" cy="11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pt-BR"/>
              <a:t>Clique para editar o estilo do subtítulo Mestre</a:t>
            </a:r>
            <a:endParaRPr/>
          </a:p>
        </p:txBody>
      </p:sp>
      <p:sp>
        <p:nvSpPr>
          <p:cNvPr id="500" name="Google Shape;500;p24"/>
          <p:cNvSpPr txBox="1">
            <a:spLocks noGrp="1"/>
          </p:cNvSpPr>
          <p:nvPr>
            <p:ph type="subTitle" idx="2"/>
          </p:nvPr>
        </p:nvSpPr>
        <p:spPr>
          <a:xfrm>
            <a:off x="4645796" y="4036471"/>
            <a:ext cx="2900400" cy="11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pt-BR"/>
              <a:t>Clique para editar o estilo do subtítulo Mestre</a:t>
            </a:r>
            <a:endParaRPr/>
          </a:p>
        </p:txBody>
      </p:sp>
      <p:sp>
        <p:nvSpPr>
          <p:cNvPr id="501" name="Google Shape;501;p24"/>
          <p:cNvSpPr txBox="1">
            <a:spLocks noGrp="1"/>
          </p:cNvSpPr>
          <p:nvPr>
            <p:ph type="subTitle" idx="3"/>
          </p:nvPr>
        </p:nvSpPr>
        <p:spPr>
          <a:xfrm>
            <a:off x="8041432" y="4036471"/>
            <a:ext cx="2900400" cy="11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pt-BR"/>
              <a:t>Clique para editar o estilo do subtítulo Mestre</a:t>
            </a:r>
            <a:endParaRPr/>
          </a:p>
        </p:txBody>
      </p:sp>
      <p:sp>
        <p:nvSpPr>
          <p:cNvPr id="502" name="Google Shape;502;p24"/>
          <p:cNvSpPr txBox="1">
            <a:spLocks noGrp="1"/>
          </p:cNvSpPr>
          <p:nvPr>
            <p:ph type="subTitle" idx="4"/>
          </p:nvPr>
        </p:nvSpPr>
        <p:spPr>
          <a:xfrm>
            <a:off x="1250167" y="3388767"/>
            <a:ext cx="2900400" cy="7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933">
                <a:latin typeface="Cinzel SemiBold"/>
                <a:ea typeface="Cinzel SemiBold"/>
                <a:cs typeface="Cinzel SemiBold"/>
                <a:sym typeface="Cinzel SemiBol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pt-BR"/>
              <a:t>Clique para editar o estilo do subtítulo Mestre</a:t>
            </a:r>
            <a:endParaRPr/>
          </a:p>
        </p:txBody>
      </p:sp>
      <p:sp>
        <p:nvSpPr>
          <p:cNvPr id="503" name="Google Shape;503;p24"/>
          <p:cNvSpPr txBox="1">
            <a:spLocks noGrp="1"/>
          </p:cNvSpPr>
          <p:nvPr>
            <p:ph type="subTitle" idx="5"/>
          </p:nvPr>
        </p:nvSpPr>
        <p:spPr>
          <a:xfrm>
            <a:off x="4645800" y="3388767"/>
            <a:ext cx="2900400" cy="7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933">
                <a:latin typeface="Cinzel SemiBold"/>
                <a:ea typeface="Cinzel SemiBold"/>
                <a:cs typeface="Cinzel SemiBold"/>
                <a:sym typeface="Cinzel SemiBol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pt-BR"/>
              <a:t>Clique para editar o estilo do subtítulo Mestre</a:t>
            </a:r>
            <a:endParaRPr/>
          </a:p>
        </p:txBody>
      </p:sp>
      <p:sp>
        <p:nvSpPr>
          <p:cNvPr id="504" name="Google Shape;504;p24"/>
          <p:cNvSpPr txBox="1">
            <a:spLocks noGrp="1"/>
          </p:cNvSpPr>
          <p:nvPr>
            <p:ph type="subTitle" idx="6"/>
          </p:nvPr>
        </p:nvSpPr>
        <p:spPr>
          <a:xfrm>
            <a:off x="8041433" y="3388767"/>
            <a:ext cx="2900400" cy="7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933">
                <a:latin typeface="Cinzel SemiBold"/>
                <a:ea typeface="Cinzel SemiBold"/>
                <a:cs typeface="Cinzel SemiBold"/>
                <a:sym typeface="Cinzel SemiBol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pt-BR"/>
              <a:t>Clique para editar o estilo do subtítulo Mestre</a:t>
            </a:r>
            <a:endParaRPr/>
          </a:p>
        </p:txBody>
      </p:sp>
      <p:sp>
        <p:nvSpPr>
          <p:cNvPr id="505" name="Google Shape;505;p24"/>
          <p:cNvSpPr/>
          <p:nvPr/>
        </p:nvSpPr>
        <p:spPr>
          <a:xfrm rot="9800024">
            <a:off x="-2579304" y="463852"/>
            <a:ext cx="5285375" cy="2731955"/>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6" name="Google Shape;506;p24"/>
          <p:cNvGrpSpPr/>
          <p:nvPr/>
        </p:nvGrpSpPr>
        <p:grpSpPr>
          <a:xfrm rot="5400000" flipH="1">
            <a:off x="-4439050" y="2075036"/>
            <a:ext cx="2128339" cy="8876017"/>
            <a:chOff x="3030675" y="511650"/>
            <a:chExt cx="1705400" cy="6431275"/>
          </a:xfrm>
        </p:grpSpPr>
        <p:sp>
          <p:nvSpPr>
            <p:cNvPr id="507" name="Google Shape;507;p24"/>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4"/>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4"/>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4"/>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4"/>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4"/>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4"/>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4"/>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4"/>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4"/>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4"/>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4"/>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4"/>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4"/>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1" name="Google Shape;521;p24"/>
          <p:cNvSpPr/>
          <p:nvPr/>
        </p:nvSpPr>
        <p:spPr>
          <a:xfrm rot="9800024">
            <a:off x="8598347" y="5147052"/>
            <a:ext cx="5285375" cy="2731955"/>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2" name="Google Shape;522;p24"/>
          <p:cNvGrpSpPr/>
          <p:nvPr/>
        </p:nvGrpSpPr>
        <p:grpSpPr>
          <a:xfrm rot="-5400000" flipH="1">
            <a:off x="14605850" y="-3808531"/>
            <a:ext cx="2128339" cy="8876017"/>
            <a:chOff x="3030675" y="511650"/>
            <a:chExt cx="1705400" cy="6431275"/>
          </a:xfrm>
        </p:grpSpPr>
        <p:sp>
          <p:nvSpPr>
            <p:cNvPr id="523" name="Google Shape;523;p24"/>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4"/>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4"/>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24"/>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4"/>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4"/>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24"/>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24"/>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4"/>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24"/>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24"/>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4"/>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4"/>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24"/>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199265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37"/>
        <p:cNvGrpSpPr/>
        <p:nvPr/>
      </p:nvGrpSpPr>
      <p:grpSpPr>
        <a:xfrm>
          <a:off x="0" y="0"/>
          <a:ext cx="0" cy="0"/>
          <a:chOff x="0" y="0"/>
          <a:chExt cx="0" cy="0"/>
        </a:xfrm>
      </p:grpSpPr>
      <p:sp>
        <p:nvSpPr>
          <p:cNvPr id="538" name="Google Shape;538;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pt-BR"/>
              <a:t>Clique para editar o título Mestre</a:t>
            </a:r>
            <a:endParaRPr/>
          </a:p>
        </p:txBody>
      </p:sp>
      <p:sp>
        <p:nvSpPr>
          <p:cNvPr id="539" name="Google Shape;539;p25"/>
          <p:cNvSpPr txBox="1">
            <a:spLocks noGrp="1"/>
          </p:cNvSpPr>
          <p:nvPr>
            <p:ph type="subTitle" idx="1"/>
          </p:nvPr>
        </p:nvSpPr>
        <p:spPr>
          <a:xfrm>
            <a:off x="3233133" y="3054833"/>
            <a:ext cx="2637600" cy="88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pt-BR"/>
              <a:t>Clique para editar o estilo do subtítulo Mestre</a:t>
            </a:r>
            <a:endParaRPr/>
          </a:p>
        </p:txBody>
      </p:sp>
      <p:sp>
        <p:nvSpPr>
          <p:cNvPr id="540" name="Google Shape;540;p25"/>
          <p:cNvSpPr txBox="1">
            <a:spLocks noGrp="1"/>
          </p:cNvSpPr>
          <p:nvPr>
            <p:ph type="subTitle" idx="2"/>
          </p:nvPr>
        </p:nvSpPr>
        <p:spPr>
          <a:xfrm>
            <a:off x="6321269" y="3054833"/>
            <a:ext cx="2637600" cy="88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pt-BR"/>
              <a:t>Clique para editar o estilo do subtítulo Mestre</a:t>
            </a:r>
            <a:endParaRPr/>
          </a:p>
        </p:txBody>
      </p:sp>
      <p:sp>
        <p:nvSpPr>
          <p:cNvPr id="541" name="Google Shape;541;p25"/>
          <p:cNvSpPr txBox="1">
            <a:spLocks noGrp="1"/>
          </p:cNvSpPr>
          <p:nvPr>
            <p:ph type="subTitle" idx="3"/>
          </p:nvPr>
        </p:nvSpPr>
        <p:spPr>
          <a:xfrm>
            <a:off x="3233133" y="5257300"/>
            <a:ext cx="2637600" cy="88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pt-BR"/>
              <a:t>Clique para editar o estilo do subtítulo Mestre</a:t>
            </a:r>
            <a:endParaRPr/>
          </a:p>
        </p:txBody>
      </p:sp>
      <p:sp>
        <p:nvSpPr>
          <p:cNvPr id="542" name="Google Shape;542;p25"/>
          <p:cNvSpPr txBox="1">
            <a:spLocks noGrp="1"/>
          </p:cNvSpPr>
          <p:nvPr>
            <p:ph type="subTitle" idx="4"/>
          </p:nvPr>
        </p:nvSpPr>
        <p:spPr>
          <a:xfrm>
            <a:off x="6321269" y="5257300"/>
            <a:ext cx="2637600" cy="88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pt-BR"/>
              <a:t>Clique para editar o estilo do subtítulo Mestre</a:t>
            </a:r>
            <a:endParaRPr/>
          </a:p>
        </p:txBody>
      </p:sp>
      <p:sp>
        <p:nvSpPr>
          <p:cNvPr id="543" name="Google Shape;543;p25"/>
          <p:cNvSpPr txBox="1">
            <a:spLocks noGrp="1"/>
          </p:cNvSpPr>
          <p:nvPr>
            <p:ph type="subTitle" idx="5"/>
          </p:nvPr>
        </p:nvSpPr>
        <p:spPr>
          <a:xfrm>
            <a:off x="3233133" y="2434300"/>
            <a:ext cx="2637600" cy="7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a:latin typeface="Cinzel SemiBold"/>
                <a:ea typeface="Cinzel SemiBold"/>
                <a:cs typeface="Cinzel SemiBold"/>
                <a:sym typeface="Cinzel SemiBol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pt-BR"/>
              <a:t>Clique para editar o estilo do subtítulo Mestre</a:t>
            </a:r>
            <a:endParaRPr/>
          </a:p>
        </p:txBody>
      </p:sp>
      <p:sp>
        <p:nvSpPr>
          <p:cNvPr id="544" name="Google Shape;544;p25"/>
          <p:cNvSpPr txBox="1">
            <a:spLocks noGrp="1"/>
          </p:cNvSpPr>
          <p:nvPr>
            <p:ph type="subTitle" idx="6"/>
          </p:nvPr>
        </p:nvSpPr>
        <p:spPr>
          <a:xfrm>
            <a:off x="3233133" y="4636867"/>
            <a:ext cx="2637600" cy="7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a:latin typeface="Cinzel SemiBold"/>
                <a:ea typeface="Cinzel SemiBold"/>
                <a:cs typeface="Cinzel SemiBold"/>
                <a:sym typeface="Cinzel SemiBol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pt-BR"/>
              <a:t>Clique para editar o estilo do subtítulo Mestre</a:t>
            </a:r>
            <a:endParaRPr/>
          </a:p>
        </p:txBody>
      </p:sp>
      <p:sp>
        <p:nvSpPr>
          <p:cNvPr id="545" name="Google Shape;545;p25"/>
          <p:cNvSpPr txBox="1">
            <a:spLocks noGrp="1"/>
          </p:cNvSpPr>
          <p:nvPr>
            <p:ph type="subTitle" idx="7"/>
          </p:nvPr>
        </p:nvSpPr>
        <p:spPr>
          <a:xfrm>
            <a:off x="6321269" y="2434300"/>
            <a:ext cx="2637600" cy="7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a:latin typeface="Cinzel SemiBold"/>
                <a:ea typeface="Cinzel SemiBold"/>
                <a:cs typeface="Cinzel SemiBold"/>
                <a:sym typeface="Cinzel SemiBol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pt-BR"/>
              <a:t>Clique para editar o estilo do subtítulo Mestre</a:t>
            </a:r>
            <a:endParaRPr/>
          </a:p>
        </p:txBody>
      </p:sp>
      <p:sp>
        <p:nvSpPr>
          <p:cNvPr id="546" name="Google Shape;546;p25"/>
          <p:cNvSpPr txBox="1">
            <a:spLocks noGrp="1"/>
          </p:cNvSpPr>
          <p:nvPr>
            <p:ph type="subTitle" idx="8"/>
          </p:nvPr>
        </p:nvSpPr>
        <p:spPr>
          <a:xfrm>
            <a:off x="6321269" y="4636867"/>
            <a:ext cx="2637600" cy="7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3200">
                <a:latin typeface="Cinzel SemiBold"/>
                <a:ea typeface="Cinzel SemiBold"/>
                <a:cs typeface="Cinzel SemiBold"/>
                <a:sym typeface="Cinzel SemiBol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pt-BR"/>
              <a:t>Clique para editar o estilo do subtítulo Mestre</a:t>
            </a:r>
            <a:endParaRPr/>
          </a:p>
        </p:txBody>
      </p:sp>
      <p:sp>
        <p:nvSpPr>
          <p:cNvPr id="547" name="Google Shape;547;p25"/>
          <p:cNvSpPr/>
          <p:nvPr/>
        </p:nvSpPr>
        <p:spPr>
          <a:xfrm rot="-9800024" flipH="1">
            <a:off x="9369614" y="244985"/>
            <a:ext cx="5285375" cy="2731955"/>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8" name="Google Shape;548;p25"/>
          <p:cNvSpPr/>
          <p:nvPr/>
        </p:nvSpPr>
        <p:spPr>
          <a:xfrm rot="-9800024" flipH="1">
            <a:off x="-1691720" y="5313785"/>
            <a:ext cx="5285375" cy="2731955"/>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9" name="Google Shape;549;p25"/>
          <p:cNvSpPr/>
          <p:nvPr/>
        </p:nvSpPr>
        <p:spPr>
          <a:xfrm rot="-1800026">
            <a:off x="3898896" y="7128292"/>
            <a:ext cx="12191843" cy="431893"/>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550" name="Google Shape;550;p25"/>
          <p:cNvCxnSpPr/>
          <p:nvPr/>
        </p:nvCxnSpPr>
        <p:spPr>
          <a:xfrm rot="10800000" flipH="1">
            <a:off x="-4093567" y="-1423367"/>
            <a:ext cx="7909600" cy="4566400"/>
          </a:xfrm>
          <a:prstGeom prst="straightConnector1">
            <a:avLst/>
          </a:prstGeom>
          <a:noFill/>
          <a:ln w="9525" cap="flat" cmpd="sng">
            <a:solidFill>
              <a:schemeClr val="lt1"/>
            </a:solidFill>
            <a:prstDash val="solid"/>
            <a:round/>
            <a:headEnd type="none" w="med" len="med"/>
            <a:tailEnd type="none" w="med" len="med"/>
          </a:ln>
        </p:spPr>
      </p:cxnSp>
      <p:sp>
        <p:nvSpPr>
          <p:cNvPr id="551" name="Google Shape;551;p25"/>
          <p:cNvSpPr/>
          <p:nvPr/>
        </p:nvSpPr>
        <p:spPr>
          <a:xfrm rot="-1800026">
            <a:off x="-6459204" y="306759"/>
            <a:ext cx="12191843" cy="431893"/>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552" name="Google Shape;552;p25"/>
          <p:cNvCxnSpPr/>
          <p:nvPr/>
        </p:nvCxnSpPr>
        <p:spPr>
          <a:xfrm rot="10800000" flipH="1">
            <a:off x="-3890367" y="-1220167"/>
            <a:ext cx="7909600" cy="4566400"/>
          </a:xfrm>
          <a:prstGeom prst="straightConnector1">
            <a:avLst/>
          </a:prstGeom>
          <a:noFill/>
          <a:ln w="9525" cap="flat" cmpd="sng">
            <a:solidFill>
              <a:schemeClr val="lt1"/>
            </a:solidFill>
            <a:prstDash val="solid"/>
            <a:round/>
            <a:headEnd type="none" w="med" len="med"/>
            <a:tailEnd type="none" w="med" len="med"/>
          </a:ln>
        </p:spPr>
      </p:cxnSp>
    </p:spTree>
    <p:extLst>
      <p:ext uri="{BB962C8B-B14F-4D97-AF65-F5344CB8AC3E}">
        <p14:creationId xmlns:p14="http://schemas.microsoft.com/office/powerpoint/2010/main" val="22349179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53"/>
        <p:cNvGrpSpPr/>
        <p:nvPr/>
      </p:nvGrpSpPr>
      <p:grpSpPr>
        <a:xfrm>
          <a:off x="0" y="0"/>
          <a:ext cx="0" cy="0"/>
          <a:chOff x="0" y="0"/>
          <a:chExt cx="0" cy="0"/>
        </a:xfrm>
      </p:grpSpPr>
      <p:sp>
        <p:nvSpPr>
          <p:cNvPr id="554" name="Google Shape;554;p26"/>
          <p:cNvSpPr/>
          <p:nvPr/>
        </p:nvSpPr>
        <p:spPr>
          <a:xfrm>
            <a:off x="11020617" y="-1349067"/>
            <a:ext cx="2130000" cy="21300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5" name="Google Shape;555;p26"/>
          <p:cNvSpPr/>
          <p:nvPr/>
        </p:nvSpPr>
        <p:spPr>
          <a:xfrm>
            <a:off x="-458572" y="6138667"/>
            <a:ext cx="1518800" cy="15188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6" name="Google Shape;556;p2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pt-BR"/>
              <a:t>Clique para editar o título Mestre</a:t>
            </a:r>
            <a:endParaRPr/>
          </a:p>
        </p:txBody>
      </p:sp>
      <p:sp>
        <p:nvSpPr>
          <p:cNvPr id="557" name="Google Shape;557;p26"/>
          <p:cNvSpPr txBox="1">
            <a:spLocks noGrp="1"/>
          </p:cNvSpPr>
          <p:nvPr>
            <p:ph type="subTitle" idx="1"/>
          </p:nvPr>
        </p:nvSpPr>
        <p:spPr>
          <a:xfrm>
            <a:off x="1484767" y="2894776"/>
            <a:ext cx="26336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pt-BR"/>
              <a:t>Clique para editar o estilo do subtítulo Mestre</a:t>
            </a:r>
            <a:endParaRPr/>
          </a:p>
        </p:txBody>
      </p:sp>
      <p:sp>
        <p:nvSpPr>
          <p:cNvPr id="558" name="Google Shape;558;p26"/>
          <p:cNvSpPr txBox="1">
            <a:spLocks noGrp="1"/>
          </p:cNvSpPr>
          <p:nvPr>
            <p:ph type="subTitle" idx="2"/>
          </p:nvPr>
        </p:nvSpPr>
        <p:spPr>
          <a:xfrm>
            <a:off x="4777897" y="2894776"/>
            <a:ext cx="26336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pt-BR"/>
              <a:t>Clique para editar o estilo do subtítulo Mestre</a:t>
            </a:r>
            <a:endParaRPr/>
          </a:p>
        </p:txBody>
      </p:sp>
      <p:sp>
        <p:nvSpPr>
          <p:cNvPr id="559" name="Google Shape;559;p26"/>
          <p:cNvSpPr txBox="1">
            <a:spLocks noGrp="1"/>
          </p:cNvSpPr>
          <p:nvPr>
            <p:ph type="subTitle" idx="3"/>
          </p:nvPr>
        </p:nvSpPr>
        <p:spPr>
          <a:xfrm>
            <a:off x="1484767" y="5420976"/>
            <a:ext cx="26336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pt-BR"/>
              <a:t>Clique para editar o estilo do subtítulo Mestre</a:t>
            </a:r>
            <a:endParaRPr/>
          </a:p>
        </p:txBody>
      </p:sp>
      <p:sp>
        <p:nvSpPr>
          <p:cNvPr id="560" name="Google Shape;560;p26"/>
          <p:cNvSpPr txBox="1">
            <a:spLocks noGrp="1"/>
          </p:cNvSpPr>
          <p:nvPr>
            <p:ph type="subTitle" idx="4"/>
          </p:nvPr>
        </p:nvSpPr>
        <p:spPr>
          <a:xfrm>
            <a:off x="4777897" y="5420976"/>
            <a:ext cx="26336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pt-BR"/>
              <a:t>Clique para editar o estilo do subtítulo Mestre</a:t>
            </a:r>
            <a:endParaRPr/>
          </a:p>
        </p:txBody>
      </p:sp>
      <p:sp>
        <p:nvSpPr>
          <p:cNvPr id="561" name="Google Shape;561;p26"/>
          <p:cNvSpPr txBox="1">
            <a:spLocks noGrp="1"/>
          </p:cNvSpPr>
          <p:nvPr>
            <p:ph type="subTitle" idx="5"/>
          </p:nvPr>
        </p:nvSpPr>
        <p:spPr>
          <a:xfrm>
            <a:off x="8071029" y="2894776"/>
            <a:ext cx="26336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pt-BR"/>
              <a:t>Clique para editar o estilo do subtítulo Mestre</a:t>
            </a:r>
            <a:endParaRPr/>
          </a:p>
        </p:txBody>
      </p:sp>
      <p:sp>
        <p:nvSpPr>
          <p:cNvPr id="562" name="Google Shape;562;p26"/>
          <p:cNvSpPr txBox="1">
            <a:spLocks noGrp="1"/>
          </p:cNvSpPr>
          <p:nvPr>
            <p:ph type="subTitle" idx="6"/>
          </p:nvPr>
        </p:nvSpPr>
        <p:spPr>
          <a:xfrm>
            <a:off x="8071029" y="5420976"/>
            <a:ext cx="26336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pt-BR"/>
              <a:t>Clique para editar o estilo do subtítulo Mestre</a:t>
            </a:r>
            <a:endParaRPr/>
          </a:p>
        </p:txBody>
      </p:sp>
      <p:sp>
        <p:nvSpPr>
          <p:cNvPr id="563" name="Google Shape;563;p26"/>
          <p:cNvSpPr txBox="1">
            <a:spLocks noGrp="1"/>
          </p:cNvSpPr>
          <p:nvPr>
            <p:ph type="subTitle" idx="7"/>
          </p:nvPr>
        </p:nvSpPr>
        <p:spPr>
          <a:xfrm>
            <a:off x="1482767" y="2303740"/>
            <a:ext cx="2637600" cy="7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933">
                <a:latin typeface="Cinzel SemiBold"/>
                <a:ea typeface="Cinzel SemiBold"/>
                <a:cs typeface="Cinzel SemiBold"/>
                <a:sym typeface="Cinzel SemiBol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pt-BR"/>
              <a:t>Clique para editar o estilo do subtítulo Mestre</a:t>
            </a:r>
            <a:endParaRPr/>
          </a:p>
        </p:txBody>
      </p:sp>
      <p:sp>
        <p:nvSpPr>
          <p:cNvPr id="564" name="Google Shape;564;p26"/>
          <p:cNvSpPr txBox="1">
            <a:spLocks noGrp="1"/>
          </p:cNvSpPr>
          <p:nvPr>
            <p:ph type="subTitle" idx="8"/>
          </p:nvPr>
        </p:nvSpPr>
        <p:spPr>
          <a:xfrm>
            <a:off x="4775897" y="2303740"/>
            <a:ext cx="2637600" cy="7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933">
                <a:latin typeface="Cinzel SemiBold"/>
                <a:ea typeface="Cinzel SemiBold"/>
                <a:cs typeface="Cinzel SemiBold"/>
                <a:sym typeface="Cinzel SemiBol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pt-BR"/>
              <a:t>Clique para editar o estilo do subtítulo Mestre</a:t>
            </a:r>
            <a:endParaRPr/>
          </a:p>
        </p:txBody>
      </p:sp>
      <p:sp>
        <p:nvSpPr>
          <p:cNvPr id="565" name="Google Shape;565;p26"/>
          <p:cNvSpPr txBox="1">
            <a:spLocks noGrp="1"/>
          </p:cNvSpPr>
          <p:nvPr>
            <p:ph type="subTitle" idx="9"/>
          </p:nvPr>
        </p:nvSpPr>
        <p:spPr>
          <a:xfrm>
            <a:off x="8069029" y="2303740"/>
            <a:ext cx="2637600" cy="7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933">
                <a:latin typeface="Cinzel SemiBold"/>
                <a:ea typeface="Cinzel SemiBold"/>
                <a:cs typeface="Cinzel SemiBold"/>
                <a:sym typeface="Cinzel SemiBol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pt-BR"/>
              <a:t>Clique para editar o estilo do subtítulo Mestre</a:t>
            </a:r>
            <a:endParaRPr/>
          </a:p>
        </p:txBody>
      </p:sp>
      <p:sp>
        <p:nvSpPr>
          <p:cNvPr id="566" name="Google Shape;566;p26"/>
          <p:cNvSpPr txBox="1">
            <a:spLocks noGrp="1"/>
          </p:cNvSpPr>
          <p:nvPr>
            <p:ph type="subTitle" idx="13"/>
          </p:nvPr>
        </p:nvSpPr>
        <p:spPr>
          <a:xfrm>
            <a:off x="1482767" y="4828400"/>
            <a:ext cx="2637600" cy="7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933">
                <a:latin typeface="Cinzel SemiBold"/>
                <a:ea typeface="Cinzel SemiBold"/>
                <a:cs typeface="Cinzel SemiBold"/>
                <a:sym typeface="Cinzel SemiBol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pt-BR"/>
              <a:t>Clique para editar o estilo do subtítulo Mestre</a:t>
            </a:r>
            <a:endParaRPr/>
          </a:p>
        </p:txBody>
      </p:sp>
      <p:sp>
        <p:nvSpPr>
          <p:cNvPr id="567" name="Google Shape;567;p26"/>
          <p:cNvSpPr txBox="1">
            <a:spLocks noGrp="1"/>
          </p:cNvSpPr>
          <p:nvPr>
            <p:ph type="subTitle" idx="14"/>
          </p:nvPr>
        </p:nvSpPr>
        <p:spPr>
          <a:xfrm>
            <a:off x="4775897" y="4828400"/>
            <a:ext cx="2637600" cy="7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933">
                <a:latin typeface="Cinzel SemiBold"/>
                <a:ea typeface="Cinzel SemiBold"/>
                <a:cs typeface="Cinzel SemiBold"/>
                <a:sym typeface="Cinzel SemiBol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pt-BR"/>
              <a:t>Clique para editar o estilo do subtítulo Mestre</a:t>
            </a:r>
            <a:endParaRPr/>
          </a:p>
        </p:txBody>
      </p:sp>
      <p:sp>
        <p:nvSpPr>
          <p:cNvPr id="568" name="Google Shape;568;p26"/>
          <p:cNvSpPr txBox="1">
            <a:spLocks noGrp="1"/>
          </p:cNvSpPr>
          <p:nvPr>
            <p:ph type="subTitle" idx="15"/>
          </p:nvPr>
        </p:nvSpPr>
        <p:spPr>
          <a:xfrm>
            <a:off x="8069029" y="4828400"/>
            <a:ext cx="2637600" cy="7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933">
                <a:latin typeface="Cinzel SemiBold"/>
                <a:ea typeface="Cinzel SemiBold"/>
                <a:cs typeface="Cinzel SemiBold"/>
                <a:sym typeface="Cinzel SemiBol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pt-BR"/>
              <a:t>Clique para editar o estilo do subtítulo Mestre</a:t>
            </a:r>
            <a:endParaRPr/>
          </a:p>
        </p:txBody>
      </p:sp>
      <p:sp>
        <p:nvSpPr>
          <p:cNvPr id="569" name="Google Shape;569;p26"/>
          <p:cNvSpPr/>
          <p:nvPr/>
        </p:nvSpPr>
        <p:spPr>
          <a:xfrm rot="-9800024" flipH="1">
            <a:off x="9369614" y="244985"/>
            <a:ext cx="5285375" cy="2731955"/>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0" name="Google Shape;570;p26"/>
          <p:cNvSpPr/>
          <p:nvPr/>
        </p:nvSpPr>
        <p:spPr>
          <a:xfrm rot="-9800024" flipH="1">
            <a:off x="-1691720" y="5313785"/>
            <a:ext cx="5285375" cy="2731955"/>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1" name="Google Shape;571;p26"/>
          <p:cNvSpPr/>
          <p:nvPr/>
        </p:nvSpPr>
        <p:spPr>
          <a:xfrm rot="9800024">
            <a:off x="-2238920" y="108685"/>
            <a:ext cx="5285375" cy="2731955"/>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2" name="Google Shape;572;p26"/>
          <p:cNvSpPr/>
          <p:nvPr/>
        </p:nvSpPr>
        <p:spPr>
          <a:xfrm rot="9800024">
            <a:off x="8598347" y="5313785"/>
            <a:ext cx="5285375" cy="2731955"/>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415564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573"/>
        <p:cNvGrpSpPr/>
        <p:nvPr/>
      </p:nvGrpSpPr>
      <p:grpSpPr>
        <a:xfrm>
          <a:off x="0" y="0"/>
          <a:ext cx="0" cy="0"/>
          <a:chOff x="0" y="0"/>
          <a:chExt cx="0" cy="0"/>
        </a:xfrm>
      </p:grpSpPr>
      <p:sp>
        <p:nvSpPr>
          <p:cNvPr id="574" name="Google Shape;574;p27"/>
          <p:cNvSpPr txBox="1">
            <a:spLocks noGrp="1"/>
          </p:cNvSpPr>
          <p:nvPr>
            <p:ph type="title" hasCustomPrompt="1"/>
          </p:nvPr>
        </p:nvSpPr>
        <p:spPr>
          <a:xfrm>
            <a:off x="2964800" y="893633"/>
            <a:ext cx="6262400" cy="1025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575" name="Google Shape;575;p27"/>
          <p:cNvSpPr txBox="1">
            <a:spLocks noGrp="1"/>
          </p:cNvSpPr>
          <p:nvPr>
            <p:ph type="subTitle" idx="1"/>
          </p:nvPr>
        </p:nvSpPr>
        <p:spPr>
          <a:xfrm>
            <a:off x="2964800" y="1904301"/>
            <a:ext cx="6262400" cy="49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sz="2133"/>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r>
              <a:rPr lang="pt-BR"/>
              <a:t>Clique para editar o estilo do subtítulo Mestre</a:t>
            </a:r>
            <a:endParaRPr/>
          </a:p>
        </p:txBody>
      </p:sp>
      <p:sp>
        <p:nvSpPr>
          <p:cNvPr id="576" name="Google Shape;576;p27"/>
          <p:cNvSpPr txBox="1">
            <a:spLocks noGrp="1"/>
          </p:cNvSpPr>
          <p:nvPr>
            <p:ph type="title" idx="2" hasCustomPrompt="1"/>
          </p:nvPr>
        </p:nvSpPr>
        <p:spPr>
          <a:xfrm>
            <a:off x="2964800" y="2623908"/>
            <a:ext cx="6262400" cy="1025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577" name="Google Shape;577;p27"/>
          <p:cNvSpPr txBox="1">
            <a:spLocks noGrp="1"/>
          </p:cNvSpPr>
          <p:nvPr>
            <p:ph type="subTitle" idx="3"/>
          </p:nvPr>
        </p:nvSpPr>
        <p:spPr>
          <a:xfrm>
            <a:off x="2964800" y="3638004"/>
            <a:ext cx="6262400" cy="49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sz="2133"/>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r>
              <a:rPr lang="pt-BR"/>
              <a:t>Clique para editar o estilo do subtítulo Mestre</a:t>
            </a:r>
            <a:endParaRPr/>
          </a:p>
        </p:txBody>
      </p:sp>
      <p:sp>
        <p:nvSpPr>
          <p:cNvPr id="578" name="Google Shape;578;p27"/>
          <p:cNvSpPr txBox="1">
            <a:spLocks noGrp="1"/>
          </p:cNvSpPr>
          <p:nvPr>
            <p:ph type="title" idx="4" hasCustomPrompt="1"/>
          </p:nvPr>
        </p:nvSpPr>
        <p:spPr>
          <a:xfrm>
            <a:off x="2964800" y="4354184"/>
            <a:ext cx="6262400" cy="1025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579" name="Google Shape;579;p27"/>
          <p:cNvSpPr txBox="1">
            <a:spLocks noGrp="1"/>
          </p:cNvSpPr>
          <p:nvPr>
            <p:ph type="subTitle" idx="5"/>
          </p:nvPr>
        </p:nvSpPr>
        <p:spPr>
          <a:xfrm>
            <a:off x="2964800" y="5371708"/>
            <a:ext cx="6262400" cy="49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sz="2133"/>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r>
              <a:rPr lang="pt-BR"/>
              <a:t>Clique para editar o estilo do subtítulo Mestre</a:t>
            </a:r>
            <a:endParaRPr/>
          </a:p>
        </p:txBody>
      </p:sp>
      <p:sp>
        <p:nvSpPr>
          <p:cNvPr id="580" name="Google Shape;580;p27"/>
          <p:cNvSpPr/>
          <p:nvPr/>
        </p:nvSpPr>
        <p:spPr>
          <a:xfrm rot="9800024">
            <a:off x="-2579304" y="463852"/>
            <a:ext cx="5285375" cy="2731955"/>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1" name="Google Shape;581;p27"/>
          <p:cNvSpPr/>
          <p:nvPr/>
        </p:nvSpPr>
        <p:spPr>
          <a:xfrm rot="9645197">
            <a:off x="8763143" y="5603724"/>
            <a:ext cx="5284604" cy="2731557"/>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82" name="Google Shape;582;p27"/>
          <p:cNvGrpSpPr/>
          <p:nvPr/>
        </p:nvGrpSpPr>
        <p:grpSpPr>
          <a:xfrm rot="10800000" flipH="1">
            <a:off x="-1392024" y="5700925"/>
            <a:ext cx="2342992" cy="9772108"/>
            <a:chOff x="3030675" y="511650"/>
            <a:chExt cx="1705400" cy="6431275"/>
          </a:xfrm>
        </p:grpSpPr>
        <p:sp>
          <p:nvSpPr>
            <p:cNvPr id="583" name="Google Shape;583;p27"/>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7"/>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7"/>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7"/>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7"/>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7"/>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7"/>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7"/>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7"/>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7"/>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7"/>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7"/>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7"/>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7"/>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 name="Google Shape;597;p27"/>
          <p:cNvGrpSpPr/>
          <p:nvPr/>
        </p:nvGrpSpPr>
        <p:grpSpPr>
          <a:xfrm>
            <a:off x="11241043" y="-8604609"/>
            <a:ext cx="2342992" cy="9772108"/>
            <a:chOff x="3030675" y="511650"/>
            <a:chExt cx="1705400" cy="6431275"/>
          </a:xfrm>
        </p:grpSpPr>
        <p:sp>
          <p:nvSpPr>
            <p:cNvPr id="598" name="Google Shape;598;p27"/>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7"/>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7"/>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7"/>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7"/>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7"/>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7"/>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7"/>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7"/>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7"/>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7"/>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7"/>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7"/>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27"/>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767858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612"/>
        <p:cNvGrpSpPr/>
        <p:nvPr/>
      </p:nvGrpSpPr>
      <p:grpSpPr>
        <a:xfrm>
          <a:off x="0" y="0"/>
          <a:ext cx="0" cy="0"/>
          <a:chOff x="0" y="0"/>
          <a:chExt cx="0" cy="0"/>
        </a:xfrm>
      </p:grpSpPr>
      <p:sp>
        <p:nvSpPr>
          <p:cNvPr id="613" name="Google Shape;613;p28"/>
          <p:cNvSpPr txBox="1">
            <a:spLocks noGrp="1"/>
          </p:cNvSpPr>
          <p:nvPr>
            <p:ph type="title" hasCustomPrompt="1"/>
          </p:nvPr>
        </p:nvSpPr>
        <p:spPr>
          <a:xfrm>
            <a:off x="1769517" y="2141067"/>
            <a:ext cx="1865200" cy="54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800"/>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614" name="Google Shape;614;p28"/>
          <p:cNvSpPr txBox="1">
            <a:spLocks noGrp="1"/>
          </p:cNvSpPr>
          <p:nvPr>
            <p:ph type="subTitle" idx="1"/>
          </p:nvPr>
        </p:nvSpPr>
        <p:spPr>
          <a:xfrm>
            <a:off x="1251333" y="4838900"/>
            <a:ext cx="2897600" cy="101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r>
              <a:rPr lang="pt-BR"/>
              <a:t>Clique para editar o estilo do subtítulo Mestre</a:t>
            </a:r>
            <a:endParaRPr/>
          </a:p>
        </p:txBody>
      </p:sp>
      <p:sp>
        <p:nvSpPr>
          <p:cNvPr id="615" name="Google Shape;615;p28"/>
          <p:cNvSpPr txBox="1">
            <a:spLocks noGrp="1"/>
          </p:cNvSpPr>
          <p:nvPr>
            <p:ph type="subTitle" idx="2"/>
          </p:nvPr>
        </p:nvSpPr>
        <p:spPr>
          <a:xfrm>
            <a:off x="1251333" y="4262800"/>
            <a:ext cx="2897600" cy="58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933">
                <a:latin typeface="Cinzel SemiBold"/>
                <a:ea typeface="Cinzel SemiBold"/>
                <a:cs typeface="Cinzel SemiBold"/>
                <a:sym typeface="Cinzel SemiBold"/>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r>
              <a:rPr lang="pt-BR"/>
              <a:t>Clique para editar o estilo do subtítulo Mestre</a:t>
            </a:r>
            <a:endParaRPr/>
          </a:p>
        </p:txBody>
      </p:sp>
      <p:sp>
        <p:nvSpPr>
          <p:cNvPr id="616" name="Google Shape;616;p28"/>
          <p:cNvSpPr txBox="1">
            <a:spLocks noGrp="1"/>
          </p:cNvSpPr>
          <p:nvPr>
            <p:ph type="title" idx="3" hasCustomPrompt="1"/>
          </p:nvPr>
        </p:nvSpPr>
        <p:spPr>
          <a:xfrm>
            <a:off x="5166117" y="2141067"/>
            <a:ext cx="1863600" cy="54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8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617" name="Google Shape;617;p28"/>
          <p:cNvSpPr txBox="1">
            <a:spLocks noGrp="1"/>
          </p:cNvSpPr>
          <p:nvPr>
            <p:ph type="subTitle" idx="4"/>
          </p:nvPr>
        </p:nvSpPr>
        <p:spPr>
          <a:xfrm>
            <a:off x="4647200" y="4838900"/>
            <a:ext cx="2897600" cy="101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r>
              <a:rPr lang="pt-BR"/>
              <a:t>Clique para editar o estilo do subtítulo Mestre</a:t>
            </a:r>
            <a:endParaRPr/>
          </a:p>
        </p:txBody>
      </p:sp>
      <p:sp>
        <p:nvSpPr>
          <p:cNvPr id="618" name="Google Shape;618;p28"/>
          <p:cNvSpPr txBox="1">
            <a:spLocks noGrp="1"/>
          </p:cNvSpPr>
          <p:nvPr>
            <p:ph type="subTitle" idx="5"/>
          </p:nvPr>
        </p:nvSpPr>
        <p:spPr>
          <a:xfrm>
            <a:off x="4647200" y="4262800"/>
            <a:ext cx="2897600" cy="58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933">
                <a:latin typeface="Cinzel SemiBold"/>
                <a:ea typeface="Cinzel SemiBold"/>
                <a:cs typeface="Cinzel SemiBold"/>
                <a:sym typeface="Cinzel SemiBold"/>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r>
              <a:rPr lang="pt-BR"/>
              <a:t>Clique para editar o estilo do subtítulo Mestre</a:t>
            </a:r>
            <a:endParaRPr/>
          </a:p>
        </p:txBody>
      </p:sp>
      <p:sp>
        <p:nvSpPr>
          <p:cNvPr id="619" name="Google Shape;619;p28"/>
          <p:cNvSpPr txBox="1">
            <a:spLocks noGrp="1"/>
          </p:cNvSpPr>
          <p:nvPr>
            <p:ph type="title" idx="6" hasCustomPrompt="1"/>
          </p:nvPr>
        </p:nvSpPr>
        <p:spPr>
          <a:xfrm>
            <a:off x="8558884" y="2141067"/>
            <a:ext cx="1863600" cy="54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8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620" name="Google Shape;620;p28"/>
          <p:cNvSpPr txBox="1">
            <a:spLocks noGrp="1"/>
          </p:cNvSpPr>
          <p:nvPr>
            <p:ph type="subTitle" idx="7"/>
          </p:nvPr>
        </p:nvSpPr>
        <p:spPr>
          <a:xfrm>
            <a:off x="8043067" y="4838900"/>
            <a:ext cx="2897600" cy="101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r>
              <a:rPr lang="pt-BR"/>
              <a:t>Clique para editar o estilo do subtítulo Mestre</a:t>
            </a:r>
            <a:endParaRPr/>
          </a:p>
        </p:txBody>
      </p:sp>
      <p:sp>
        <p:nvSpPr>
          <p:cNvPr id="621" name="Google Shape;621;p28"/>
          <p:cNvSpPr txBox="1">
            <a:spLocks noGrp="1"/>
          </p:cNvSpPr>
          <p:nvPr>
            <p:ph type="subTitle" idx="8"/>
          </p:nvPr>
        </p:nvSpPr>
        <p:spPr>
          <a:xfrm>
            <a:off x="8043067" y="4262800"/>
            <a:ext cx="2897600" cy="58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933">
                <a:latin typeface="Cinzel SemiBold"/>
                <a:ea typeface="Cinzel SemiBold"/>
                <a:cs typeface="Cinzel SemiBold"/>
                <a:sym typeface="Cinzel SemiBold"/>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r>
              <a:rPr lang="pt-BR"/>
              <a:t>Clique para editar o estilo do subtítulo Mestre</a:t>
            </a:r>
            <a:endParaRPr/>
          </a:p>
        </p:txBody>
      </p:sp>
      <p:sp>
        <p:nvSpPr>
          <p:cNvPr id="622" name="Google Shape;622;p28"/>
          <p:cNvSpPr txBox="1">
            <a:spLocks noGrp="1"/>
          </p:cNvSpPr>
          <p:nvPr>
            <p:ph type="title" idx="9"/>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pt-BR"/>
              <a:t>Clique para editar o título Mestre</a:t>
            </a:r>
            <a:endParaRPr/>
          </a:p>
        </p:txBody>
      </p:sp>
      <p:sp>
        <p:nvSpPr>
          <p:cNvPr id="623" name="Google Shape;623;p28"/>
          <p:cNvSpPr/>
          <p:nvPr/>
        </p:nvSpPr>
        <p:spPr>
          <a:xfrm rot="-9800024" flipH="1">
            <a:off x="9369614" y="244985"/>
            <a:ext cx="5285375" cy="2731955"/>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4" name="Google Shape;624;p28"/>
          <p:cNvSpPr/>
          <p:nvPr/>
        </p:nvSpPr>
        <p:spPr>
          <a:xfrm rot="-9800024" flipH="1">
            <a:off x="-1691720" y="5313785"/>
            <a:ext cx="5285375" cy="2731955"/>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5" name="Google Shape;625;p28"/>
          <p:cNvSpPr/>
          <p:nvPr/>
        </p:nvSpPr>
        <p:spPr>
          <a:xfrm rot="-1800026">
            <a:off x="3898896" y="7128292"/>
            <a:ext cx="12191843" cy="431893"/>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626" name="Google Shape;626;p28"/>
          <p:cNvCxnSpPr/>
          <p:nvPr/>
        </p:nvCxnSpPr>
        <p:spPr>
          <a:xfrm rot="10800000" flipH="1">
            <a:off x="-4093567" y="-1423367"/>
            <a:ext cx="7909600" cy="4566400"/>
          </a:xfrm>
          <a:prstGeom prst="straightConnector1">
            <a:avLst/>
          </a:prstGeom>
          <a:noFill/>
          <a:ln w="9525" cap="flat" cmpd="sng">
            <a:solidFill>
              <a:schemeClr val="lt1"/>
            </a:solidFill>
            <a:prstDash val="solid"/>
            <a:round/>
            <a:headEnd type="none" w="med" len="med"/>
            <a:tailEnd type="none" w="med" len="med"/>
          </a:ln>
        </p:spPr>
      </p:cxnSp>
      <p:cxnSp>
        <p:nvCxnSpPr>
          <p:cNvPr id="627" name="Google Shape;627;p28"/>
          <p:cNvCxnSpPr/>
          <p:nvPr/>
        </p:nvCxnSpPr>
        <p:spPr>
          <a:xfrm rot="10800000" flipH="1">
            <a:off x="-3890367" y="-1220167"/>
            <a:ext cx="7909600" cy="4566400"/>
          </a:xfrm>
          <a:prstGeom prst="straightConnector1">
            <a:avLst/>
          </a:prstGeom>
          <a:noFill/>
          <a:ln w="9525" cap="flat" cmpd="sng">
            <a:solidFill>
              <a:schemeClr val="lt1"/>
            </a:solidFill>
            <a:prstDash val="solid"/>
            <a:round/>
            <a:headEnd type="none" w="med" len="med"/>
            <a:tailEnd type="none" w="med" len="med"/>
          </a:ln>
        </p:spPr>
      </p:cxnSp>
    </p:spTree>
    <p:extLst>
      <p:ext uri="{BB962C8B-B14F-4D97-AF65-F5344CB8AC3E}">
        <p14:creationId xmlns:p14="http://schemas.microsoft.com/office/powerpoint/2010/main" val="15884264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628"/>
        <p:cNvGrpSpPr/>
        <p:nvPr/>
      </p:nvGrpSpPr>
      <p:grpSpPr>
        <a:xfrm>
          <a:off x="0" y="0"/>
          <a:ext cx="0" cy="0"/>
          <a:chOff x="0" y="0"/>
          <a:chExt cx="0" cy="0"/>
        </a:xfrm>
      </p:grpSpPr>
      <p:sp>
        <p:nvSpPr>
          <p:cNvPr id="629" name="Google Shape;629;p2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pt-BR"/>
              <a:t>Clique para editar o título Mestre</a:t>
            </a:r>
            <a:endParaRPr/>
          </a:p>
        </p:txBody>
      </p:sp>
      <p:sp>
        <p:nvSpPr>
          <p:cNvPr id="630" name="Google Shape;630;p29"/>
          <p:cNvSpPr txBox="1">
            <a:spLocks noGrp="1"/>
          </p:cNvSpPr>
          <p:nvPr>
            <p:ph type="body" idx="1"/>
          </p:nvPr>
        </p:nvSpPr>
        <p:spPr>
          <a:xfrm>
            <a:off x="960000" y="1557535"/>
            <a:ext cx="10272000" cy="5220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SzPts val="1400"/>
              <a:buFont typeface="Nunito Light"/>
              <a:buChar char="●"/>
              <a:defRPr/>
            </a:lvl1pPr>
            <a:lvl2pPr marL="1219170" lvl="1" indent="-423323" rtl="0">
              <a:lnSpc>
                <a:spcPct val="100000"/>
              </a:lnSpc>
              <a:spcBef>
                <a:spcPts val="0"/>
              </a:spcBef>
              <a:spcAft>
                <a:spcPts val="0"/>
              </a:spcAft>
              <a:buSzPts val="1400"/>
              <a:buFont typeface="Nunito Light"/>
              <a:buChar char="○"/>
              <a:defRPr/>
            </a:lvl2pPr>
            <a:lvl3pPr marL="1828754" lvl="2" indent="-423323" rtl="0">
              <a:lnSpc>
                <a:spcPct val="100000"/>
              </a:lnSpc>
              <a:spcBef>
                <a:spcPts val="0"/>
              </a:spcBef>
              <a:spcAft>
                <a:spcPts val="0"/>
              </a:spcAft>
              <a:buSzPts val="1400"/>
              <a:buFont typeface="Nunito Light"/>
              <a:buChar char="■"/>
              <a:defRPr/>
            </a:lvl3pPr>
            <a:lvl4pPr marL="2438339" lvl="3" indent="-423323" rtl="0">
              <a:lnSpc>
                <a:spcPct val="100000"/>
              </a:lnSpc>
              <a:spcBef>
                <a:spcPts val="0"/>
              </a:spcBef>
              <a:spcAft>
                <a:spcPts val="0"/>
              </a:spcAft>
              <a:buSzPts val="1400"/>
              <a:buFont typeface="Nunito Light"/>
              <a:buChar char="●"/>
              <a:defRPr/>
            </a:lvl4pPr>
            <a:lvl5pPr marL="3047924" lvl="4" indent="-423323" rtl="0">
              <a:lnSpc>
                <a:spcPct val="100000"/>
              </a:lnSpc>
              <a:spcBef>
                <a:spcPts val="0"/>
              </a:spcBef>
              <a:spcAft>
                <a:spcPts val="0"/>
              </a:spcAft>
              <a:buSzPts val="1400"/>
              <a:buFont typeface="Nunito Light"/>
              <a:buChar char="○"/>
              <a:defRPr/>
            </a:lvl5pPr>
            <a:lvl6pPr marL="3657509" lvl="5" indent="-423323" rtl="0">
              <a:lnSpc>
                <a:spcPct val="100000"/>
              </a:lnSpc>
              <a:spcBef>
                <a:spcPts val="0"/>
              </a:spcBef>
              <a:spcAft>
                <a:spcPts val="0"/>
              </a:spcAft>
              <a:buSzPts val="1400"/>
              <a:buFont typeface="Nunito Light"/>
              <a:buChar char="■"/>
              <a:defRPr/>
            </a:lvl6pPr>
            <a:lvl7pPr marL="4267093" lvl="6" indent="-423323" rtl="0">
              <a:lnSpc>
                <a:spcPct val="100000"/>
              </a:lnSpc>
              <a:spcBef>
                <a:spcPts val="0"/>
              </a:spcBef>
              <a:spcAft>
                <a:spcPts val="0"/>
              </a:spcAft>
              <a:buSzPts val="1400"/>
              <a:buFont typeface="Nunito Light"/>
              <a:buChar char="●"/>
              <a:defRPr/>
            </a:lvl7pPr>
            <a:lvl8pPr marL="4876678" lvl="7" indent="-423323" rtl="0">
              <a:lnSpc>
                <a:spcPct val="100000"/>
              </a:lnSpc>
              <a:spcBef>
                <a:spcPts val="0"/>
              </a:spcBef>
              <a:spcAft>
                <a:spcPts val="0"/>
              </a:spcAft>
              <a:buSzPts val="1400"/>
              <a:buFont typeface="Nunito Light"/>
              <a:buChar char="○"/>
              <a:defRPr/>
            </a:lvl8pPr>
            <a:lvl9pPr marL="5486263" lvl="8" indent="-423323" rtl="0">
              <a:lnSpc>
                <a:spcPct val="100000"/>
              </a:lnSpc>
              <a:spcBef>
                <a:spcPts val="0"/>
              </a:spcBef>
              <a:spcAft>
                <a:spcPts val="0"/>
              </a:spcAft>
              <a:buSzPts val="1400"/>
              <a:buFont typeface="Nunito Light"/>
              <a:buChar char="■"/>
              <a:defRPr/>
            </a:lvl9pPr>
          </a:lstStyle>
          <a:p>
            <a:pPr lvl="0"/>
            <a:r>
              <a:rPr lang="pt-BR"/>
              <a:t>Clique para editar os estilos de texto Mestres</a:t>
            </a:r>
          </a:p>
        </p:txBody>
      </p:sp>
      <p:sp>
        <p:nvSpPr>
          <p:cNvPr id="631" name="Google Shape;631;p29"/>
          <p:cNvSpPr/>
          <p:nvPr/>
        </p:nvSpPr>
        <p:spPr>
          <a:xfrm>
            <a:off x="-811200" y="-963433"/>
            <a:ext cx="2130000" cy="21300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29"/>
          <p:cNvSpPr/>
          <p:nvPr/>
        </p:nvSpPr>
        <p:spPr>
          <a:xfrm rot="-7843478">
            <a:off x="7638415" y="-1089143"/>
            <a:ext cx="5285496" cy="2732017"/>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3" name="Google Shape;633;p29"/>
          <p:cNvSpPr/>
          <p:nvPr/>
        </p:nvSpPr>
        <p:spPr>
          <a:xfrm rot="-8100000">
            <a:off x="-3080105" y="4622988"/>
            <a:ext cx="5285080" cy="2731803"/>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4" name="Google Shape;634;p29"/>
          <p:cNvSpPr/>
          <p:nvPr/>
        </p:nvSpPr>
        <p:spPr>
          <a:xfrm rot="919150">
            <a:off x="-3921583" y="-1695717"/>
            <a:ext cx="5285801" cy="2732175"/>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5" name="Google Shape;635;p29"/>
          <p:cNvSpPr/>
          <p:nvPr/>
        </p:nvSpPr>
        <p:spPr>
          <a:xfrm rot="-9241652">
            <a:off x="10458107" y="5794290"/>
            <a:ext cx="5285309" cy="2731921"/>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53929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reserve="1">
  <p:cSld name="1_Section header">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2462800" y="3318417"/>
            <a:ext cx="72664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r>
              <a:rPr lang="pt-BR"/>
              <a:t>Clique para editar o título Mestre</a:t>
            </a:r>
            <a:endParaRPr dirty="0"/>
          </a:p>
        </p:txBody>
      </p:sp>
      <p:sp>
        <p:nvSpPr>
          <p:cNvPr id="19" name="Google Shape;19;p3"/>
          <p:cNvSpPr txBox="1">
            <a:spLocks noGrp="1"/>
          </p:cNvSpPr>
          <p:nvPr>
            <p:ph type="subTitle" idx="1"/>
          </p:nvPr>
        </p:nvSpPr>
        <p:spPr>
          <a:xfrm>
            <a:off x="2462800" y="4767651"/>
            <a:ext cx="7266400" cy="500000"/>
          </a:xfrm>
          <a:prstGeom prst="rect">
            <a:avLst/>
          </a:prstGeom>
          <a:solidFill>
            <a:schemeClr val="l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pt-BR"/>
              <a:t>Clique para editar o estilo do subtítulo Mestre</a:t>
            </a:r>
            <a:endParaRPr/>
          </a:p>
        </p:txBody>
      </p:sp>
      <p:sp>
        <p:nvSpPr>
          <p:cNvPr id="20" name="Google Shape;20;p3"/>
          <p:cNvSpPr/>
          <p:nvPr/>
        </p:nvSpPr>
        <p:spPr>
          <a:xfrm>
            <a:off x="10988167" y="5767533"/>
            <a:ext cx="2130000" cy="21300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3"/>
          <p:cNvSpPr/>
          <p:nvPr/>
        </p:nvSpPr>
        <p:spPr>
          <a:xfrm rot="3665732">
            <a:off x="-1440377" y="5019165"/>
            <a:ext cx="5957560" cy="3079400"/>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3"/>
          <p:cNvSpPr/>
          <p:nvPr/>
        </p:nvSpPr>
        <p:spPr>
          <a:xfrm rot="-7843478">
            <a:off x="7528465" y="-941610"/>
            <a:ext cx="5285496" cy="2732017"/>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 name="Google Shape;23;p3"/>
          <p:cNvGrpSpPr/>
          <p:nvPr/>
        </p:nvGrpSpPr>
        <p:grpSpPr>
          <a:xfrm rot="9899967">
            <a:off x="-1342559" y="-7330302"/>
            <a:ext cx="2343021" cy="9772475"/>
            <a:chOff x="3030675" y="511650"/>
            <a:chExt cx="1705400" cy="6431275"/>
          </a:xfrm>
        </p:grpSpPr>
        <p:sp>
          <p:nvSpPr>
            <p:cNvPr id="24" name="Google Shape;24;p3"/>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3"/>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3"/>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3"/>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3"/>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3"/>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3"/>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3"/>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 name="Google Shape;38;p3"/>
          <p:cNvSpPr/>
          <p:nvPr/>
        </p:nvSpPr>
        <p:spPr>
          <a:xfrm>
            <a:off x="8462484" y="4313217"/>
            <a:ext cx="5957441" cy="3079339"/>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3"/>
          <p:cNvSpPr/>
          <p:nvPr/>
        </p:nvSpPr>
        <p:spPr>
          <a:xfrm rot="9900206">
            <a:off x="239323" y="-1171268"/>
            <a:ext cx="2130151" cy="2130151"/>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010530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645"/>
        <p:cNvGrpSpPr/>
        <p:nvPr/>
      </p:nvGrpSpPr>
      <p:grpSpPr>
        <a:xfrm>
          <a:off x="0" y="0"/>
          <a:ext cx="0" cy="0"/>
          <a:chOff x="0" y="0"/>
          <a:chExt cx="0" cy="0"/>
        </a:xfrm>
      </p:grpSpPr>
      <p:sp>
        <p:nvSpPr>
          <p:cNvPr id="646" name="Google Shape;646;p31"/>
          <p:cNvSpPr txBox="1">
            <a:spLocks noGrp="1"/>
          </p:cNvSpPr>
          <p:nvPr>
            <p:ph type="title"/>
          </p:nvPr>
        </p:nvSpPr>
        <p:spPr>
          <a:xfrm>
            <a:off x="2565333" y="719333"/>
            <a:ext cx="7061200" cy="173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11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pt-BR"/>
              <a:t>Clique para editar o título Mestre</a:t>
            </a:r>
            <a:endParaRPr/>
          </a:p>
        </p:txBody>
      </p:sp>
      <p:sp>
        <p:nvSpPr>
          <p:cNvPr id="647" name="Google Shape;647;p31"/>
          <p:cNvSpPr txBox="1">
            <a:spLocks noGrp="1"/>
          </p:cNvSpPr>
          <p:nvPr>
            <p:ph type="subTitle" idx="1"/>
          </p:nvPr>
        </p:nvSpPr>
        <p:spPr>
          <a:xfrm>
            <a:off x="2565333" y="2454600"/>
            <a:ext cx="7061200" cy="141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r>
              <a:rPr lang="pt-BR"/>
              <a:t>Clique para editar o estilo do subtítulo Mestre</a:t>
            </a:r>
            <a:endParaRPr/>
          </a:p>
        </p:txBody>
      </p:sp>
      <p:sp>
        <p:nvSpPr>
          <p:cNvPr id="648" name="Google Shape;648;p31"/>
          <p:cNvSpPr txBox="1"/>
          <p:nvPr/>
        </p:nvSpPr>
        <p:spPr>
          <a:xfrm>
            <a:off x="2798800" y="4815933"/>
            <a:ext cx="6594400" cy="741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600" b="1">
                <a:solidFill>
                  <a:schemeClr val="lt1"/>
                </a:solidFill>
                <a:latin typeface="Figtree"/>
                <a:ea typeface="Figtree"/>
                <a:cs typeface="Figtree"/>
                <a:sym typeface="Figtree"/>
              </a:rPr>
              <a:t>CREDITS:</a:t>
            </a:r>
            <a:r>
              <a:rPr lang="en" sz="1600">
                <a:solidFill>
                  <a:schemeClr val="lt1"/>
                </a:solidFill>
                <a:latin typeface="Figtree"/>
                <a:ea typeface="Figtree"/>
                <a:cs typeface="Figtree"/>
                <a:sym typeface="Figtree"/>
              </a:rPr>
              <a:t> This presentation template was created by </a:t>
            </a:r>
            <a:r>
              <a:rPr lang="en" sz="1600" b="1" u="sng">
                <a:solidFill>
                  <a:schemeClr val="lt1"/>
                </a:solidFill>
                <a:latin typeface="Figtree"/>
                <a:ea typeface="Figtree"/>
                <a:cs typeface="Figtree"/>
                <a:sym typeface="Figtree"/>
                <a:hlinkClick r:id="rId2">
                  <a:extLst>
                    <a:ext uri="{A12FA001-AC4F-418D-AE19-62706E023703}">
                      <ahyp:hlinkClr xmlns:ahyp="http://schemas.microsoft.com/office/drawing/2018/hyperlinkcolor" val="tx"/>
                    </a:ext>
                  </a:extLst>
                </a:hlinkClick>
              </a:rPr>
              <a:t>Slidesgo</a:t>
            </a:r>
            <a:r>
              <a:rPr lang="en" sz="1600">
                <a:solidFill>
                  <a:schemeClr val="lt1"/>
                </a:solidFill>
                <a:latin typeface="Figtree"/>
                <a:ea typeface="Figtree"/>
                <a:cs typeface="Figtree"/>
                <a:sym typeface="Figtree"/>
              </a:rPr>
              <a:t>, and includes icons by </a:t>
            </a:r>
            <a:r>
              <a:rPr lang="en" sz="1600" b="1" u="sng">
                <a:solidFill>
                  <a:schemeClr val="lt1"/>
                </a:solidFill>
                <a:latin typeface="Figtree"/>
                <a:ea typeface="Figtree"/>
                <a:cs typeface="Figtree"/>
                <a:sym typeface="Figtree"/>
                <a:hlinkClick r:id="rId3">
                  <a:extLst>
                    <a:ext uri="{A12FA001-AC4F-418D-AE19-62706E023703}">
                      <ahyp:hlinkClr xmlns:ahyp="http://schemas.microsoft.com/office/drawing/2018/hyperlinkcolor" val="tx"/>
                    </a:ext>
                  </a:extLst>
                </a:hlinkClick>
              </a:rPr>
              <a:t>Flaticon</a:t>
            </a:r>
            <a:r>
              <a:rPr lang="en" sz="1600">
                <a:solidFill>
                  <a:schemeClr val="lt1"/>
                </a:solidFill>
                <a:latin typeface="Figtree"/>
                <a:ea typeface="Figtree"/>
                <a:cs typeface="Figtree"/>
                <a:sym typeface="Figtree"/>
              </a:rPr>
              <a:t>, and infographics &amp; images by </a:t>
            </a:r>
            <a:r>
              <a:rPr lang="en" sz="1600" b="1" u="sng">
                <a:solidFill>
                  <a:schemeClr val="lt1"/>
                </a:solidFill>
                <a:latin typeface="Figtree"/>
                <a:ea typeface="Figtree"/>
                <a:cs typeface="Figtree"/>
                <a:sym typeface="Figtree"/>
                <a:hlinkClick r:id="rId4">
                  <a:extLst>
                    <a:ext uri="{A12FA001-AC4F-418D-AE19-62706E023703}">
                      <ahyp:hlinkClr xmlns:ahyp="http://schemas.microsoft.com/office/drawing/2018/hyperlinkcolor" val="tx"/>
                    </a:ext>
                  </a:extLst>
                </a:hlinkClick>
              </a:rPr>
              <a:t>Freepik</a:t>
            </a:r>
            <a:r>
              <a:rPr lang="en" sz="1600" u="sng">
                <a:solidFill>
                  <a:schemeClr val="lt1"/>
                </a:solidFill>
                <a:latin typeface="Figtree"/>
                <a:ea typeface="Figtree"/>
                <a:cs typeface="Figtree"/>
                <a:sym typeface="Figtree"/>
              </a:rPr>
              <a:t> </a:t>
            </a:r>
            <a:endParaRPr sz="1600" b="1" u="sng">
              <a:solidFill>
                <a:schemeClr val="lt1"/>
              </a:solidFill>
              <a:latin typeface="Figtree"/>
              <a:ea typeface="Figtree"/>
              <a:cs typeface="Figtree"/>
              <a:sym typeface="Figtree"/>
            </a:endParaRPr>
          </a:p>
        </p:txBody>
      </p:sp>
      <p:grpSp>
        <p:nvGrpSpPr>
          <p:cNvPr id="649" name="Google Shape;649;p31"/>
          <p:cNvGrpSpPr/>
          <p:nvPr/>
        </p:nvGrpSpPr>
        <p:grpSpPr>
          <a:xfrm rot="-8827086" flipH="1">
            <a:off x="-2796965" y="5424158"/>
            <a:ext cx="2342935" cy="9771921"/>
            <a:chOff x="3030675" y="511650"/>
            <a:chExt cx="1705400" cy="6431275"/>
          </a:xfrm>
        </p:grpSpPr>
        <p:sp>
          <p:nvSpPr>
            <p:cNvPr id="650" name="Google Shape;650;p31"/>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31"/>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31"/>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31"/>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31"/>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1"/>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31"/>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1"/>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31"/>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31"/>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31"/>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31"/>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1"/>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31"/>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4" name="Google Shape;664;p31"/>
          <p:cNvGrpSpPr/>
          <p:nvPr/>
        </p:nvGrpSpPr>
        <p:grpSpPr>
          <a:xfrm rot="3516883">
            <a:off x="14310554" y="-6566865"/>
            <a:ext cx="2342895" cy="9772441"/>
            <a:chOff x="3030675" y="511650"/>
            <a:chExt cx="1705400" cy="6431275"/>
          </a:xfrm>
        </p:grpSpPr>
        <p:sp>
          <p:nvSpPr>
            <p:cNvPr id="665" name="Google Shape;665;p31"/>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1"/>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1"/>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1"/>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1"/>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1"/>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31"/>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31"/>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1"/>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1"/>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1"/>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31"/>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31"/>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1"/>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9" name="Google Shape;679;p31"/>
          <p:cNvSpPr/>
          <p:nvPr/>
        </p:nvSpPr>
        <p:spPr>
          <a:xfrm>
            <a:off x="-811200" y="-963433"/>
            <a:ext cx="2130000" cy="21300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0" name="Google Shape;680;p31"/>
          <p:cNvSpPr/>
          <p:nvPr/>
        </p:nvSpPr>
        <p:spPr>
          <a:xfrm rot="-828662">
            <a:off x="8853496" y="4207301"/>
            <a:ext cx="5285451" cy="2731995"/>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1" name="Google Shape;681;p31"/>
          <p:cNvSpPr/>
          <p:nvPr/>
        </p:nvSpPr>
        <p:spPr>
          <a:xfrm rot="919150">
            <a:off x="-3718383" y="-1492517"/>
            <a:ext cx="5285801" cy="2732175"/>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2" name="Google Shape;682;p31"/>
          <p:cNvSpPr/>
          <p:nvPr/>
        </p:nvSpPr>
        <p:spPr>
          <a:xfrm>
            <a:off x="11444800" y="5227667"/>
            <a:ext cx="515600" cy="5156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392539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83"/>
        <p:cNvGrpSpPr/>
        <p:nvPr/>
      </p:nvGrpSpPr>
      <p:grpSpPr>
        <a:xfrm>
          <a:off x="0" y="0"/>
          <a:ext cx="0" cy="0"/>
          <a:chOff x="0" y="0"/>
          <a:chExt cx="0" cy="0"/>
        </a:xfrm>
      </p:grpSpPr>
      <p:sp>
        <p:nvSpPr>
          <p:cNvPr id="684" name="Google Shape;684;p32"/>
          <p:cNvSpPr/>
          <p:nvPr/>
        </p:nvSpPr>
        <p:spPr>
          <a:xfrm rot="919150">
            <a:off x="-3921583" y="-1695717"/>
            <a:ext cx="5285801" cy="2732175"/>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5" name="Google Shape;685;p32"/>
          <p:cNvSpPr/>
          <p:nvPr/>
        </p:nvSpPr>
        <p:spPr>
          <a:xfrm rot="-9241652">
            <a:off x="10458107" y="5794290"/>
            <a:ext cx="5285309" cy="2731921"/>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6" name="Google Shape;686;p32"/>
          <p:cNvGrpSpPr/>
          <p:nvPr/>
        </p:nvGrpSpPr>
        <p:grpSpPr>
          <a:xfrm rot="-8827086" flipH="1">
            <a:off x="-2796965" y="5424158"/>
            <a:ext cx="2342935" cy="9771921"/>
            <a:chOff x="3030675" y="511650"/>
            <a:chExt cx="1705400" cy="6431275"/>
          </a:xfrm>
        </p:grpSpPr>
        <p:sp>
          <p:nvSpPr>
            <p:cNvPr id="687" name="Google Shape;687;p32"/>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32"/>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32"/>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32"/>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32"/>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32"/>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32"/>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32"/>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32"/>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32"/>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32"/>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32"/>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32"/>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32"/>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1" name="Google Shape;701;p32"/>
          <p:cNvGrpSpPr/>
          <p:nvPr/>
        </p:nvGrpSpPr>
        <p:grpSpPr>
          <a:xfrm rot="3516883">
            <a:off x="14300320" y="-6546365"/>
            <a:ext cx="2342895" cy="9772441"/>
            <a:chOff x="3030675" y="511650"/>
            <a:chExt cx="1705400" cy="6431275"/>
          </a:xfrm>
        </p:grpSpPr>
        <p:sp>
          <p:nvSpPr>
            <p:cNvPr id="702" name="Google Shape;702;p32"/>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32"/>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32"/>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32"/>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32"/>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32"/>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32"/>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32"/>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32"/>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32"/>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32"/>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32"/>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32"/>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32"/>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6" name="Google Shape;716;p32"/>
          <p:cNvSpPr/>
          <p:nvPr/>
        </p:nvSpPr>
        <p:spPr>
          <a:xfrm>
            <a:off x="10628933" y="6253851"/>
            <a:ext cx="1812800" cy="18128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7" name="Google Shape;717;p32"/>
          <p:cNvSpPr/>
          <p:nvPr/>
        </p:nvSpPr>
        <p:spPr>
          <a:xfrm>
            <a:off x="-802700" y="-1449716"/>
            <a:ext cx="1812800" cy="18128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356491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18"/>
        <p:cNvGrpSpPr/>
        <p:nvPr/>
      </p:nvGrpSpPr>
      <p:grpSpPr>
        <a:xfrm>
          <a:off x="0" y="0"/>
          <a:ext cx="0" cy="0"/>
          <a:chOff x="0" y="0"/>
          <a:chExt cx="0" cy="0"/>
        </a:xfrm>
      </p:grpSpPr>
      <p:grpSp>
        <p:nvGrpSpPr>
          <p:cNvPr id="719" name="Google Shape;719;p33"/>
          <p:cNvGrpSpPr/>
          <p:nvPr/>
        </p:nvGrpSpPr>
        <p:grpSpPr>
          <a:xfrm rot="5400000">
            <a:off x="1201904" y="-3295467"/>
            <a:ext cx="1570787" cy="6551325"/>
            <a:chOff x="3030675" y="511650"/>
            <a:chExt cx="1705400" cy="6431275"/>
          </a:xfrm>
        </p:grpSpPr>
        <p:sp>
          <p:nvSpPr>
            <p:cNvPr id="720" name="Google Shape;720;p33"/>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33"/>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33"/>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33"/>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33"/>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33"/>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33"/>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33"/>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33"/>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33"/>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3"/>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33"/>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33"/>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33"/>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4" name="Google Shape;734;p33"/>
          <p:cNvGrpSpPr/>
          <p:nvPr/>
        </p:nvGrpSpPr>
        <p:grpSpPr>
          <a:xfrm rot="-5400000">
            <a:off x="10824804" y="3648400"/>
            <a:ext cx="1570787" cy="6551325"/>
            <a:chOff x="3030675" y="511650"/>
            <a:chExt cx="1705400" cy="6431275"/>
          </a:xfrm>
        </p:grpSpPr>
        <p:sp>
          <p:nvSpPr>
            <p:cNvPr id="735" name="Google Shape;735;p33"/>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33"/>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3"/>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3"/>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3"/>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3"/>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33"/>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33"/>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33"/>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33"/>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33"/>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33"/>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33"/>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33"/>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9" name="Google Shape;749;p33"/>
          <p:cNvSpPr/>
          <p:nvPr/>
        </p:nvSpPr>
        <p:spPr>
          <a:xfrm>
            <a:off x="11133295" y="-273667"/>
            <a:ext cx="1464400" cy="14644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0" name="Google Shape;750;p33"/>
          <p:cNvSpPr/>
          <p:nvPr/>
        </p:nvSpPr>
        <p:spPr>
          <a:xfrm>
            <a:off x="-458572" y="6138667"/>
            <a:ext cx="1518800" cy="15188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1" name="Google Shape;751;p33"/>
          <p:cNvSpPr/>
          <p:nvPr/>
        </p:nvSpPr>
        <p:spPr>
          <a:xfrm rot="-6797259">
            <a:off x="-2764429" y="4772772"/>
            <a:ext cx="5285063" cy="2731793"/>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2" name="Google Shape;752;p33"/>
          <p:cNvSpPr/>
          <p:nvPr/>
        </p:nvSpPr>
        <p:spPr>
          <a:xfrm rot="-6198446">
            <a:off x="8121256" y="-1385717"/>
            <a:ext cx="5285137" cy="2731832"/>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918579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1" preserve="1">
  <p:cSld name="1_Background 1">
    <p:spTree>
      <p:nvGrpSpPr>
        <p:cNvPr id="1" name="Shape 718"/>
        <p:cNvGrpSpPr/>
        <p:nvPr/>
      </p:nvGrpSpPr>
      <p:grpSpPr>
        <a:xfrm>
          <a:off x="0" y="0"/>
          <a:ext cx="0" cy="0"/>
          <a:chOff x="0" y="0"/>
          <a:chExt cx="0" cy="0"/>
        </a:xfrm>
      </p:grpSpPr>
      <p:grpSp>
        <p:nvGrpSpPr>
          <p:cNvPr id="719" name="Google Shape;719;p33"/>
          <p:cNvGrpSpPr/>
          <p:nvPr/>
        </p:nvGrpSpPr>
        <p:grpSpPr>
          <a:xfrm rot="5400000">
            <a:off x="-1680996" y="-3602523"/>
            <a:ext cx="1570787" cy="6551325"/>
            <a:chOff x="3030675" y="511650"/>
            <a:chExt cx="1705400" cy="6431275"/>
          </a:xfrm>
        </p:grpSpPr>
        <p:sp>
          <p:nvSpPr>
            <p:cNvPr id="720" name="Google Shape;720;p33"/>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33"/>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33"/>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33"/>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33"/>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33"/>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33"/>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33"/>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33"/>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33"/>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3"/>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33"/>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33"/>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33"/>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4" name="Google Shape;734;p33"/>
          <p:cNvGrpSpPr/>
          <p:nvPr/>
        </p:nvGrpSpPr>
        <p:grpSpPr>
          <a:xfrm rot="-5400000">
            <a:off x="12739401" y="3877000"/>
            <a:ext cx="1570787" cy="6551325"/>
            <a:chOff x="3030675" y="511650"/>
            <a:chExt cx="1705400" cy="6431275"/>
          </a:xfrm>
        </p:grpSpPr>
        <p:sp>
          <p:nvSpPr>
            <p:cNvPr id="735" name="Google Shape;735;p33"/>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33"/>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3"/>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3"/>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3"/>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3"/>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33"/>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33"/>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33"/>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33"/>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33"/>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33"/>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33"/>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33"/>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9" name="Google Shape;749;p33"/>
          <p:cNvSpPr/>
          <p:nvPr/>
        </p:nvSpPr>
        <p:spPr>
          <a:xfrm>
            <a:off x="11459800" y="-684601"/>
            <a:ext cx="1464400" cy="14644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0" name="Google Shape;750;p33"/>
          <p:cNvSpPr/>
          <p:nvPr/>
        </p:nvSpPr>
        <p:spPr>
          <a:xfrm>
            <a:off x="-598272" y="6184983"/>
            <a:ext cx="1518800" cy="15188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2" name="Google Shape;752;p33"/>
          <p:cNvSpPr/>
          <p:nvPr/>
        </p:nvSpPr>
        <p:spPr>
          <a:xfrm rot="-6198446">
            <a:off x="8944729" y="-1494217"/>
            <a:ext cx="5285137" cy="2731832"/>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42102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Layout Personalizado">
    <p:spTree>
      <p:nvGrpSpPr>
        <p:cNvPr id="1" name=""/>
        <p:cNvGrpSpPr/>
        <p:nvPr/>
      </p:nvGrpSpPr>
      <p:grpSpPr>
        <a:xfrm>
          <a:off x="0" y="0"/>
          <a:ext cx="0" cy="0"/>
          <a:chOff x="0" y="0"/>
          <a:chExt cx="0" cy="0"/>
        </a:xfrm>
      </p:grpSpPr>
      <p:sp>
        <p:nvSpPr>
          <p:cNvPr id="9" name="Título 8">
            <a:extLst>
              <a:ext uri="{FF2B5EF4-FFF2-40B4-BE49-F238E27FC236}">
                <a16:creationId xmlns:a16="http://schemas.microsoft.com/office/drawing/2014/main" id="{680DEEBC-B219-2FA4-2970-61F2D2802CE5}"/>
              </a:ext>
            </a:extLst>
          </p:cNvPr>
          <p:cNvSpPr>
            <a:spLocks noGrp="1"/>
          </p:cNvSpPr>
          <p:nvPr>
            <p:ph type="title"/>
          </p:nvPr>
        </p:nvSpPr>
        <p:spPr>
          <a:xfrm>
            <a:off x="2055688" y="2235199"/>
            <a:ext cx="8080624" cy="2387599"/>
          </a:xfrm>
          <a:solidFill>
            <a:schemeClr val="accent3">
              <a:alpha val="72000"/>
            </a:schemeClr>
          </a:solidFill>
        </p:spPr>
        <p:style>
          <a:lnRef idx="0">
            <a:scrgbClr r="0" g="0" b="0"/>
          </a:lnRef>
          <a:fillRef idx="0">
            <a:scrgbClr r="0" g="0" b="0"/>
          </a:fillRef>
          <a:effectRef idx="0">
            <a:scrgbClr r="0" g="0" b="0"/>
          </a:effectRef>
          <a:fontRef idx="minor">
            <a:schemeClr val="lt1"/>
          </a:fontRef>
        </p:style>
        <p:txBody>
          <a:bodyPr spcFirstLastPara="1" wrap="square" lIns="0" tIns="0" rIns="0" bIns="0" anchor="ctr" anchorCtr="0">
            <a:noAutofit/>
          </a:bodyPr>
          <a:lstStyle>
            <a:lvl1pPr>
              <a:defRPr lang="pt-BR" sz="4400" kern="0">
                <a:solidFill>
                  <a:schemeClr val="accent6">
                    <a:lumMod val="20000"/>
                    <a:lumOff val="80000"/>
                  </a:schemeClr>
                </a:solidFill>
              </a:defRPr>
            </a:lvl1pPr>
          </a:lstStyle>
          <a:p>
            <a:pPr marL="0" lvl="0" defTabSz="914400" latinLnBrk="0"/>
            <a:r>
              <a:rPr lang="pt-BR" dirty="0"/>
              <a:t>Clique para editar o título Mestre</a:t>
            </a:r>
          </a:p>
        </p:txBody>
      </p:sp>
      <p:sp>
        <p:nvSpPr>
          <p:cNvPr id="3" name="Espaço Reservado para Número de Slide 2">
            <a:extLst>
              <a:ext uri="{FF2B5EF4-FFF2-40B4-BE49-F238E27FC236}">
                <a16:creationId xmlns:a16="http://schemas.microsoft.com/office/drawing/2014/main" id="{49CD3CE8-5F13-3891-FCCA-3B8DD2DA00D0}"/>
              </a:ext>
            </a:extLst>
          </p:cNvPr>
          <p:cNvSpPr>
            <a:spLocks noGrp="1"/>
          </p:cNvSpPr>
          <p:nvPr>
            <p:ph type="sldNum" idx="10"/>
          </p:nvPr>
        </p:nvSpPr>
        <p:spPr/>
        <p:txBody>
          <a:bodyPr/>
          <a:lstStyle/>
          <a:p>
            <a:fld id="{54247FB7-679E-41F1-BBF5-3E620AEEBB4C}" type="slidenum">
              <a:rPr lang="pt-BR" smtClean="0"/>
              <a:t>‹nº›</a:t>
            </a:fld>
            <a:endParaRPr lang="pt-BR"/>
          </a:p>
        </p:txBody>
      </p:sp>
    </p:spTree>
    <p:extLst>
      <p:ext uri="{BB962C8B-B14F-4D97-AF65-F5344CB8AC3E}">
        <p14:creationId xmlns:p14="http://schemas.microsoft.com/office/powerpoint/2010/main" val="216697820"/>
      </p:ext>
    </p:extLst>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2">
  <p:cSld name="Title and body 2">
    <p:spTree>
      <p:nvGrpSpPr>
        <p:cNvPr id="1" name="Shape 636"/>
        <p:cNvGrpSpPr/>
        <p:nvPr/>
      </p:nvGrpSpPr>
      <p:grpSpPr>
        <a:xfrm>
          <a:off x="0" y="0"/>
          <a:ext cx="0" cy="0"/>
          <a:chOff x="0" y="0"/>
          <a:chExt cx="0" cy="0"/>
        </a:xfrm>
      </p:grpSpPr>
      <p:sp>
        <p:nvSpPr>
          <p:cNvPr id="637" name="Google Shape;637;p3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600">
                <a:latin typeface="Jost Medium" pitchFamily="2" charset="0"/>
                <a:ea typeface="Jost Medium" pitchFamily="2"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pt-BR" dirty="0"/>
              <a:t>Clique para editar o título Mestre</a:t>
            </a:r>
            <a:endParaRPr dirty="0"/>
          </a:p>
        </p:txBody>
      </p:sp>
      <p:sp>
        <p:nvSpPr>
          <p:cNvPr id="638" name="Google Shape;638;p30"/>
          <p:cNvSpPr txBox="1">
            <a:spLocks noGrp="1"/>
          </p:cNvSpPr>
          <p:nvPr>
            <p:ph type="body" idx="1"/>
          </p:nvPr>
        </p:nvSpPr>
        <p:spPr>
          <a:xfrm>
            <a:off x="960000" y="1403133"/>
            <a:ext cx="10272000" cy="4735600"/>
          </a:xfrm>
          <a:prstGeom prst="rect">
            <a:avLst/>
          </a:prstGeom>
        </p:spPr>
        <p:txBody>
          <a:bodyPr spcFirstLastPara="1" wrap="square" lIns="91425" tIns="91425" rIns="91425" bIns="91425" anchor="t" anchorCtr="0">
            <a:normAutofit/>
          </a:bodyPr>
          <a:lstStyle>
            <a:lvl1pPr marL="609585" lvl="0" indent="-423323" rtl="0">
              <a:lnSpc>
                <a:spcPct val="100000"/>
              </a:lnSpc>
              <a:spcBef>
                <a:spcPts val="0"/>
              </a:spcBef>
              <a:spcAft>
                <a:spcPts val="600"/>
              </a:spcAft>
              <a:buSzPts val="1400"/>
              <a:buFont typeface="Nunito Light"/>
              <a:buChar char="●"/>
              <a:defRPr sz="2400">
                <a:latin typeface="Figtree" pitchFamily="2" charset="0"/>
              </a:defRPr>
            </a:lvl1pPr>
            <a:lvl2pPr marL="1219170" lvl="1" indent="-423323" rtl="0">
              <a:lnSpc>
                <a:spcPct val="100000"/>
              </a:lnSpc>
              <a:spcBef>
                <a:spcPts val="0"/>
              </a:spcBef>
              <a:spcAft>
                <a:spcPts val="1200"/>
              </a:spcAft>
              <a:buSzPts val="1400"/>
              <a:buFont typeface="Nunito Light"/>
              <a:buChar char="○"/>
              <a:defRPr sz="2000">
                <a:latin typeface="Figtree" pitchFamily="2" charset="0"/>
              </a:defRPr>
            </a:lvl2pPr>
            <a:lvl3pPr marL="1828754" lvl="2" indent="-423323" rtl="0">
              <a:lnSpc>
                <a:spcPct val="100000"/>
              </a:lnSpc>
              <a:spcBef>
                <a:spcPts val="0"/>
              </a:spcBef>
              <a:spcAft>
                <a:spcPts val="0"/>
              </a:spcAft>
              <a:buSzPts val="1400"/>
              <a:buFont typeface="Nunito Light"/>
              <a:buChar char="■"/>
              <a:defRPr/>
            </a:lvl3pPr>
            <a:lvl4pPr marL="2438339" lvl="3" indent="-423323" rtl="0">
              <a:lnSpc>
                <a:spcPct val="100000"/>
              </a:lnSpc>
              <a:spcBef>
                <a:spcPts val="0"/>
              </a:spcBef>
              <a:spcAft>
                <a:spcPts val="0"/>
              </a:spcAft>
              <a:buSzPts val="1400"/>
              <a:buFont typeface="Nunito Light"/>
              <a:buChar char="●"/>
              <a:defRPr/>
            </a:lvl4pPr>
            <a:lvl5pPr marL="3047924" lvl="4" indent="-423323" rtl="0">
              <a:lnSpc>
                <a:spcPct val="100000"/>
              </a:lnSpc>
              <a:spcBef>
                <a:spcPts val="0"/>
              </a:spcBef>
              <a:spcAft>
                <a:spcPts val="0"/>
              </a:spcAft>
              <a:buSzPts val="1400"/>
              <a:buFont typeface="Nunito Light"/>
              <a:buChar char="○"/>
              <a:defRPr/>
            </a:lvl5pPr>
            <a:lvl6pPr marL="3657509" lvl="5" indent="-423323" rtl="0">
              <a:lnSpc>
                <a:spcPct val="100000"/>
              </a:lnSpc>
              <a:spcBef>
                <a:spcPts val="0"/>
              </a:spcBef>
              <a:spcAft>
                <a:spcPts val="0"/>
              </a:spcAft>
              <a:buSzPts val="1400"/>
              <a:buFont typeface="Nunito Light"/>
              <a:buChar char="■"/>
              <a:defRPr/>
            </a:lvl6pPr>
            <a:lvl7pPr marL="4267093" lvl="6" indent="-423323" rtl="0">
              <a:lnSpc>
                <a:spcPct val="100000"/>
              </a:lnSpc>
              <a:spcBef>
                <a:spcPts val="0"/>
              </a:spcBef>
              <a:spcAft>
                <a:spcPts val="0"/>
              </a:spcAft>
              <a:buSzPts val="1400"/>
              <a:buFont typeface="Nunito Light"/>
              <a:buChar char="●"/>
              <a:defRPr/>
            </a:lvl7pPr>
            <a:lvl8pPr marL="4876678" lvl="7" indent="-423323" rtl="0">
              <a:lnSpc>
                <a:spcPct val="100000"/>
              </a:lnSpc>
              <a:spcBef>
                <a:spcPts val="0"/>
              </a:spcBef>
              <a:spcAft>
                <a:spcPts val="0"/>
              </a:spcAft>
              <a:buSzPts val="1400"/>
              <a:buFont typeface="Nunito Light"/>
              <a:buChar char="○"/>
              <a:defRPr/>
            </a:lvl8pPr>
            <a:lvl9pPr marL="5486263" lvl="8" indent="-423323" rtl="0">
              <a:lnSpc>
                <a:spcPct val="100000"/>
              </a:lnSpc>
              <a:spcBef>
                <a:spcPts val="0"/>
              </a:spcBef>
              <a:spcAft>
                <a:spcPts val="0"/>
              </a:spcAft>
              <a:buSzPts val="1400"/>
              <a:buFont typeface="Nunito Light"/>
              <a:buChar char="■"/>
              <a:defRPr/>
            </a:lvl9pPr>
          </a:lstStyle>
          <a:p>
            <a:pPr lvl="0"/>
            <a:r>
              <a:rPr lang="pt-BR" dirty="0"/>
              <a:t>Clique para editar os estilos de texto Mestres</a:t>
            </a:r>
          </a:p>
          <a:p>
            <a:pPr lvl="1"/>
            <a:r>
              <a:rPr lang="pt-BR" dirty="0"/>
              <a:t>Segundo nível</a:t>
            </a:r>
          </a:p>
        </p:txBody>
      </p:sp>
      <p:sp>
        <p:nvSpPr>
          <p:cNvPr id="639" name="Google Shape;639;p30"/>
          <p:cNvSpPr/>
          <p:nvPr/>
        </p:nvSpPr>
        <p:spPr>
          <a:xfrm>
            <a:off x="-1342767" y="-1338667"/>
            <a:ext cx="2130000" cy="21300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0" name="Google Shape;640;p30"/>
          <p:cNvSpPr/>
          <p:nvPr/>
        </p:nvSpPr>
        <p:spPr>
          <a:xfrm rot="-7843478">
            <a:off x="7638415" y="-1089143"/>
            <a:ext cx="5285496" cy="2732017"/>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1" name="Google Shape;641;p30"/>
          <p:cNvSpPr/>
          <p:nvPr/>
        </p:nvSpPr>
        <p:spPr>
          <a:xfrm rot="-8100000">
            <a:off x="-3319805" y="5039888"/>
            <a:ext cx="5285080" cy="2731803"/>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2" name="Google Shape;642;p30"/>
          <p:cNvSpPr/>
          <p:nvPr/>
        </p:nvSpPr>
        <p:spPr>
          <a:xfrm rot="919150">
            <a:off x="-3921583" y="-1695717"/>
            <a:ext cx="5285801" cy="2732175"/>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3" name="Google Shape;643;p30"/>
          <p:cNvSpPr/>
          <p:nvPr/>
        </p:nvSpPr>
        <p:spPr>
          <a:xfrm rot="-9241652">
            <a:off x="10458107" y="5794290"/>
            <a:ext cx="5285309" cy="2731921"/>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4" name="Google Shape;644;p30"/>
          <p:cNvSpPr/>
          <p:nvPr/>
        </p:nvSpPr>
        <p:spPr>
          <a:xfrm>
            <a:off x="10606567" y="6420833"/>
            <a:ext cx="2130000" cy="21300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791309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2" userDrawn="1">
  <p:cSld name="Title only 2">
    <p:spTree>
      <p:nvGrpSpPr>
        <p:cNvPr id="1" name="Shape 237"/>
        <p:cNvGrpSpPr/>
        <p:nvPr/>
      </p:nvGrpSpPr>
      <p:grpSpPr>
        <a:xfrm>
          <a:off x="0" y="0"/>
          <a:ext cx="0" cy="0"/>
          <a:chOff x="0" y="0"/>
          <a:chExt cx="0" cy="0"/>
        </a:xfrm>
      </p:grpSpPr>
      <p:sp>
        <p:nvSpPr>
          <p:cNvPr id="239" name="Google Shape;239;p14"/>
          <p:cNvSpPr/>
          <p:nvPr/>
        </p:nvSpPr>
        <p:spPr>
          <a:xfrm rot="-4758540" flipH="1">
            <a:off x="-839318" y="320948"/>
            <a:ext cx="2184131" cy="1128955"/>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0" name="Google Shape;240;p14"/>
          <p:cNvSpPr/>
          <p:nvPr/>
        </p:nvSpPr>
        <p:spPr>
          <a:xfrm rot="6478794" flipH="1">
            <a:off x="10573317" y="5819287"/>
            <a:ext cx="2107671" cy="1089432"/>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1" name="Google Shape;241;p14"/>
          <p:cNvGrpSpPr/>
          <p:nvPr/>
        </p:nvGrpSpPr>
        <p:grpSpPr>
          <a:xfrm rot="-9123134">
            <a:off x="12421841" y="-5675313"/>
            <a:ext cx="1689875" cy="7047081"/>
            <a:chOff x="3030675" y="511650"/>
            <a:chExt cx="1705400" cy="6431275"/>
          </a:xfrm>
        </p:grpSpPr>
        <p:sp>
          <p:nvSpPr>
            <p:cNvPr id="242" name="Google Shape;242;p14"/>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6" name="Google Shape;256;p14"/>
          <p:cNvGrpSpPr/>
          <p:nvPr/>
        </p:nvGrpSpPr>
        <p:grpSpPr>
          <a:xfrm rot="2244948">
            <a:off x="-2247473" y="5336285"/>
            <a:ext cx="1689696" cy="7046767"/>
            <a:chOff x="3030675" y="511650"/>
            <a:chExt cx="1705400" cy="6431275"/>
          </a:xfrm>
        </p:grpSpPr>
        <p:sp>
          <p:nvSpPr>
            <p:cNvPr id="257" name="Google Shape;257;p14"/>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14"/>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14"/>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14"/>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14"/>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14"/>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14"/>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4"/>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14"/>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14"/>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1" name="Google Shape;271;p14"/>
          <p:cNvSpPr/>
          <p:nvPr/>
        </p:nvSpPr>
        <p:spPr>
          <a:xfrm>
            <a:off x="719167" y="6211600"/>
            <a:ext cx="646400" cy="6464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14"/>
          <p:cNvSpPr/>
          <p:nvPr/>
        </p:nvSpPr>
        <p:spPr>
          <a:xfrm>
            <a:off x="11042633" y="98167"/>
            <a:ext cx="495200" cy="4952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 sz="2400"/>
              <a:t>           </a:t>
            </a:r>
            <a:endParaRPr sz="2400"/>
          </a:p>
        </p:txBody>
      </p:sp>
      <p:sp>
        <p:nvSpPr>
          <p:cNvPr id="5" name="Google Shape;637;p30">
            <a:extLst>
              <a:ext uri="{FF2B5EF4-FFF2-40B4-BE49-F238E27FC236}">
                <a16:creationId xmlns:a16="http://schemas.microsoft.com/office/drawing/2014/main" id="{A21EB4AF-219E-878C-E8B3-8A58E6D1EA09}"/>
              </a:ext>
            </a:extLst>
          </p:cNvPr>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600">
                <a:latin typeface="Jost Medium" pitchFamily="2" charset="0"/>
                <a:ea typeface="Jost Medium" pitchFamily="2"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pt-BR" dirty="0"/>
              <a:t>Clique para editar o título Mestre</a:t>
            </a:r>
            <a:endParaRPr dirty="0"/>
          </a:p>
        </p:txBody>
      </p:sp>
      <p:sp>
        <p:nvSpPr>
          <p:cNvPr id="6" name="Google Shape;638;p30">
            <a:extLst>
              <a:ext uri="{FF2B5EF4-FFF2-40B4-BE49-F238E27FC236}">
                <a16:creationId xmlns:a16="http://schemas.microsoft.com/office/drawing/2014/main" id="{2A1DB83E-4E66-B432-E645-A1DF1166552B}"/>
              </a:ext>
            </a:extLst>
          </p:cNvPr>
          <p:cNvSpPr txBox="1">
            <a:spLocks noGrp="1"/>
          </p:cNvSpPr>
          <p:nvPr>
            <p:ph type="body" idx="1"/>
          </p:nvPr>
        </p:nvSpPr>
        <p:spPr>
          <a:xfrm>
            <a:off x="960000" y="1403133"/>
            <a:ext cx="10272000" cy="4735600"/>
          </a:xfrm>
          <a:prstGeom prst="rect">
            <a:avLst/>
          </a:prstGeom>
        </p:spPr>
        <p:txBody>
          <a:bodyPr spcFirstLastPara="1" wrap="square" lIns="91425" tIns="91425" rIns="91425" bIns="91425" anchor="t" anchorCtr="0">
            <a:normAutofit/>
          </a:bodyPr>
          <a:lstStyle>
            <a:lvl1pPr marL="609585" lvl="0" indent="-423323" rtl="0">
              <a:lnSpc>
                <a:spcPct val="150000"/>
              </a:lnSpc>
              <a:spcBef>
                <a:spcPts val="0"/>
              </a:spcBef>
              <a:spcAft>
                <a:spcPts val="0"/>
              </a:spcAft>
              <a:buSzPts val="1400"/>
              <a:buFont typeface="Nunito Light"/>
              <a:buChar char="●"/>
              <a:defRPr sz="2400">
                <a:latin typeface="Figtree" pitchFamily="2" charset="0"/>
              </a:defRPr>
            </a:lvl1pPr>
            <a:lvl2pPr marL="1219170" lvl="1" indent="-423323" rtl="0">
              <a:lnSpc>
                <a:spcPct val="150000"/>
              </a:lnSpc>
              <a:spcBef>
                <a:spcPts val="0"/>
              </a:spcBef>
              <a:spcAft>
                <a:spcPts val="0"/>
              </a:spcAft>
              <a:buSzPts val="1400"/>
              <a:buFont typeface="Nunito Light"/>
              <a:buChar char="○"/>
              <a:defRPr sz="2000">
                <a:latin typeface="Figtree" pitchFamily="2" charset="0"/>
              </a:defRPr>
            </a:lvl2pPr>
            <a:lvl3pPr marL="1828754" lvl="2" indent="-423323" rtl="0">
              <a:lnSpc>
                <a:spcPct val="100000"/>
              </a:lnSpc>
              <a:spcBef>
                <a:spcPts val="0"/>
              </a:spcBef>
              <a:spcAft>
                <a:spcPts val="0"/>
              </a:spcAft>
              <a:buSzPts val="1400"/>
              <a:buFont typeface="Nunito Light"/>
              <a:buChar char="■"/>
              <a:defRPr/>
            </a:lvl3pPr>
            <a:lvl4pPr marL="2438339" lvl="3" indent="-423323" rtl="0">
              <a:lnSpc>
                <a:spcPct val="100000"/>
              </a:lnSpc>
              <a:spcBef>
                <a:spcPts val="0"/>
              </a:spcBef>
              <a:spcAft>
                <a:spcPts val="0"/>
              </a:spcAft>
              <a:buSzPts val="1400"/>
              <a:buFont typeface="Nunito Light"/>
              <a:buChar char="●"/>
              <a:defRPr/>
            </a:lvl4pPr>
            <a:lvl5pPr marL="3047924" lvl="4" indent="-423323" rtl="0">
              <a:lnSpc>
                <a:spcPct val="100000"/>
              </a:lnSpc>
              <a:spcBef>
                <a:spcPts val="0"/>
              </a:spcBef>
              <a:spcAft>
                <a:spcPts val="0"/>
              </a:spcAft>
              <a:buSzPts val="1400"/>
              <a:buFont typeface="Nunito Light"/>
              <a:buChar char="○"/>
              <a:defRPr/>
            </a:lvl5pPr>
            <a:lvl6pPr marL="3657509" lvl="5" indent="-423323" rtl="0">
              <a:lnSpc>
                <a:spcPct val="100000"/>
              </a:lnSpc>
              <a:spcBef>
                <a:spcPts val="0"/>
              </a:spcBef>
              <a:spcAft>
                <a:spcPts val="0"/>
              </a:spcAft>
              <a:buSzPts val="1400"/>
              <a:buFont typeface="Nunito Light"/>
              <a:buChar char="■"/>
              <a:defRPr/>
            </a:lvl6pPr>
            <a:lvl7pPr marL="4267093" lvl="6" indent="-423323" rtl="0">
              <a:lnSpc>
                <a:spcPct val="100000"/>
              </a:lnSpc>
              <a:spcBef>
                <a:spcPts val="0"/>
              </a:spcBef>
              <a:spcAft>
                <a:spcPts val="0"/>
              </a:spcAft>
              <a:buSzPts val="1400"/>
              <a:buFont typeface="Nunito Light"/>
              <a:buChar char="●"/>
              <a:defRPr/>
            </a:lvl7pPr>
            <a:lvl8pPr marL="4876678" lvl="7" indent="-423323" rtl="0">
              <a:lnSpc>
                <a:spcPct val="100000"/>
              </a:lnSpc>
              <a:spcBef>
                <a:spcPts val="0"/>
              </a:spcBef>
              <a:spcAft>
                <a:spcPts val="0"/>
              </a:spcAft>
              <a:buSzPts val="1400"/>
              <a:buFont typeface="Nunito Light"/>
              <a:buChar char="○"/>
              <a:defRPr/>
            </a:lvl8pPr>
            <a:lvl9pPr marL="5486263" lvl="8" indent="-423323" rtl="0">
              <a:lnSpc>
                <a:spcPct val="100000"/>
              </a:lnSpc>
              <a:spcBef>
                <a:spcPts val="0"/>
              </a:spcBef>
              <a:spcAft>
                <a:spcPts val="0"/>
              </a:spcAft>
              <a:buSzPts val="1400"/>
              <a:buFont typeface="Nunito Light"/>
              <a:buChar char="■"/>
              <a:defRPr/>
            </a:lvl9pPr>
          </a:lstStyle>
          <a:p>
            <a:pPr lvl="0"/>
            <a:r>
              <a:rPr lang="pt-BR" dirty="0"/>
              <a:t>Clique para editar os estilos de texto Mestres</a:t>
            </a:r>
          </a:p>
          <a:p>
            <a:pPr lvl="1"/>
            <a:r>
              <a:rPr lang="pt-BR" dirty="0"/>
              <a:t>Segundo nível</a:t>
            </a:r>
          </a:p>
        </p:txBody>
      </p:sp>
    </p:spTree>
    <p:extLst>
      <p:ext uri="{BB962C8B-B14F-4D97-AF65-F5344CB8AC3E}">
        <p14:creationId xmlns:p14="http://schemas.microsoft.com/office/powerpoint/2010/main" val="26322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3" userDrawn="1">
  <p:cSld name="Title only 3">
    <p:spTree>
      <p:nvGrpSpPr>
        <p:cNvPr id="1" name="Shape 273"/>
        <p:cNvGrpSpPr/>
        <p:nvPr/>
      </p:nvGrpSpPr>
      <p:grpSpPr>
        <a:xfrm>
          <a:off x="0" y="0"/>
          <a:ext cx="0" cy="0"/>
          <a:chOff x="0" y="0"/>
          <a:chExt cx="0" cy="0"/>
        </a:xfrm>
      </p:grpSpPr>
      <p:sp>
        <p:nvSpPr>
          <p:cNvPr id="275" name="Google Shape;275;p15"/>
          <p:cNvSpPr/>
          <p:nvPr/>
        </p:nvSpPr>
        <p:spPr>
          <a:xfrm rot="-9799786" flipH="1">
            <a:off x="10489727" y="210113"/>
            <a:ext cx="2184117" cy="1128948"/>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6" name="Google Shape;276;p15"/>
          <p:cNvSpPr/>
          <p:nvPr/>
        </p:nvSpPr>
        <p:spPr>
          <a:xfrm rot="-9800150" flipH="1">
            <a:off x="-443086" y="6122135"/>
            <a:ext cx="2107697" cy="1089447"/>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7" name="Google Shape;277;p15"/>
          <p:cNvSpPr/>
          <p:nvPr/>
        </p:nvSpPr>
        <p:spPr>
          <a:xfrm rot="-1800026">
            <a:off x="3831513" y="7146331"/>
            <a:ext cx="12191843" cy="162191"/>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278" name="Google Shape;278;p15"/>
          <p:cNvCxnSpPr/>
          <p:nvPr/>
        </p:nvCxnSpPr>
        <p:spPr>
          <a:xfrm rot="10800000" flipH="1">
            <a:off x="-4093567" y="-1423367"/>
            <a:ext cx="7909600" cy="4566400"/>
          </a:xfrm>
          <a:prstGeom prst="straightConnector1">
            <a:avLst/>
          </a:prstGeom>
          <a:noFill/>
          <a:ln w="9525" cap="flat" cmpd="sng">
            <a:solidFill>
              <a:schemeClr val="lt1"/>
            </a:solidFill>
            <a:prstDash val="solid"/>
            <a:round/>
            <a:headEnd type="none" w="med" len="med"/>
            <a:tailEnd type="none" w="med" len="med"/>
          </a:ln>
        </p:spPr>
      </p:cxnSp>
      <p:sp>
        <p:nvSpPr>
          <p:cNvPr id="279" name="Google Shape;279;p15"/>
          <p:cNvSpPr/>
          <p:nvPr/>
        </p:nvSpPr>
        <p:spPr>
          <a:xfrm rot="-1799996">
            <a:off x="-3749707" y="727335"/>
            <a:ext cx="8849619" cy="162191"/>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 name="Google Shape;637;p30">
            <a:extLst>
              <a:ext uri="{FF2B5EF4-FFF2-40B4-BE49-F238E27FC236}">
                <a16:creationId xmlns:a16="http://schemas.microsoft.com/office/drawing/2014/main" id="{FAA94C81-CA2B-1674-2D45-DB5A5C331A24}"/>
              </a:ext>
            </a:extLst>
          </p:cNvPr>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600">
                <a:latin typeface="Jost Medium" pitchFamily="2" charset="0"/>
                <a:ea typeface="Jost Medium" pitchFamily="2"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pt-BR" dirty="0"/>
              <a:t>Clique para editar o título Mestre</a:t>
            </a:r>
            <a:endParaRPr dirty="0"/>
          </a:p>
        </p:txBody>
      </p:sp>
      <p:sp>
        <p:nvSpPr>
          <p:cNvPr id="4" name="Google Shape;638;p30">
            <a:extLst>
              <a:ext uri="{FF2B5EF4-FFF2-40B4-BE49-F238E27FC236}">
                <a16:creationId xmlns:a16="http://schemas.microsoft.com/office/drawing/2014/main" id="{6D3A51AD-EE8E-69F4-EDD3-09F198E70A1B}"/>
              </a:ext>
            </a:extLst>
          </p:cNvPr>
          <p:cNvSpPr txBox="1">
            <a:spLocks noGrp="1"/>
          </p:cNvSpPr>
          <p:nvPr>
            <p:ph type="body" idx="1"/>
          </p:nvPr>
        </p:nvSpPr>
        <p:spPr>
          <a:xfrm>
            <a:off x="960000" y="1403133"/>
            <a:ext cx="10272000" cy="4735600"/>
          </a:xfrm>
          <a:prstGeom prst="rect">
            <a:avLst/>
          </a:prstGeom>
        </p:spPr>
        <p:txBody>
          <a:bodyPr spcFirstLastPara="1" wrap="square" lIns="91425" tIns="91425" rIns="91425" bIns="91425" anchor="t" anchorCtr="0">
            <a:normAutofit/>
          </a:bodyPr>
          <a:lstStyle>
            <a:lvl1pPr marL="609585" lvl="0" indent="-423323" rtl="0">
              <a:lnSpc>
                <a:spcPct val="150000"/>
              </a:lnSpc>
              <a:spcBef>
                <a:spcPts val="0"/>
              </a:spcBef>
              <a:spcAft>
                <a:spcPts val="0"/>
              </a:spcAft>
              <a:buSzPts val="1400"/>
              <a:buFont typeface="Nunito Light"/>
              <a:buChar char="●"/>
              <a:defRPr sz="2400">
                <a:latin typeface="Figtree" pitchFamily="2" charset="0"/>
              </a:defRPr>
            </a:lvl1pPr>
            <a:lvl2pPr marL="1219170" lvl="1" indent="-423323" rtl="0">
              <a:lnSpc>
                <a:spcPct val="150000"/>
              </a:lnSpc>
              <a:spcBef>
                <a:spcPts val="0"/>
              </a:spcBef>
              <a:spcAft>
                <a:spcPts val="0"/>
              </a:spcAft>
              <a:buSzPts val="1400"/>
              <a:buFont typeface="Nunito Light"/>
              <a:buChar char="○"/>
              <a:defRPr sz="2000">
                <a:latin typeface="Figtree" pitchFamily="2" charset="0"/>
              </a:defRPr>
            </a:lvl2pPr>
            <a:lvl3pPr marL="1828754" lvl="2" indent="-423323" rtl="0">
              <a:lnSpc>
                <a:spcPct val="100000"/>
              </a:lnSpc>
              <a:spcBef>
                <a:spcPts val="0"/>
              </a:spcBef>
              <a:spcAft>
                <a:spcPts val="0"/>
              </a:spcAft>
              <a:buSzPts val="1400"/>
              <a:buFont typeface="Nunito Light"/>
              <a:buChar char="■"/>
              <a:defRPr/>
            </a:lvl3pPr>
            <a:lvl4pPr marL="2438339" lvl="3" indent="-423323" rtl="0">
              <a:lnSpc>
                <a:spcPct val="100000"/>
              </a:lnSpc>
              <a:spcBef>
                <a:spcPts val="0"/>
              </a:spcBef>
              <a:spcAft>
                <a:spcPts val="0"/>
              </a:spcAft>
              <a:buSzPts val="1400"/>
              <a:buFont typeface="Nunito Light"/>
              <a:buChar char="●"/>
              <a:defRPr/>
            </a:lvl4pPr>
            <a:lvl5pPr marL="3047924" lvl="4" indent="-423323" rtl="0">
              <a:lnSpc>
                <a:spcPct val="100000"/>
              </a:lnSpc>
              <a:spcBef>
                <a:spcPts val="0"/>
              </a:spcBef>
              <a:spcAft>
                <a:spcPts val="0"/>
              </a:spcAft>
              <a:buSzPts val="1400"/>
              <a:buFont typeface="Nunito Light"/>
              <a:buChar char="○"/>
              <a:defRPr/>
            </a:lvl5pPr>
            <a:lvl6pPr marL="3657509" lvl="5" indent="-423323" rtl="0">
              <a:lnSpc>
                <a:spcPct val="100000"/>
              </a:lnSpc>
              <a:spcBef>
                <a:spcPts val="0"/>
              </a:spcBef>
              <a:spcAft>
                <a:spcPts val="0"/>
              </a:spcAft>
              <a:buSzPts val="1400"/>
              <a:buFont typeface="Nunito Light"/>
              <a:buChar char="■"/>
              <a:defRPr/>
            </a:lvl6pPr>
            <a:lvl7pPr marL="4267093" lvl="6" indent="-423323" rtl="0">
              <a:lnSpc>
                <a:spcPct val="100000"/>
              </a:lnSpc>
              <a:spcBef>
                <a:spcPts val="0"/>
              </a:spcBef>
              <a:spcAft>
                <a:spcPts val="0"/>
              </a:spcAft>
              <a:buSzPts val="1400"/>
              <a:buFont typeface="Nunito Light"/>
              <a:buChar char="●"/>
              <a:defRPr/>
            </a:lvl7pPr>
            <a:lvl8pPr marL="4876678" lvl="7" indent="-423323" rtl="0">
              <a:lnSpc>
                <a:spcPct val="100000"/>
              </a:lnSpc>
              <a:spcBef>
                <a:spcPts val="0"/>
              </a:spcBef>
              <a:spcAft>
                <a:spcPts val="0"/>
              </a:spcAft>
              <a:buSzPts val="1400"/>
              <a:buFont typeface="Nunito Light"/>
              <a:buChar char="○"/>
              <a:defRPr/>
            </a:lvl8pPr>
            <a:lvl9pPr marL="5486263" lvl="8" indent="-423323" rtl="0">
              <a:lnSpc>
                <a:spcPct val="100000"/>
              </a:lnSpc>
              <a:spcBef>
                <a:spcPts val="0"/>
              </a:spcBef>
              <a:spcAft>
                <a:spcPts val="0"/>
              </a:spcAft>
              <a:buSzPts val="1400"/>
              <a:buFont typeface="Nunito Light"/>
              <a:buChar char="■"/>
              <a:defRPr/>
            </a:lvl9pPr>
          </a:lstStyle>
          <a:p>
            <a:pPr lvl="0"/>
            <a:r>
              <a:rPr lang="pt-BR" dirty="0"/>
              <a:t>Clique para editar os estilos de texto Mestres</a:t>
            </a:r>
          </a:p>
          <a:p>
            <a:pPr lvl="1"/>
            <a:r>
              <a:rPr lang="pt-BR" dirty="0"/>
              <a:t>Segundo nível</a:t>
            </a:r>
          </a:p>
        </p:txBody>
      </p:sp>
    </p:spTree>
    <p:extLst>
      <p:ext uri="{BB962C8B-B14F-4D97-AF65-F5344CB8AC3E}">
        <p14:creationId xmlns:p14="http://schemas.microsoft.com/office/powerpoint/2010/main" val="2619694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40"/>
        <p:cNvGrpSpPr/>
        <p:nvPr/>
      </p:nvGrpSpPr>
      <p:grpSpPr>
        <a:xfrm>
          <a:off x="0" y="0"/>
          <a:ext cx="0" cy="0"/>
          <a:chOff x="0" y="0"/>
          <a:chExt cx="0" cy="0"/>
        </a:xfrm>
      </p:grpSpPr>
      <p:sp>
        <p:nvSpPr>
          <p:cNvPr id="43" name="Google Shape;43;p4"/>
          <p:cNvSpPr/>
          <p:nvPr/>
        </p:nvSpPr>
        <p:spPr>
          <a:xfrm>
            <a:off x="-811200" y="-963433"/>
            <a:ext cx="2130000" cy="2130000"/>
          </a:xfrm>
          <a:prstGeom prst="ellipse">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4"/>
          <p:cNvSpPr/>
          <p:nvPr/>
        </p:nvSpPr>
        <p:spPr>
          <a:xfrm rot="-7843478">
            <a:off x="7638415" y="-1089143"/>
            <a:ext cx="5285496" cy="2732017"/>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4"/>
          <p:cNvSpPr/>
          <p:nvPr/>
        </p:nvSpPr>
        <p:spPr>
          <a:xfrm rot="-8100000">
            <a:off x="-3080105" y="4622988"/>
            <a:ext cx="5285080" cy="2731803"/>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4"/>
          <p:cNvSpPr/>
          <p:nvPr/>
        </p:nvSpPr>
        <p:spPr>
          <a:xfrm rot="919150">
            <a:off x="-3921583" y="-1695717"/>
            <a:ext cx="5285801" cy="2732175"/>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4"/>
          <p:cNvSpPr/>
          <p:nvPr/>
        </p:nvSpPr>
        <p:spPr>
          <a:xfrm rot="-9241652">
            <a:off x="10458107" y="5794290"/>
            <a:ext cx="5285309" cy="2731921"/>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 name="Google Shape;637;p30">
            <a:extLst>
              <a:ext uri="{FF2B5EF4-FFF2-40B4-BE49-F238E27FC236}">
                <a16:creationId xmlns:a16="http://schemas.microsoft.com/office/drawing/2014/main" id="{E2AF6C50-9F0C-E0CA-6D87-5EE25B0A17C0}"/>
              </a:ext>
            </a:extLst>
          </p:cNvPr>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600">
                <a:latin typeface="Jost Medium" pitchFamily="2" charset="0"/>
                <a:ea typeface="Jost Medium" pitchFamily="2"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pt-BR" dirty="0"/>
              <a:t>Clique para editar o título Mestre</a:t>
            </a:r>
            <a:endParaRPr dirty="0"/>
          </a:p>
        </p:txBody>
      </p:sp>
      <p:sp>
        <p:nvSpPr>
          <p:cNvPr id="3" name="Google Shape;638;p30">
            <a:extLst>
              <a:ext uri="{FF2B5EF4-FFF2-40B4-BE49-F238E27FC236}">
                <a16:creationId xmlns:a16="http://schemas.microsoft.com/office/drawing/2014/main" id="{67921B72-2360-7706-5B86-786E2FF8F82B}"/>
              </a:ext>
            </a:extLst>
          </p:cNvPr>
          <p:cNvSpPr txBox="1">
            <a:spLocks noGrp="1"/>
          </p:cNvSpPr>
          <p:nvPr>
            <p:ph type="body" idx="1"/>
          </p:nvPr>
        </p:nvSpPr>
        <p:spPr>
          <a:xfrm>
            <a:off x="960000" y="1403133"/>
            <a:ext cx="10272000" cy="4735600"/>
          </a:xfrm>
          <a:prstGeom prst="rect">
            <a:avLst/>
          </a:prstGeom>
        </p:spPr>
        <p:txBody>
          <a:bodyPr spcFirstLastPara="1" wrap="square" lIns="91425" tIns="91425" rIns="91425" bIns="91425" anchor="t" anchorCtr="0">
            <a:normAutofit/>
          </a:bodyPr>
          <a:lstStyle>
            <a:lvl1pPr marL="609585" lvl="0" indent="-423323" rtl="0">
              <a:lnSpc>
                <a:spcPct val="150000"/>
              </a:lnSpc>
              <a:spcBef>
                <a:spcPts val="0"/>
              </a:spcBef>
              <a:spcAft>
                <a:spcPts val="0"/>
              </a:spcAft>
              <a:buSzPts val="1400"/>
              <a:buFont typeface="Nunito Light"/>
              <a:buChar char="●"/>
              <a:defRPr sz="2400">
                <a:latin typeface="Figtree" pitchFamily="2" charset="0"/>
              </a:defRPr>
            </a:lvl1pPr>
            <a:lvl2pPr marL="1219170" lvl="1" indent="-423323" rtl="0">
              <a:lnSpc>
                <a:spcPct val="150000"/>
              </a:lnSpc>
              <a:spcBef>
                <a:spcPts val="0"/>
              </a:spcBef>
              <a:spcAft>
                <a:spcPts val="0"/>
              </a:spcAft>
              <a:buSzPts val="1400"/>
              <a:buFont typeface="Nunito Light"/>
              <a:buChar char="○"/>
              <a:defRPr sz="2000">
                <a:latin typeface="Figtree" pitchFamily="2" charset="0"/>
              </a:defRPr>
            </a:lvl2pPr>
            <a:lvl3pPr marL="1828754" lvl="2" indent="-423323" rtl="0">
              <a:lnSpc>
                <a:spcPct val="100000"/>
              </a:lnSpc>
              <a:spcBef>
                <a:spcPts val="0"/>
              </a:spcBef>
              <a:spcAft>
                <a:spcPts val="0"/>
              </a:spcAft>
              <a:buSzPts val="1400"/>
              <a:buFont typeface="Nunito Light"/>
              <a:buChar char="■"/>
              <a:defRPr/>
            </a:lvl3pPr>
            <a:lvl4pPr marL="2438339" lvl="3" indent="-423323" rtl="0">
              <a:lnSpc>
                <a:spcPct val="100000"/>
              </a:lnSpc>
              <a:spcBef>
                <a:spcPts val="0"/>
              </a:spcBef>
              <a:spcAft>
                <a:spcPts val="0"/>
              </a:spcAft>
              <a:buSzPts val="1400"/>
              <a:buFont typeface="Nunito Light"/>
              <a:buChar char="●"/>
              <a:defRPr/>
            </a:lvl4pPr>
            <a:lvl5pPr marL="3047924" lvl="4" indent="-423323" rtl="0">
              <a:lnSpc>
                <a:spcPct val="100000"/>
              </a:lnSpc>
              <a:spcBef>
                <a:spcPts val="0"/>
              </a:spcBef>
              <a:spcAft>
                <a:spcPts val="0"/>
              </a:spcAft>
              <a:buSzPts val="1400"/>
              <a:buFont typeface="Nunito Light"/>
              <a:buChar char="○"/>
              <a:defRPr/>
            </a:lvl5pPr>
            <a:lvl6pPr marL="3657509" lvl="5" indent="-423323" rtl="0">
              <a:lnSpc>
                <a:spcPct val="100000"/>
              </a:lnSpc>
              <a:spcBef>
                <a:spcPts val="0"/>
              </a:spcBef>
              <a:spcAft>
                <a:spcPts val="0"/>
              </a:spcAft>
              <a:buSzPts val="1400"/>
              <a:buFont typeface="Nunito Light"/>
              <a:buChar char="■"/>
              <a:defRPr/>
            </a:lvl6pPr>
            <a:lvl7pPr marL="4267093" lvl="6" indent="-423323" rtl="0">
              <a:lnSpc>
                <a:spcPct val="100000"/>
              </a:lnSpc>
              <a:spcBef>
                <a:spcPts val="0"/>
              </a:spcBef>
              <a:spcAft>
                <a:spcPts val="0"/>
              </a:spcAft>
              <a:buSzPts val="1400"/>
              <a:buFont typeface="Nunito Light"/>
              <a:buChar char="●"/>
              <a:defRPr/>
            </a:lvl7pPr>
            <a:lvl8pPr marL="4876678" lvl="7" indent="-423323" rtl="0">
              <a:lnSpc>
                <a:spcPct val="100000"/>
              </a:lnSpc>
              <a:spcBef>
                <a:spcPts val="0"/>
              </a:spcBef>
              <a:spcAft>
                <a:spcPts val="0"/>
              </a:spcAft>
              <a:buSzPts val="1400"/>
              <a:buFont typeface="Nunito Light"/>
              <a:buChar char="○"/>
              <a:defRPr/>
            </a:lvl8pPr>
            <a:lvl9pPr marL="5486263" lvl="8" indent="-423323" rtl="0">
              <a:lnSpc>
                <a:spcPct val="100000"/>
              </a:lnSpc>
              <a:spcBef>
                <a:spcPts val="0"/>
              </a:spcBef>
              <a:spcAft>
                <a:spcPts val="0"/>
              </a:spcAft>
              <a:buSzPts val="1400"/>
              <a:buFont typeface="Nunito Light"/>
              <a:buChar char="■"/>
              <a:defRPr/>
            </a:lvl9pPr>
          </a:lstStyle>
          <a:p>
            <a:pPr lvl="0"/>
            <a:r>
              <a:rPr lang="pt-BR" dirty="0"/>
              <a:t>Clique para editar os estilos de texto Mestres</a:t>
            </a:r>
          </a:p>
          <a:p>
            <a:pPr lvl="1"/>
            <a:r>
              <a:rPr lang="pt-BR" dirty="0"/>
              <a:t>Segundo nível</a:t>
            </a:r>
          </a:p>
        </p:txBody>
      </p:sp>
    </p:spTree>
    <p:extLst>
      <p:ext uri="{BB962C8B-B14F-4D97-AF65-F5344CB8AC3E}">
        <p14:creationId xmlns:p14="http://schemas.microsoft.com/office/powerpoint/2010/main" val="3156717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48"/>
        <p:cNvGrpSpPr/>
        <p:nvPr/>
      </p:nvGrpSpPr>
      <p:grpSpPr>
        <a:xfrm>
          <a:off x="0" y="0"/>
          <a:ext cx="0" cy="0"/>
          <a:chOff x="0" y="0"/>
          <a:chExt cx="0" cy="0"/>
        </a:xfrm>
      </p:grpSpPr>
      <p:sp>
        <p:nvSpPr>
          <p:cNvPr id="50" name="Google Shape;50;p5"/>
          <p:cNvSpPr txBox="1">
            <a:spLocks noGrp="1"/>
          </p:cNvSpPr>
          <p:nvPr>
            <p:ph type="subTitle" idx="1"/>
          </p:nvPr>
        </p:nvSpPr>
        <p:spPr>
          <a:xfrm>
            <a:off x="6740379" y="4811665"/>
            <a:ext cx="33408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r>
              <a:rPr lang="pt-BR"/>
              <a:t>Clique para editar o estilo do subtítulo Mestre</a:t>
            </a:r>
            <a:endParaRPr/>
          </a:p>
        </p:txBody>
      </p:sp>
      <p:sp>
        <p:nvSpPr>
          <p:cNvPr id="51" name="Google Shape;51;p5"/>
          <p:cNvSpPr txBox="1">
            <a:spLocks noGrp="1"/>
          </p:cNvSpPr>
          <p:nvPr>
            <p:ph type="subTitle" idx="2"/>
          </p:nvPr>
        </p:nvSpPr>
        <p:spPr>
          <a:xfrm>
            <a:off x="2111067" y="4811665"/>
            <a:ext cx="33408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r>
              <a:rPr lang="pt-BR"/>
              <a:t>Clique para editar o estilo do subtítulo Mestre</a:t>
            </a:r>
            <a:endParaRPr/>
          </a:p>
        </p:txBody>
      </p:sp>
      <p:sp>
        <p:nvSpPr>
          <p:cNvPr id="52" name="Google Shape;52;p5"/>
          <p:cNvSpPr txBox="1">
            <a:spLocks noGrp="1"/>
          </p:cNvSpPr>
          <p:nvPr>
            <p:ph type="subTitle" idx="3"/>
          </p:nvPr>
        </p:nvSpPr>
        <p:spPr>
          <a:xfrm>
            <a:off x="6740367" y="4400967"/>
            <a:ext cx="3340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667">
                <a:latin typeface="Cinzel SemiBold"/>
                <a:ea typeface="Cinzel SemiBold"/>
                <a:cs typeface="Cinzel SemiBold"/>
                <a:sym typeface="Cinzel SemiBol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pt-BR"/>
              <a:t>Clique para editar o estilo do subtítulo Mestre</a:t>
            </a:r>
            <a:endParaRPr/>
          </a:p>
        </p:txBody>
      </p:sp>
      <p:sp>
        <p:nvSpPr>
          <p:cNvPr id="53" name="Google Shape;53;p5"/>
          <p:cNvSpPr txBox="1">
            <a:spLocks noGrp="1"/>
          </p:cNvSpPr>
          <p:nvPr>
            <p:ph type="subTitle" idx="4"/>
          </p:nvPr>
        </p:nvSpPr>
        <p:spPr>
          <a:xfrm>
            <a:off x="2111067" y="4400967"/>
            <a:ext cx="3340800" cy="526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667">
                <a:latin typeface="Cinzel SemiBold"/>
                <a:ea typeface="Cinzel SemiBold"/>
                <a:cs typeface="Cinzel SemiBold"/>
                <a:sym typeface="Cinzel SemiBold"/>
              </a:defRPr>
            </a:lvl1pPr>
            <a:lvl2pPr lvl="1" algn="ctr" rtl="0">
              <a:lnSpc>
                <a:spcPct val="100000"/>
              </a:lnSpc>
              <a:spcBef>
                <a:spcPts val="0"/>
              </a:spcBef>
              <a:spcAft>
                <a:spcPts val="0"/>
              </a:spcAft>
              <a:buSzPts val="2400"/>
              <a:buFont typeface="Bebas Neue"/>
              <a:buNone/>
              <a:defRPr sz="32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32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32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32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32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32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32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3200">
                <a:latin typeface="Bebas Neue"/>
                <a:ea typeface="Bebas Neue"/>
                <a:cs typeface="Bebas Neue"/>
                <a:sym typeface="Bebas Neue"/>
              </a:defRPr>
            </a:lvl9pPr>
          </a:lstStyle>
          <a:p>
            <a:r>
              <a:rPr lang="pt-BR"/>
              <a:t>Clique para editar o estilo do subtítulo Mestre</a:t>
            </a:r>
            <a:endParaRPr/>
          </a:p>
        </p:txBody>
      </p:sp>
      <p:sp>
        <p:nvSpPr>
          <p:cNvPr id="54" name="Google Shape;54;p5"/>
          <p:cNvSpPr/>
          <p:nvPr/>
        </p:nvSpPr>
        <p:spPr>
          <a:xfrm rot="-1800026">
            <a:off x="3898896" y="7128292"/>
            <a:ext cx="12191843" cy="431893"/>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55" name="Google Shape;55;p5"/>
          <p:cNvCxnSpPr/>
          <p:nvPr/>
        </p:nvCxnSpPr>
        <p:spPr>
          <a:xfrm rot="10800000" flipH="1">
            <a:off x="-4093567" y="-1423367"/>
            <a:ext cx="7909600" cy="4566400"/>
          </a:xfrm>
          <a:prstGeom prst="straightConnector1">
            <a:avLst/>
          </a:prstGeom>
          <a:noFill/>
          <a:ln w="9525" cap="flat" cmpd="sng">
            <a:solidFill>
              <a:schemeClr val="lt1"/>
            </a:solidFill>
            <a:prstDash val="solid"/>
            <a:round/>
            <a:headEnd type="none" w="med" len="med"/>
            <a:tailEnd type="none" w="med" len="med"/>
          </a:ln>
        </p:spPr>
      </p:cxnSp>
      <p:sp>
        <p:nvSpPr>
          <p:cNvPr id="56" name="Google Shape;56;p5"/>
          <p:cNvSpPr/>
          <p:nvPr/>
        </p:nvSpPr>
        <p:spPr>
          <a:xfrm rot="-1799996">
            <a:off x="-3682310" y="709287"/>
            <a:ext cx="8849619" cy="431893"/>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7" name="Google Shape;57;p5"/>
          <p:cNvGrpSpPr/>
          <p:nvPr/>
        </p:nvGrpSpPr>
        <p:grpSpPr>
          <a:xfrm rot="10800000" flipH="1">
            <a:off x="-1392024" y="5700925"/>
            <a:ext cx="2342992" cy="9772108"/>
            <a:chOff x="3030675" y="511650"/>
            <a:chExt cx="1705400" cy="6431275"/>
          </a:xfrm>
        </p:grpSpPr>
        <p:sp>
          <p:nvSpPr>
            <p:cNvPr id="58" name="Google Shape;58;p5"/>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5"/>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5"/>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5"/>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5"/>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5"/>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5"/>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5"/>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5"/>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5"/>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5"/>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5"/>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5"/>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5"/>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 name="Google Shape;72;p5"/>
          <p:cNvGrpSpPr/>
          <p:nvPr/>
        </p:nvGrpSpPr>
        <p:grpSpPr>
          <a:xfrm>
            <a:off x="11241043" y="-8604609"/>
            <a:ext cx="2342992" cy="9772108"/>
            <a:chOff x="3030675" y="511650"/>
            <a:chExt cx="1705400" cy="6431275"/>
          </a:xfrm>
        </p:grpSpPr>
        <p:sp>
          <p:nvSpPr>
            <p:cNvPr id="73" name="Google Shape;73;p5"/>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5"/>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5"/>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5"/>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5"/>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5"/>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5"/>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5"/>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5"/>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5"/>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5"/>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5"/>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 name="Google Shape;637;p30">
            <a:extLst>
              <a:ext uri="{FF2B5EF4-FFF2-40B4-BE49-F238E27FC236}">
                <a16:creationId xmlns:a16="http://schemas.microsoft.com/office/drawing/2014/main" id="{B72477A8-085B-EAE0-A4EE-D88877C55EEB}"/>
              </a:ext>
            </a:extLst>
          </p:cNvPr>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600">
                <a:latin typeface="Jost Medium" pitchFamily="2" charset="0"/>
                <a:ea typeface="Jost Medium" pitchFamily="2"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pt-BR" dirty="0"/>
              <a:t>Clique para editar o título Mestre</a:t>
            </a:r>
            <a:endParaRPr dirty="0"/>
          </a:p>
        </p:txBody>
      </p:sp>
    </p:spTree>
    <p:extLst>
      <p:ext uri="{BB962C8B-B14F-4D97-AF65-F5344CB8AC3E}">
        <p14:creationId xmlns:p14="http://schemas.microsoft.com/office/powerpoint/2010/main" val="3311662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121"/>
        <p:cNvGrpSpPr/>
        <p:nvPr/>
      </p:nvGrpSpPr>
      <p:grpSpPr>
        <a:xfrm>
          <a:off x="0" y="0"/>
          <a:ext cx="0" cy="0"/>
          <a:chOff x="0" y="0"/>
          <a:chExt cx="0" cy="0"/>
        </a:xfrm>
      </p:grpSpPr>
      <p:sp>
        <p:nvSpPr>
          <p:cNvPr id="123" name="Google Shape;123;p7"/>
          <p:cNvSpPr txBox="1">
            <a:spLocks noGrp="1"/>
          </p:cNvSpPr>
          <p:nvPr>
            <p:ph type="subTitle" idx="1"/>
          </p:nvPr>
        </p:nvSpPr>
        <p:spPr>
          <a:xfrm>
            <a:off x="960000" y="2539133"/>
            <a:ext cx="4991600" cy="276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2133"/>
              </a:spcBef>
              <a:spcAft>
                <a:spcPts val="0"/>
              </a:spcAft>
              <a:buClr>
                <a:srgbClr val="E76A28"/>
              </a:buClr>
              <a:buSzPts val="1500"/>
              <a:buFont typeface="Nunito Light"/>
              <a:buChar char="■"/>
              <a:defRPr/>
            </a:lvl3pPr>
            <a:lvl4pPr lvl="3" algn="ctr" rtl="0">
              <a:lnSpc>
                <a:spcPct val="100000"/>
              </a:lnSpc>
              <a:spcBef>
                <a:spcPts val="2133"/>
              </a:spcBef>
              <a:spcAft>
                <a:spcPts val="0"/>
              </a:spcAft>
              <a:buClr>
                <a:srgbClr val="E76A28"/>
              </a:buClr>
              <a:buSzPts val="1500"/>
              <a:buFont typeface="Nunito Light"/>
              <a:buChar char="●"/>
              <a:defRPr/>
            </a:lvl4pPr>
            <a:lvl5pPr lvl="4" algn="ctr" rtl="0">
              <a:lnSpc>
                <a:spcPct val="100000"/>
              </a:lnSpc>
              <a:spcBef>
                <a:spcPts val="2133"/>
              </a:spcBef>
              <a:spcAft>
                <a:spcPts val="0"/>
              </a:spcAft>
              <a:buClr>
                <a:srgbClr val="E76A28"/>
              </a:buClr>
              <a:buSzPts val="1400"/>
              <a:buFont typeface="Nunito Light"/>
              <a:buChar char="○"/>
              <a:defRPr/>
            </a:lvl5pPr>
            <a:lvl6pPr lvl="5" algn="ctr" rtl="0">
              <a:lnSpc>
                <a:spcPct val="100000"/>
              </a:lnSpc>
              <a:spcBef>
                <a:spcPts val="2133"/>
              </a:spcBef>
              <a:spcAft>
                <a:spcPts val="0"/>
              </a:spcAft>
              <a:buClr>
                <a:srgbClr val="999999"/>
              </a:buClr>
              <a:buSzPts val="1400"/>
              <a:buFont typeface="Nunito Light"/>
              <a:buChar char="■"/>
              <a:defRPr/>
            </a:lvl6pPr>
            <a:lvl7pPr lvl="6" algn="ctr" rtl="0">
              <a:lnSpc>
                <a:spcPct val="100000"/>
              </a:lnSpc>
              <a:spcBef>
                <a:spcPts val="2133"/>
              </a:spcBef>
              <a:spcAft>
                <a:spcPts val="0"/>
              </a:spcAft>
              <a:buClr>
                <a:srgbClr val="999999"/>
              </a:buClr>
              <a:buSzPts val="1300"/>
              <a:buFont typeface="Nunito Light"/>
              <a:buChar char="●"/>
              <a:defRPr/>
            </a:lvl7pPr>
            <a:lvl8pPr lvl="7" algn="ctr" rtl="0">
              <a:lnSpc>
                <a:spcPct val="100000"/>
              </a:lnSpc>
              <a:spcBef>
                <a:spcPts val="2133"/>
              </a:spcBef>
              <a:spcAft>
                <a:spcPts val="0"/>
              </a:spcAft>
              <a:buClr>
                <a:srgbClr val="999999"/>
              </a:buClr>
              <a:buSzPts val="1300"/>
              <a:buFont typeface="Nunito Light"/>
              <a:buChar char="○"/>
              <a:defRPr/>
            </a:lvl8pPr>
            <a:lvl9pPr lvl="8" algn="ctr" rtl="0">
              <a:lnSpc>
                <a:spcPct val="100000"/>
              </a:lnSpc>
              <a:spcBef>
                <a:spcPts val="2133"/>
              </a:spcBef>
              <a:spcAft>
                <a:spcPts val="2133"/>
              </a:spcAft>
              <a:buClr>
                <a:srgbClr val="999999"/>
              </a:buClr>
              <a:buSzPts val="1400"/>
              <a:buFont typeface="Nunito Light"/>
              <a:buChar char="■"/>
              <a:defRPr/>
            </a:lvl9pPr>
          </a:lstStyle>
          <a:p>
            <a:r>
              <a:rPr lang="pt-BR"/>
              <a:t>Clique para editar o estilo do subtítulo Mestre</a:t>
            </a:r>
            <a:endParaRPr/>
          </a:p>
        </p:txBody>
      </p:sp>
      <p:sp>
        <p:nvSpPr>
          <p:cNvPr id="124" name="Google Shape;124;p7"/>
          <p:cNvSpPr>
            <a:spLocks noGrp="1"/>
          </p:cNvSpPr>
          <p:nvPr>
            <p:ph type="pic" idx="2"/>
          </p:nvPr>
        </p:nvSpPr>
        <p:spPr>
          <a:xfrm>
            <a:off x="6781967" y="1631200"/>
            <a:ext cx="4459200" cy="5226800"/>
          </a:xfrm>
          <a:prstGeom prst="round2SameRect">
            <a:avLst>
              <a:gd name="adj1" fmla="val 50000"/>
              <a:gd name="adj2" fmla="val 0"/>
            </a:avLst>
          </a:prstGeom>
          <a:noFill/>
          <a:ln w="9525" cap="flat" cmpd="sng">
            <a:solidFill>
              <a:schemeClr val="lt1"/>
            </a:solidFill>
            <a:prstDash val="solid"/>
            <a:round/>
            <a:headEnd type="none" w="sm" len="sm"/>
            <a:tailEnd type="none" w="sm" len="sm"/>
          </a:ln>
        </p:spPr>
      </p:sp>
      <p:sp>
        <p:nvSpPr>
          <p:cNvPr id="125" name="Google Shape;125;p7"/>
          <p:cNvSpPr/>
          <p:nvPr userDrawn="1"/>
        </p:nvSpPr>
        <p:spPr>
          <a:xfrm rot="10800000">
            <a:off x="-2766915" y="-564516"/>
            <a:ext cx="5957441" cy="3079339"/>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 name="Google Shape;126;p7"/>
          <p:cNvSpPr/>
          <p:nvPr/>
        </p:nvSpPr>
        <p:spPr>
          <a:xfrm rot="-7655842">
            <a:off x="7199077" y="-1334236"/>
            <a:ext cx="5958115" cy="3079687"/>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7"/>
          <p:cNvSpPr/>
          <p:nvPr/>
        </p:nvSpPr>
        <p:spPr>
          <a:xfrm rot="-7655842">
            <a:off x="-3874823" y="4598831"/>
            <a:ext cx="5958115" cy="3079687"/>
          </a:xfrm>
          <a:custGeom>
            <a:avLst/>
            <a:gdLst/>
            <a:ahLst/>
            <a:cxnLst/>
            <a:rect l="l" t="t" r="r" b="b"/>
            <a:pathLst>
              <a:path w="288729" h="149241" fill="none" extrusionOk="0">
                <a:moveTo>
                  <a:pt x="0" y="140735"/>
                </a:moveTo>
                <a:cubicBezTo>
                  <a:pt x="13679" y="112540"/>
                  <a:pt x="24213" y="105970"/>
                  <a:pt x="31862" y="106417"/>
                </a:cubicBezTo>
                <a:cubicBezTo>
                  <a:pt x="45559" y="107217"/>
                  <a:pt x="46937" y="130332"/>
                  <a:pt x="67520" y="139209"/>
                </a:cubicBezTo>
                <a:cubicBezTo>
                  <a:pt x="90765" y="149240"/>
                  <a:pt x="124339" y="134966"/>
                  <a:pt x="126851" y="120319"/>
                </a:cubicBezTo>
                <a:cubicBezTo>
                  <a:pt x="128731" y="109283"/>
                  <a:pt x="111981" y="104109"/>
                  <a:pt x="112447" y="88755"/>
                </a:cubicBezTo>
                <a:cubicBezTo>
                  <a:pt x="112819" y="76305"/>
                  <a:pt x="124376" y="61677"/>
                  <a:pt x="136957" y="60151"/>
                </a:cubicBezTo>
                <a:cubicBezTo>
                  <a:pt x="158341" y="57582"/>
                  <a:pt x="165152" y="94971"/>
                  <a:pt x="197014" y="101820"/>
                </a:cubicBezTo>
                <a:cubicBezTo>
                  <a:pt x="221134" y="107013"/>
                  <a:pt x="242945" y="91138"/>
                  <a:pt x="249310" y="86503"/>
                </a:cubicBezTo>
                <a:cubicBezTo>
                  <a:pt x="288728" y="57824"/>
                  <a:pt x="285397" y="4300"/>
                  <a:pt x="285043" y="1"/>
                </a:cubicBezTo>
              </a:path>
            </a:pathLst>
          </a:custGeom>
          <a:noFill/>
          <a:ln w="9525" cap="flat" cmpd="sng">
            <a:solidFill>
              <a:schemeClr val="lt1"/>
            </a:solidFill>
            <a:prstDash val="solid"/>
            <a:miter lim="18610"/>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 name="Google Shape;637;p30">
            <a:extLst>
              <a:ext uri="{FF2B5EF4-FFF2-40B4-BE49-F238E27FC236}">
                <a16:creationId xmlns:a16="http://schemas.microsoft.com/office/drawing/2014/main" id="{A6E6961B-2319-FBF0-D022-3725D9114370}"/>
              </a:ext>
            </a:extLst>
          </p:cNvPr>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600">
                <a:latin typeface="Jost Medium" pitchFamily="2" charset="0"/>
                <a:ea typeface="Jost Medium" pitchFamily="2" charset="0"/>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r>
              <a:rPr lang="pt-BR" dirty="0"/>
              <a:t>Clique para editar o título Mestre</a:t>
            </a:r>
            <a:endParaRPr dirty="0"/>
          </a:p>
        </p:txBody>
      </p:sp>
    </p:spTree>
    <p:extLst>
      <p:ext uri="{BB962C8B-B14F-4D97-AF65-F5344CB8AC3E}">
        <p14:creationId xmlns:p14="http://schemas.microsoft.com/office/powerpoint/2010/main" val="406536311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lt1"/>
              </a:buClr>
              <a:buSzPts val="3000"/>
              <a:buFont typeface="Cinzel SemiBold"/>
              <a:buNone/>
              <a:defRPr sz="3000">
                <a:solidFill>
                  <a:schemeClr val="lt1"/>
                </a:solidFill>
                <a:latin typeface="Cinzel SemiBold"/>
                <a:ea typeface="Cinzel SemiBold"/>
                <a:cs typeface="Cinzel SemiBold"/>
                <a:sym typeface="Cinzel SemiBold"/>
              </a:defRPr>
            </a:lvl1pPr>
            <a:lvl2pPr lvl="1" algn="ctr" rtl="0">
              <a:spcBef>
                <a:spcPts val="0"/>
              </a:spcBef>
              <a:spcAft>
                <a:spcPts val="0"/>
              </a:spcAft>
              <a:buClr>
                <a:schemeClr val="lt1"/>
              </a:buClr>
              <a:buSzPts val="3000"/>
              <a:buFont typeface="Cinzel SemiBold"/>
              <a:buNone/>
              <a:defRPr sz="3000">
                <a:solidFill>
                  <a:schemeClr val="lt1"/>
                </a:solidFill>
                <a:latin typeface="Cinzel SemiBold"/>
                <a:ea typeface="Cinzel SemiBold"/>
                <a:cs typeface="Cinzel SemiBold"/>
                <a:sym typeface="Cinzel SemiBold"/>
              </a:defRPr>
            </a:lvl2pPr>
            <a:lvl3pPr lvl="2" algn="ctr" rtl="0">
              <a:spcBef>
                <a:spcPts val="0"/>
              </a:spcBef>
              <a:spcAft>
                <a:spcPts val="0"/>
              </a:spcAft>
              <a:buClr>
                <a:schemeClr val="lt1"/>
              </a:buClr>
              <a:buSzPts val="3000"/>
              <a:buFont typeface="Cinzel SemiBold"/>
              <a:buNone/>
              <a:defRPr sz="3000">
                <a:solidFill>
                  <a:schemeClr val="lt1"/>
                </a:solidFill>
                <a:latin typeface="Cinzel SemiBold"/>
                <a:ea typeface="Cinzel SemiBold"/>
                <a:cs typeface="Cinzel SemiBold"/>
                <a:sym typeface="Cinzel SemiBold"/>
              </a:defRPr>
            </a:lvl3pPr>
            <a:lvl4pPr lvl="3" algn="ctr" rtl="0">
              <a:spcBef>
                <a:spcPts val="0"/>
              </a:spcBef>
              <a:spcAft>
                <a:spcPts val="0"/>
              </a:spcAft>
              <a:buClr>
                <a:schemeClr val="lt1"/>
              </a:buClr>
              <a:buSzPts val="3000"/>
              <a:buFont typeface="Cinzel SemiBold"/>
              <a:buNone/>
              <a:defRPr sz="3000">
                <a:solidFill>
                  <a:schemeClr val="lt1"/>
                </a:solidFill>
                <a:latin typeface="Cinzel SemiBold"/>
                <a:ea typeface="Cinzel SemiBold"/>
                <a:cs typeface="Cinzel SemiBold"/>
                <a:sym typeface="Cinzel SemiBold"/>
              </a:defRPr>
            </a:lvl4pPr>
            <a:lvl5pPr lvl="4" algn="ctr" rtl="0">
              <a:spcBef>
                <a:spcPts val="0"/>
              </a:spcBef>
              <a:spcAft>
                <a:spcPts val="0"/>
              </a:spcAft>
              <a:buClr>
                <a:schemeClr val="lt1"/>
              </a:buClr>
              <a:buSzPts val="3000"/>
              <a:buFont typeface="Cinzel SemiBold"/>
              <a:buNone/>
              <a:defRPr sz="3000">
                <a:solidFill>
                  <a:schemeClr val="lt1"/>
                </a:solidFill>
                <a:latin typeface="Cinzel SemiBold"/>
                <a:ea typeface="Cinzel SemiBold"/>
                <a:cs typeface="Cinzel SemiBold"/>
                <a:sym typeface="Cinzel SemiBold"/>
              </a:defRPr>
            </a:lvl5pPr>
            <a:lvl6pPr lvl="5" algn="ctr" rtl="0">
              <a:spcBef>
                <a:spcPts val="0"/>
              </a:spcBef>
              <a:spcAft>
                <a:spcPts val="0"/>
              </a:spcAft>
              <a:buClr>
                <a:schemeClr val="lt1"/>
              </a:buClr>
              <a:buSzPts val="3000"/>
              <a:buFont typeface="Cinzel SemiBold"/>
              <a:buNone/>
              <a:defRPr sz="3000">
                <a:solidFill>
                  <a:schemeClr val="lt1"/>
                </a:solidFill>
                <a:latin typeface="Cinzel SemiBold"/>
                <a:ea typeface="Cinzel SemiBold"/>
                <a:cs typeface="Cinzel SemiBold"/>
                <a:sym typeface="Cinzel SemiBold"/>
              </a:defRPr>
            </a:lvl6pPr>
            <a:lvl7pPr lvl="6" algn="ctr" rtl="0">
              <a:spcBef>
                <a:spcPts val="0"/>
              </a:spcBef>
              <a:spcAft>
                <a:spcPts val="0"/>
              </a:spcAft>
              <a:buClr>
                <a:schemeClr val="lt1"/>
              </a:buClr>
              <a:buSzPts val="3000"/>
              <a:buFont typeface="Cinzel SemiBold"/>
              <a:buNone/>
              <a:defRPr sz="3000">
                <a:solidFill>
                  <a:schemeClr val="lt1"/>
                </a:solidFill>
                <a:latin typeface="Cinzel SemiBold"/>
                <a:ea typeface="Cinzel SemiBold"/>
                <a:cs typeface="Cinzel SemiBold"/>
                <a:sym typeface="Cinzel SemiBold"/>
              </a:defRPr>
            </a:lvl7pPr>
            <a:lvl8pPr lvl="7" algn="ctr" rtl="0">
              <a:spcBef>
                <a:spcPts val="0"/>
              </a:spcBef>
              <a:spcAft>
                <a:spcPts val="0"/>
              </a:spcAft>
              <a:buClr>
                <a:schemeClr val="lt1"/>
              </a:buClr>
              <a:buSzPts val="3000"/>
              <a:buFont typeface="Cinzel SemiBold"/>
              <a:buNone/>
              <a:defRPr sz="3000">
                <a:solidFill>
                  <a:schemeClr val="lt1"/>
                </a:solidFill>
                <a:latin typeface="Cinzel SemiBold"/>
                <a:ea typeface="Cinzel SemiBold"/>
                <a:cs typeface="Cinzel SemiBold"/>
                <a:sym typeface="Cinzel SemiBold"/>
              </a:defRPr>
            </a:lvl8pPr>
            <a:lvl9pPr lvl="8" algn="ctr" rtl="0">
              <a:spcBef>
                <a:spcPts val="0"/>
              </a:spcBef>
              <a:spcAft>
                <a:spcPts val="0"/>
              </a:spcAft>
              <a:buClr>
                <a:schemeClr val="lt1"/>
              </a:buClr>
              <a:buSzPts val="3000"/>
              <a:buFont typeface="Cinzel SemiBold"/>
              <a:buNone/>
              <a:defRPr sz="3000">
                <a:solidFill>
                  <a:schemeClr val="lt1"/>
                </a:solidFill>
                <a:latin typeface="Cinzel SemiBold"/>
                <a:ea typeface="Cinzel SemiBold"/>
                <a:cs typeface="Cinzel SemiBold"/>
                <a:sym typeface="Cinzel SemiBold"/>
              </a:defRPr>
            </a:lvl9pPr>
          </a:lstStyle>
          <a:p>
            <a:endParaRPr dirty="0"/>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Figtree"/>
              <a:buChar char="●"/>
              <a:defRPr>
                <a:solidFill>
                  <a:schemeClr val="lt1"/>
                </a:solidFill>
                <a:latin typeface="Figtree"/>
                <a:ea typeface="Figtree"/>
                <a:cs typeface="Figtree"/>
                <a:sym typeface="Figtree"/>
              </a:defRPr>
            </a:lvl1pPr>
            <a:lvl2pPr marL="914400" lvl="1" indent="-317500">
              <a:lnSpc>
                <a:spcPct val="100000"/>
              </a:lnSpc>
              <a:spcBef>
                <a:spcPts val="1600"/>
              </a:spcBef>
              <a:spcAft>
                <a:spcPts val="0"/>
              </a:spcAft>
              <a:buClr>
                <a:schemeClr val="lt1"/>
              </a:buClr>
              <a:buSzPts val="1400"/>
              <a:buFont typeface="Figtree"/>
              <a:buChar char="○"/>
              <a:defRPr>
                <a:solidFill>
                  <a:schemeClr val="lt1"/>
                </a:solidFill>
                <a:latin typeface="Figtree"/>
                <a:ea typeface="Figtree"/>
                <a:cs typeface="Figtree"/>
                <a:sym typeface="Figtree"/>
              </a:defRPr>
            </a:lvl2pPr>
            <a:lvl3pPr marL="1371600" lvl="2" indent="-317500">
              <a:lnSpc>
                <a:spcPct val="100000"/>
              </a:lnSpc>
              <a:spcBef>
                <a:spcPts val="1600"/>
              </a:spcBef>
              <a:spcAft>
                <a:spcPts val="0"/>
              </a:spcAft>
              <a:buClr>
                <a:schemeClr val="lt1"/>
              </a:buClr>
              <a:buSzPts val="1400"/>
              <a:buFont typeface="Figtree"/>
              <a:buChar char="■"/>
              <a:defRPr>
                <a:solidFill>
                  <a:schemeClr val="lt1"/>
                </a:solidFill>
                <a:latin typeface="Figtree"/>
                <a:ea typeface="Figtree"/>
                <a:cs typeface="Figtree"/>
                <a:sym typeface="Figtree"/>
              </a:defRPr>
            </a:lvl3pPr>
            <a:lvl4pPr marL="1828800" lvl="3" indent="-317500">
              <a:lnSpc>
                <a:spcPct val="100000"/>
              </a:lnSpc>
              <a:spcBef>
                <a:spcPts val="1600"/>
              </a:spcBef>
              <a:spcAft>
                <a:spcPts val="0"/>
              </a:spcAft>
              <a:buClr>
                <a:schemeClr val="lt1"/>
              </a:buClr>
              <a:buSzPts val="1400"/>
              <a:buFont typeface="Figtree"/>
              <a:buChar char="●"/>
              <a:defRPr>
                <a:solidFill>
                  <a:schemeClr val="lt1"/>
                </a:solidFill>
                <a:latin typeface="Figtree"/>
                <a:ea typeface="Figtree"/>
                <a:cs typeface="Figtree"/>
                <a:sym typeface="Figtree"/>
              </a:defRPr>
            </a:lvl4pPr>
            <a:lvl5pPr marL="2286000" lvl="4" indent="-317500">
              <a:lnSpc>
                <a:spcPct val="100000"/>
              </a:lnSpc>
              <a:spcBef>
                <a:spcPts val="1600"/>
              </a:spcBef>
              <a:spcAft>
                <a:spcPts val="0"/>
              </a:spcAft>
              <a:buClr>
                <a:schemeClr val="lt1"/>
              </a:buClr>
              <a:buSzPts val="1400"/>
              <a:buFont typeface="Figtree"/>
              <a:buChar char="○"/>
              <a:defRPr>
                <a:solidFill>
                  <a:schemeClr val="lt1"/>
                </a:solidFill>
                <a:latin typeface="Figtree"/>
                <a:ea typeface="Figtree"/>
                <a:cs typeface="Figtree"/>
                <a:sym typeface="Figtree"/>
              </a:defRPr>
            </a:lvl5pPr>
            <a:lvl6pPr marL="2743200" lvl="5" indent="-317500">
              <a:lnSpc>
                <a:spcPct val="100000"/>
              </a:lnSpc>
              <a:spcBef>
                <a:spcPts val="1600"/>
              </a:spcBef>
              <a:spcAft>
                <a:spcPts val="0"/>
              </a:spcAft>
              <a:buClr>
                <a:schemeClr val="lt1"/>
              </a:buClr>
              <a:buSzPts val="1400"/>
              <a:buFont typeface="Figtree"/>
              <a:buChar char="■"/>
              <a:defRPr>
                <a:solidFill>
                  <a:schemeClr val="lt1"/>
                </a:solidFill>
                <a:latin typeface="Figtree"/>
                <a:ea typeface="Figtree"/>
                <a:cs typeface="Figtree"/>
                <a:sym typeface="Figtree"/>
              </a:defRPr>
            </a:lvl6pPr>
            <a:lvl7pPr marL="3200400" lvl="6" indent="-317500">
              <a:lnSpc>
                <a:spcPct val="100000"/>
              </a:lnSpc>
              <a:spcBef>
                <a:spcPts val="1600"/>
              </a:spcBef>
              <a:spcAft>
                <a:spcPts val="0"/>
              </a:spcAft>
              <a:buClr>
                <a:schemeClr val="lt1"/>
              </a:buClr>
              <a:buSzPts val="1400"/>
              <a:buFont typeface="Figtree"/>
              <a:buChar char="●"/>
              <a:defRPr>
                <a:solidFill>
                  <a:schemeClr val="lt1"/>
                </a:solidFill>
                <a:latin typeface="Figtree"/>
                <a:ea typeface="Figtree"/>
                <a:cs typeface="Figtree"/>
                <a:sym typeface="Figtree"/>
              </a:defRPr>
            </a:lvl7pPr>
            <a:lvl8pPr marL="3657600" lvl="7" indent="-317500">
              <a:lnSpc>
                <a:spcPct val="100000"/>
              </a:lnSpc>
              <a:spcBef>
                <a:spcPts val="1600"/>
              </a:spcBef>
              <a:spcAft>
                <a:spcPts val="0"/>
              </a:spcAft>
              <a:buClr>
                <a:schemeClr val="lt1"/>
              </a:buClr>
              <a:buSzPts val="1400"/>
              <a:buFont typeface="Figtree"/>
              <a:buChar char="○"/>
              <a:defRPr>
                <a:solidFill>
                  <a:schemeClr val="lt1"/>
                </a:solidFill>
                <a:latin typeface="Figtree"/>
                <a:ea typeface="Figtree"/>
                <a:cs typeface="Figtree"/>
                <a:sym typeface="Figtree"/>
              </a:defRPr>
            </a:lvl8pPr>
            <a:lvl9pPr marL="4114800" lvl="8" indent="-317500">
              <a:lnSpc>
                <a:spcPct val="100000"/>
              </a:lnSpc>
              <a:spcBef>
                <a:spcPts val="1600"/>
              </a:spcBef>
              <a:spcAft>
                <a:spcPts val="1600"/>
              </a:spcAft>
              <a:buClr>
                <a:schemeClr val="lt1"/>
              </a:buClr>
              <a:buSzPts val="1400"/>
              <a:buFont typeface="Figtree"/>
              <a:buChar char="■"/>
              <a:defRPr>
                <a:solidFill>
                  <a:schemeClr val="lt1"/>
                </a:solidFill>
                <a:latin typeface="Figtree"/>
                <a:ea typeface="Figtree"/>
                <a:cs typeface="Figtree"/>
                <a:sym typeface="Figtree"/>
              </a:defRPr>
            </a:lvl9pPr>
          </a:lstStyle>
          <a:p>
            <a:endParaRPr dirty="0"/>
          </a:p>
        </p:txBody>
      </p:sp>
    </p:spTree>
    <p:extLst>
      <p:ext uri="{BB962C8B-B14F-4D97-AF65-F5344CB8AC3E}">
        <p14:creationId xmlns:p14="http://schemas.microsoft.com/office/powerpoint/2010/main" val="427277801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8" r:id="rId7"/>
    <p:sldLayoutId id="2147483669" r:id="rId8"/>
    <p:sldLayoutId id="2147483670" r:id="rId9"/>
    <p:sldLayoutId id="2147483694" r:id="rId10"/>
    <p:sldLayoutId id="2147483671" r:id="rId11"/>
    <p:sldLayoutId id="2147483672" r:id="rId12"/>
    <p:sldLayoutId id="2147483673" r:id="rId13"/>
    <p:sldLayoutId id="2147483674" r:id="rId14"/>
    <p:sldLayoutId id="2147483675"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6" r:id="rId33"/>
    <p:sldLayoutId id="2147483695" r:id="rId34"/>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3200" b="0" i="0" u="none" strike="noStrike" cap="none">
          <a:solidFill>
            <a:srgbClr val="000000"/>
          </a:solidFill>
          <a:latin typeface="Jost Medium" pitchFamily="2" charset="0"/>
          <a:ea typeface="Jost Medium" pitchFamily="2" charset="0"/>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image" Target="../media/image9.jpg"/></Relationships>
</file>

<file path=ppt/slides/_rels/slide2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g"/><Relationship Id="rId7"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25.jpg"/><Relationship Id="rId5" Type="http://schemas.openxmlformats.org/officeDocument/2006/relationships/image" Target="../media/image24.png"/><Relationship Id="rId4" Type="http://schemas.openxmlformats.org/officeDocument/2006/relationships/image" Target="../media/image23.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33.xml"/><Relationship Id="rId5" Type="http://schemas.openxmlformats.org/officeDocument/2006/relationships/image" Target="../media/image39.png"/><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41.jpg"/></Relationships>
</file>

<file path=ppt/slides/_rels/slide4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DDB2F6-44C2-2B6B-4782-945B641BD00B}"/>
              </a:ext>
            </a:extLst>
          </p:cNvPr>
          <p:cNvSpPr>
            <a:spLocks noGrp="1"/>
          </p:cNvSpPr>
          <p:nvPr>
            <p:ph type="ctrTitle"/>
          </p:nvPr>
        </p:nvSpPr>
        <p:spPr>
          <a:xfrm>
            <a:off x="950967" y="1721384"/>
            <a:ext cx="8265222" cy="2534000"/>
          </a:xfrm>
        </p:spPr>
        <p:txBody>
          <a:bodyPr/>
          <a:lstStyle/>
          <a:p>
            <a:r>
              <a:rPr lang="pt-BR" sz="6000" dirty="0">
                <a:latin typeface="Jost Medium" pitchFamily="2" charset="0"/>
                <a:ea typeface="Jost Medium" pitchFamily="2" charset="0"/>
                <a:cs typeface="Dubai" panose="020B0503030403030204" pitchFamily="34" charset="-78"/>
              </a:rPr>
              <a:t>Transtornos do neurodesenvolvimento</a:t>
            </a:r>
          </a:p>
        </p:txBody>
      </p:sp>
      <p:sp>
        <p:nvSpPr>
          <p:cNvPr id="3" name="Subtítulo 2">
            <a:extLst>
              <a:ext uri="{FF2B5EF4-FFF2-40B4-BE49-F238E27FC236}">
                <a16:creationId xmlns:a16="http://schemas.microsoft.com/office/drawing/2014/main" id="{0C75B3E3-8A61-F091-12C3-37F19E07C045}"/>
              </a:ext>
            </a:extLst>
          </p:cNvPr>
          <p:cNvSpPr>
            <a:spLocks noGrp="1"/>
          </p:cNvSpPr>
          <p:nvPr>
            <p:ph type="subTitle" idx="1"/>
          </p:nvPr>
        </p:nvSpPr>
        <p:spPr>
          <a:xfrm>
            <a:off x="950967" y="4433330"/>
            <a:ext cx="7327794" cy="1151041"/>
          </a:xfrm>
        </p:spPr>
        <p:txBody>
          <a:bodyPr anchor="ctr"/>
          <a:lstStyle/>
          <a:p>
            <a:r>
              <a:rPr lang="pt-BR" sz="2000" dirty="0"/>
              <a:t>Guilherme Monteiro Constant</a:t>
            </a:r>
          </a:p>
          <a:p>
            <a:r>
              <a:rPr lang="pt-BR" sz="2000" dirty="0"/>
              <a:t>Psiquiatra (CRM-AL 7657 | RQE: 5235)</a:t>
            </a:r>
          </a:p>
        </p:txBody>
      </p:sp>
    </p:spTree>
    <p:extLst>
      <p:ext uri="{BB962C8B-B14F-4D97-AF65-F5344CB8AC3E}">
        <p14:creationId xmlns:p14="http://schemas.microsoft.com/office/powerpoint/2010/main" val="1387219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659035-F820-5ABA-CF38-EABF5A44630A}"/>
              </a:ext>
            </a:extLst>
          </p:cNvPr>
          <p:cNvSpPr>
            <a:spLocks noGrp="1"/>
          </p:cNvSpPr>
          <p:nvPr>
            <p:ph type="title"/>
          </p:nvPr>
        </p:nvSpPr>
        <p:spPr/>
        <p:txBody>
          <a:bodyPr/>
          <a:lstStyle/>
          <a:p>
            <a:r>
              <a:rPr lang="pt-BR" dirty="0"/>
              <a:t>DI - diagnóstico</a:t>
            </a:r>
          </a:p>
        </p:txBody>
      </p:sp>
      <p:sp>
        <p:nvSpPr>
          <p:cNvPr id="6" name="Espaço Reservado para Texto 5">
            <a:extLst>
              <a:ext uri="{FF2B5EF4-FFF2-40B4-BE49-F238E27FC236}">
                <a16:creationId xmlns:a16="http://schemas.microsoft.com/office/drawing/2014/main" id="{7B12369D-0058-CB54-051B-ED66500DD138}"/>
              </a:ext>
            </a:extLst>
          </p:cNvPr>
          <p:cNvSpPr>
            <a:spLocks noGrp="1"/>
          </p:cNvSpPr>
          <p:nvPr>
            <p:ph type="body" idx="1"/>
          </p:nvPr>
        </p:nvSpPr>
        <p:spPr/>
        <p:txBody>
          <a:bodyPr/>
          <a:lstStyle/>
          <a:p>
            <a:endParaRPr lang="pt-BR" dirty="0"/>
          </a:p>
        </p:txBody>
      </p:sp>
      <p:pic>
        <p:nvPicPr>
          <p:cNvPr id="8" name="Imagem 7">
            <a:extLst>
              <a:ext uri="{FF2B5EF4-FFF2-40B4-BE49-F238E27FC236}">
                <a16:creationId xmlns:a16="http://schemas.microsoft.com/office/drawing/2014/main" id="{79ED7B17-9A8A-D39C-CF56-9BA30FAB2906}"/>
              </a:ext>
            </a:extLst>
          </p:cNvPr>
          <p:cNvPicPr>
            <a:picLocks noChangeAspect="1"/>
          </p:cNvPicPr>
          <p:nvPr/>
        </p:nvPicPr>
        <p:blipFill>
          <a:blip r:embed="rId3"/>
          <a:stretch>
            <a:fillRect/>
          </a:stretch>
        </p:blipFill>
        <p:spPr>
          <a:xfrm>
            <a:off x="3196801" y="1509367"/>
            <a:ext cx="6077798" cy="5001323"/>
          </a:xfrm>
          <a:prstGeom prst="rect">
            <a:avLst/>
          </a:prstGeom>
        </p:spPr>
      </p:pic>
    </p:spTree>
    <p:extLst>
      <p:ext uri="{BB962C8B-B14F-4D97-AF65-F5344CB8AC3E}">
        <p14:creationId xmlns:p14="http://schemas.microsoft.com/office/powerpoint/2010/main" val="13300174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C509BB-9B6F-2963-845F-676B899BE2D0}"/>
              </a:ext>
            </a:extLst>
          </p:cNvPr>
          <p:cNvSpPr>
            <a:spLocks noGrp="1"/>
          </p:cNvSpPr>
          <p:nvPr>
            <p:ph type="title"/>
          </p:nvPr>
        </p:nvSpPr>
        <p:spPr/>
        <p:txBody>
          <a:bodyPr/>
          <a:lstStyle/>
          <a:p>
            <a:r>
              <a:rPr lang="pt-BR" dirty="0"/>
              <a:t>Características clínicas</a:t>
            </a:r>
          </a:p>
        </p:txBody>
      </p:sp>
      <p:sp>
        <p:nvSpPr>
          <p:cNvPr id="3" name="Espaço Reservado para Texto 2">
            <a:extLst>
              <a:ext uri="{FF2B5EF4-FFF2-40B4-BE49-F238E27FC236}">
                <a16:creationId xmlns:a16="http://schemas.microsoft.com/office/drawing/2014/main" id="{CD2B420E-8D44-5D35-D742-91F34C044274}"/>
              </a:ext>
            </a:extLst>
          </p:cNvPr>
          <p:cNvSpPr>
            <a:spLocks noGrp="1"/>
          </p:cNvSpPr>
          <p:nvPr>
            <p:ph type="body" idx="1"/>
          </p:nvPr>
        </p:nvSpPr>
        <p:spPr/>
        <p:txBody>
          <a:bodyPr>
            <a:normAutofit/>
          </a:bodyPr>
          <a:lstStyle/>
          <a:p>
            <a:r>
              <a:rPr lang="pt-BR" b="1" dirty="0"/>
              <a:t>Atrasos do desenvolvimento </a:t>
            </a:r>
            <a:r>
              <a:rPr lang="pt-BR" dirty="0"/>
              <a:t>motor e da linguagem são comuns</a:t>
            </a:r>
          </a:p>
          <a:p>
            <a:pPr lvl="1"/>
            <a:r>
              <a:rPr lang="pt-BR" sz="2400" dirty="0"/>
              <a:t>DI leve: atrasos do DNPM podem não ser aparentes</a:t>
            </a:r>
          </a:p>
          <a:p>
            <a:pPr lvl="1"/>
            <a:endParaRPr lang="pt-BR" sz="2400" dirty="0"/>
          </a:p>
          <a:p>
            <a:pPr lvl="1"/>
            <a:endParaRPr lang="pt-BR" sz="2400" dirty="0"/>
          </a:p>
          <a:p>
            <a:pPr lvl="1"/>
            <a:endParaRPr lang="pt-BR" sz="2400" dirty="0"/>
          </a:p>
          <a:p>
            <a:r>
              <a:rPr lang="pt-BR" sz="2600" b="1" dirty="0"/>
              <a:t>Impulsividade: </a:t>
            </a:r>
            <a:r>
              <a:rPr lang="pt-BR" sz="2600" dirty="0"/>
              <a:t>baixo limiar de frustração e comportamento agressivo (auto ou hetero)</a:t>
            </a:r>
          </a:p>
          <a:p>
            <a:endParaRPr lang="pt-BR" dirty="0"/>
          </a:p>
        </p:txBody>
      </p:sp>
      <p:sp>
        <p:nvSpPr>
          <p:cNvPr id="4" name="Retângulo: Cantos Arredondados 3">
            <a:extLst>
              <a:ext uri="{FF2B5EF4-FFF2-40B4-BE49-F238E27FC236}">
                <a16:creationId xmlns:a16="http://schemas.microsoft.com/office/drawing/2014/main" id="{7246B1D8-7012-C082-9D28-520D7BB71052}"/>
              </a:ext>
            </a:extLst>
          </p:cNvPr>
          <p:cNvSpPr/>
          <p:nvPr/>
        </p:nvSpPr>
        <p:spPr>
          <a:xfrm>
            <a:off x="2252926" y="2660747"/>
            <a:ext cx="7081574" cy="483812"/>
          </a:xfrm>
          <a:prstGeom prst="roundRect">
            <a:avLst>
              <a:gd name="adj" fmla="val 8731"/>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800" dirty="0">
                <a:latin typeface="Figtree" pitchFamily="2" charset="0"/>
              </a:rPr>
              <a:t>Detecção na idade escolar – déficits acadêmicos</a:t>
            </a:r>
          </a:p>
        </p:txBody>
      </p:sp>
    </p:spTree>
    <p:extLst>
      <p:ext uri="{BB962C8B-B14F-4D97-AF65-F5344CB8AC3E}">
        <p14:creationId xmlns:p14="http://schemas.microsoft.com/office/powerpoint/2010/main" val="3899773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C6FE66B-3C57-3630-7BAB-E7184C7DFC79}"/>
              </a:ext>
            </a:extLst>
          </p:cNvPr>
          <p:cNvSpPr>
            <a:spLocks noGrp="1"/>
          </p:cNvSpPr>
          <p:nvPr>
            <p:ph type="title"/>
          </p:nvPr>
        </p:nvSpPr>
        <p:spPr/>
        <p:txBody>
          <a:bodyPr/>
          <a:lstStyle/>
          <a:p>
            <a:r>
              <a:rPr lang="pt-BR" dirty="0"/>
              <a:t>Diagnósticos diferenciais</a:t>
            </a:r>
          </a:p>
        </p:txBody>
      </p:sp>
      <p:sp>
        <p:nvSpPr>
          <p:cNvPr id="3" name="Espaço Reservado para Texto 2">
            <a:extLst>
              <a:ext uri="{FF2B5EF4-FFF2-40B4-BE49-F238E27FC236}">
                <a16:creationId xmlns:a16="http://schemas.microsoft.com/office/drawing/2014/main" id="{A9405A16-8A13-7500-D9FA-605AD4B10AFB}"/>
              </a:ext>
            </a:extLst>
          </p:cNvPr>
          <p:cNvSpPr>
            <a:spLocks noGrp="1"/>
          </p:cNvSpPr>
          <p:nvPr>
            <p:ph type="body" idx="1"/>
          </p:nvPr>
        </p:nvSpPr>
        <p:spPr/>
        <p:txBody>
          <a:bodyPr/>
          <a:lstStyle/>
          <a:p>
            <a:r>
              <a:rPr lang="pt-BR" b="1" dirty="0"/>
              <a:t>DI e TDAH:</a:t>
            </a:r>
            <a:r>
              <a:rPr lang="pt-BR" dirty="0"/>
              <a:t> Ambos causam prejuízos de concentração e memória, dificuldade de aprendizagem, impulsividade</a:t>
            </a:r>
          </a:p>
          <a:p>
            <a:pPr lvl="1"/>
            <a:endParaRPr lang="pt-BR" dirty="0"/>
          </a:p>
          <a:p>
            <a:pPr lvl="1"/>
            <a:endParaRPr lang="pt-BR" dirty="0"/>
          </a:p>
          <a:p>
            <a:endParaRPr lang="pt-BR" sz="800" b="1" dirty="0"/>
          </a:p>
          <a:p>
            <a:r>
              <a:rPr lang="pt-BR" b="1" dirty="0"/>
              <a:t>DI e TEA: </a:t>
            </a:r>
            <a:r>
              <a:rPr lang="pt-BR" dirty="0"/>
              <a:t>comorbidade comum;</a:t>
            </a:r>
            <a:r>
              <a:rPr lang="pt-BR" b="1" dirty="0"/>
              <a:t> </a:t>
            </a:r>
            <a:r>
              <a:rPr lang="pt-BR" dirty="0"/>
              <a:t>ambos causam</a:t>
            </a:r>
            <a:r>
              <a:rPr lang="pt-BR" b="1" dirty="0"/>
              <a:t> </a:t>
            </a:r>
            <a:r>
              <a:rPr lang="pt-BR" dirty="0"/>
              <a:t>prejuízo na aquisição de linguagem, retraimento social, comportamentos repetitivos</a:t>
            </a:r>
          </a:p>
          <a:p>
            <a:endParaRPr lang="pt-BR" dirty="0"/>
          </a:p>
        </p:txBody>
      </p:sp>
      <p:sp>
        <p:nvSpPr>
          <p:cNvPr id="5" name="Retângulo: Cantos Arredondados 4">
            <a:extLst>
              <a:ext uri="{FF2B5EF4-FFF2-40B4-BE49-F238E27FC236}">
                <a16:creationId xmlns:a16="http://schemas.microsoft.com/office/drawing/2014/main" id="{61683BD8-54F8-ECAC-FD9A-3B5F113FEC14}"/>
              </a:ext>
            </a:extLst>
          </p:cNvPr>
          <p:cNvSpPr/>
          <p:nvPr/>
        </p:nvSpPr>
        <p:spPr>
          <a:xfrm>
            <a:off x="1795726" y="2777376"/>
            <a:ext cx="8884974" cy="448424"/>
          </a:xfrm>
          <a:prstGeom prst="roundRect">
            <a:avLst>
              <a:gd name="adj" fmla="val 8731"/>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2000" dirty="0">
                <a:latin typeface="Figtree" pitchFamily="2" charset="0"/>
              </a:rPr>
              <a:t>DI: Prejuízo nas atividades de vida diária (</a:t>
            </a:r>
            <a:r>
              <a:rPr lang="pt-BR" sz="2000" dirty="0" err="1">
                <a:latin typeface="Figtree" pitchFamily="2" charset="0"/>
              </a:rPr>
              <a:t>AVDs</a:t>
            </a:r>
            <a:r>
              <a:rPr lang="pt-BR" sz="2000" dirty="0">
                <a:latin typeface="Figtree" pitchFamily="2" charset="0"/>
              </a:rPr>
              <a:t>)</a:t>
            </a:r>
          </a:p>
        </p:txBody>
      </p:sp>
      <p:sp>
        <p:nvSpPr>
          <p:cNvPr id="6" name="Retângulo: Cantos Arredondados 5">
            <a:extLst>
              <a:ext uri="{FF2B5EF4-FFF2-40B4-BE49-F238E27FC236}">
                <a16:creationId xmlns:a16="http://schemas.microsoft.com/office/drawing/2014/main" id="{88220177-F690-6460-81EE-B6F5FE5C269B}"/>
              </a:ext>
            </a:extLst>
          </p:cNvPr>
          <p:cNvSpPr/>
          <p:nvPr/>
        </p:nvSpPr>
        <p:spPr>
          <a:xfrm>
            <a:off x="1795726" y="4822076"/>
            <a:ext cx="8884974" cy="448424"/>
          </a:xfrm>
          <a:prstGeom prst="roundRect">
            <a:avLst>
              <a:gd name="adj" fmla="val 8731"/>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2000" dirty="0">
                <a:latin typeface="Figtree" pitchFamily="2" charset="0"/>
              </a:rPr>
              <a:t>DI: Prejuízo nas </a:t>
            </a:r>
            <a:r>
              <a:rPr lang="pt-BR" sz="2000" dirty="0" err="1">
                <a:latin typeface="Figtree" pitchFamily="2" charset="0"/>
              </a:rPr>
              <a:t>AVDs</a:t>
            </a:r>
            <a:endParaRPr lang="pt-BR" sz="2000" dirty="0">
              <a:latin typeface="Figtree" pitchFamily="2" charset="0"/>
            </a:endParaRPr>
          </a:p>
        </p:txBody>
      </p:sp>
    </p:spTree>
    <p:extLst>
      <p:ext uri="{BB962C8B-B14F-4D97-AF65-F5344CB8AC3E}">
        <p14:creationId xmlns:p14="http://schemas.microsoft.com/office/powerpoint/2010/main" val="4649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41A4A0-11BA-6800-55DC-4093CB7ACDC1}"/>
              </a:ext>
            </a:extLst>
          </p:cNvPr>
          <p:cNvSpPr>
            <a:spLocks noGrp="1"/>
          </p:cNvSpPr>
          <p:nvPr>
            <p:ph type="title"/>
          </p:nvPr>
        </p:nvSpPr>
        <p:spPr/>
        <p:txBody>
          <a:bodyPr/>
          <a:lstStyle/>
          <a:p>
            <a:r>
              <a:rPr lang="pt-BR" dirty="0"/>
              <a:t>Tratamento</a:t>
            </a:r>
          </a:p>
        </p:txBody>
      </p:sp>
      <p:sp>
        <p:nvSpPr>
          <p:cNvPr id="3" name="Espaço Reservado para Texto 2">
            <a:extLst>
              <a:ext uri="{FF2B5EF4-FFF2-40B4-BE49-F238E27FC236}">
                <a16:creationId xmlns:a16="http://schemas.microsoft.com/office/drawing/2014/main" id="{444DE874-6889-F42C-9EBF-9FE57D2436D6}"/>
              </a:ext>
            </a:extLst>
          </p:cNvPr>
          <p:cNvSpPr>
            <a:spLocks noGrp="1"/>
          </p:cNvSpPr>
          <p:nvPr>
            <p:ph type="body" idx="1"/>
          </p:nvPr>
        </p:nvSpPr>
        <p:spPr>
          <a:xfrm>
            <a:off x="960000" y="1403133"/>
            <a:ext cx="10272000" cy="2406867"/>
          </a:xfrm>
        </p:spPr>
        <p:txBody>
          <a:bodyPr/>
          <a:lstStyle/>
          <a:p>
            <a:endParaRPr lang="pt-BR" sz="700" dirty="0"/>
          </a:p>
          <a:p>
            <a:endParaRPr lang="pt-BR" sz="700" dirty="0"/>
          </a:p>
          <a:p>
            <a:endParaRPr lang="pt-BR" sz="700" dirty="0"/>
          </a:p>
          <a:p>
            <a:r>
              <a:rPr lang="pt-BR" dirty="0"/>
              <a:t>Encaminhar às terapias multidisciplinares (psicologia, fonoaudiologia, terapia ocupacional, fisioterapia...)</a:t>
            </a:r>
          </a:p>
          <a:p>
            <a:endParaRPr lang="pt-BR" dirty="0"/>
          </a:p>
          <a:p>
            <a:pPr marL="795847" lvl="1" indent="0">
              <a:buNone/>
            </a:pPr>
            <a:endParaRPr lang="pt-BR" dirty="0"/>
          </a:p>
        </p:txBody>
      </p:sp>
      <p:pic>
        <p:nvPicPr>
          <p:cNvPr id="5" name="Imagem 4">
            <a:extLst>
              <a:ext uri="{FF2B5EF4-FFF2-40B4-BE49-F238E27FC236}">
                <a16:creationId xmlns:a16="http://schemas.microsoft.com/office/drawing/2014/main" id="{79644E8C-85B8-0D83-C1EE-58FB7FA827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6005" y="3530601"/>
            <a:ext cx="3505995" cy="2607186"/>
          </a:xfrm>
          <a:prstGeom prst="roundRect">
            <a:avLst>
              <a:gd name="adj" fmla="val 8594"/>
            </a:avLst>
          </a:prstGeom>
          <a:solidFill>
            <a:srgbClr val="FFFFFF">
              <a:shade val="85000"/>
            </a:srgbClr>
          </a:solidFill>
          <a:ln>
            <a:noFill/>
          </a:ln>
          <a:effectLst/>
        </p:spPr>
      </p:pic>
      <p:sp>
        <p:nvSpPr>
          <p:cNvPr id="6" name="Retângulo: Cantos Arredondados 5">
            <a:extLst>
              <a:ext uri="{FF2B5EF4-FFF2-40B4-BE49-F238E27FC236}">
                <a16:creationId xmlns:a16="http://schemas.microsoft.com/office/drawing/2014/main" id="{BCC513CB-0368-28C3-F65E-E1A4C08FC290}"/>
              </a:ext>
            </a:extLst>
          </p:cNvPr>
          <p:cNvSpPr/>
          <p:nvPr/>
        </p:nvSpPr>
        <p:spPr>
          <a:xfrm>
            <a:off x="1201300" y="3894394"/>
            <a:ext cx="6101200" cy="1879600"/>
          </a:xfrm>
          <a:prstGeom prst="roundRect">
            <a:avLst>
              <a:gd name="adj" fmla="val 8731"/>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2400" dirty="0">
                <a:latin typeface="Figtree" pitchFamily="2" charset="0"/>
              </a:rPr>
              <a:t>Com as técnicas adequadas, muitos adquirem habilidades para vida diária e competências acadêmicas básicas (leitura, escrita, matemática)</a:t>
            </a:r>
          </a:p>
        </p:txBody>
      </p:sp>
    </p:spTree>
    <p:extLst>
      <p:ext uri="{BB962C8B-B14F-4D97-AF65-F5344CB8AC3E}">
        <p14:creationId xmlns:p14="http://schemas.microsoft.com/office/powerpoint/2010/main" val="289718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E87573-7B22-526C-94F4-38E03A99B54A}"/>
              </a:ext>
            </a:extLst>
          </p:cNvPr>
          <p:cNvSpPr>
            <a:spLocks noGrp="1"/>
          </p:cNvSpPr>
          <p:nvPr>
            <p:ph type="title"/>
          </p:nvPr>
        </p:nvSpPr>
        <p:spPr/>
        <p:txBody>
          <a:bodyPr/>
          <a:lstStyle/>
          <a:p>
            <a:r>
              <a:rPr lang="pt-BR" dirty="0"/>
              <a:t>Tratamento medicamentoso</a:t>
            </a:r>
          </a:p>
        </p:txBody>
      </p:sp>
      <p:sp>
        <p:nvSpPr>
          <p:cNvPr id="3" name="Espaço Reservado para Texto 2">
            <a:extLst>
              <a:ext uri="{FF2B5EF4-FFF2-40B4-BE49-F238E27FC236}">
                <a16:creationId xmlns:a16="http://schemas.microsoft.com/office/drawing/2014/main" id="{6CDCBBDE-AB39-8EE9-06DC-86E7B7217E7A}"/>
              </a:ext>
            </a:extLst>
          </p:cNvPr>
          <p:cNvSpPr>
            <a:spLocks noGrp="1"/>
          </p:cNvSpPr>
          <p:nvPr>
            <p:ph type="body" idx="1"/>
          </p:nvPr>
        </p:nvSpPr>
        <p:spPr>
          <a:xfrm>
            <a:off x="960000" y="1316934"/>
            <a:ext cx="10774800" cy="4918548"/>
          </a:xfrm>
        </p:spPr>
        <p:txBody>
          <a:bodyPr>
            <a:normAutofit fontScale="77500" lnSpcReduction="20000"/>
          </a:bodyPr>
          <a:lstStyle/>
          <a:p>
            <a:r>
              <a:rPr lang="pt-BR" dirty="0"/>
              <a:t>Poucos tratamentos baseados em evidências</a:t>
            </a:r>
          </a:p>
          <a:p>
            <a:endParaRPr lang="pt-BR" dirty="0"/>
          </a:p>
          <a:p>
            <a:r>
              <a:rPr lang="pt-BR" b="1" dirty="0"/>
              <a:t>Agressividade, agitação, impulsividade:</a:t>
            </a:r>
          </a:p>
          <a:p>
            <a:pPr lvl="1"/>
            <a:r>
              <a:rPr lang="pt-BR" sz="2400" dirty="0"/>
              <a:t>Antipsicóticos: risperidona, </a:t>
            </a:r>
            <a:r>
              <a:rPr lang="pt-BR" sz="2400" dirty="0" err="1"/>
              <a:t>aripiprazol</a:t>
            </a:r>
            <a:endParaRPr lang="pt-BR" sz="2400" dirty="0"/>
          </a:p>
          <a:p>
            <a:pPr lvl="1"/>
            <a:r>
              <a:rPr lang="pt-BR" sz="2400" dirty="0"/>
              <a:t>Ex.: Risperidona 1mg/noite e reavaliar</a:t>
            </a:r>
          </a:p>
          <a:p>
            <a:endParaRPr lang="pt-BR" dirty="0"/>
          </a:p>
          <a:p>
            <a:r>
              <a:rPr lang="pt-BR" b="1" dirty="0"/>
              <a:t>Comportamento hipersexualizado</a:t>
            </a:r>
            <a:r>
              <a:rPr lang="pt-BR" dirty="0"/>
              <a:t>: ISRS? (Citalopram, Fluoxetina...)</a:t>
            </a:r>
          </a:p>
          <a:p>
            <a:endParaRPr lang="pt-BR" dirty="0"/>
          </a:p>
          <a:p>
            <a:r>
              <a:rPr lang="pt-BR" b="1" dirty="0"/>
              <a:t>Insônia</a:t>
            </a:r>
          </a:p>
          <a:p>
            <a:pPr lvl="1"/>
            <a:r>
              <a:rPr lang="pt-BR" sz="2400" dirty="0"/>
              <a:t>Melatonina</a:t>
            </a:r>
          </a:p>
          <a:p>
            <a:pPr lvl="1"/>
            <a:r>
              <a:rPr lang="pt-BR" sz="2400" dirty="0"/>
              <a:t>Vários psicotrópicos sedativos são usados </a:t>
            </a:r>
            <a:r>
              <a:rPr lang="pt-BR" sz="2400" i="1" dirty="0"/>
              <a:t>off-</a:t>
            </a:r>
            <a:r>
              <a:rPr lang="pt-BR" sz="2400" i="1" dirty="0" err="1"/>
              <a:t>label</a:t>
            </a:r>
            <a:r>
              <a:rPr lang="pt-BR" sz="2400" dirty="0"/>
              <a:t> (</a:t>
            </a:r>
            <a:r>
              <a:rPr lang="pt-BR" sz="2400" dirty="0" err="1"/>
              <a:t>Levomepromazina</a:t>
            </a:r>
            <a:r>
              <a:rPr lang="pt-BR" sz="2400" dirty="0"/>
              <a:t>, </a:t>
            </a:r>
            <a:r>
              <a:rPr lang="pt-BR" sz="2400" dirty="0" err="1"/>
              <a:t>periciazina</a:t>
            </a:r>
            <a:r>
              <a:rPr lang="pt-BR" sz="2400" dirty="0"/>
              <a:t>)</a:t>
            </a:r>
            <a:r>
              <a:rPr lang="pt-BR" dirty="0"/>
              <a:t> </a:t>
            </a:r>
          </a:p>
        </p:txBody>
      </p:sp>
      <p:sp>
        <p:nvSpPr>
          <p:cNvPr id="7" name="Retângulo: Cantos Arredondados 6">
            <a:extLst>
              <a:ext uri="{FF2B5EF4-FFF2-40B4-BE49-F238E27FC236}">
                <a16:creationId xmlns:a16="http://schemas.microsoft.com/office/drawing/2014/main" id="{9D79140E-8155-6234-0165-463F61F5D66A}"/>
              </a:ext>
            </a:extLst>
          </p:cNvPr>
          <p:cNvSpPr/>
          <p:nvPr/>
        </p:nvSpPr>
        <p:spPr>
          <a:xfrm>
            <a:off x="10058400" y="5611848"/>
            <a:ext cx="1270001" cy="365896"/>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ctr"/>
            <a:r>
              <a:rPr lang="pt-BR" sz="2000" dirty="0" err="1">
                <a:latin typeface="Jost" pitchFamily="2" charset="0"/>
                <a:ea typeface="Jost" pitchFamily="2" charset="0"/>
              </a:rPr>
              <a:t>Neuleptil</a:t>
            </a:r>
            <a:endParaRPr lang="pt-BR" sz="2000" dirty="0">
              <a:latin typeface="Jost" pitchFamily="2" charset="0"/>
              <a:ea typeface="Jost" pitchFamily="2" charset="0"/>
            </a:endParaRPr>
          </a:p>
        </p:txBody>
      </p:sp>
      <p:sp>
        <p:nvSpPr>
          <p:cNvPr id="8" name="Retângulo: Cantos Arredondados 7">
            <a:extLst>
              <a:ext uri="{FF2B5EF4-FFF2-40B4-BE49-F238E27FC236}">
                <a16:creationId xmlns:a16="http://schemas.microsoft.com/office/drawing/2014/main" id="{9F23C619-F272-6F1F-4EA1-F8BA8C86DA1C}"/>
              </a:ext>
            </a:extLst>
          </p:cNvPr>
          <p:cNvSpPr/>
          <p:nvPr/>
        </p:nvSpPr>
        <p:spPr>
          <a:xfrm>
            <a:off x="8013699" y="5595944"/>
            <a:ext cx="1943101" cy="763599"/>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ctr"/>
            <a:r>
              <a:rPr lang="pt-BR" sz="2000" dirty="0" err="1">
                <a:latin typeface="Jost" pitchFamily="2" charset="0"/>
                <a:ea typeface="Jost" pitchFamily="2" charset="0"/>
              </a:rPr>
              <a:t>Neozine</a:t>
            </a:r>
            <a:endParaRPr lang="pt-BR" sz="2000" dirty="0">
              <a:latin typeface="Jost" pitchFamily="2" charset="0"/>
              <a:ea typeface="Jost" pitchFamily="2" charset="0"/>
            </a:endParaRPr>
          </a:p>
          <a:p>
            <a:pPr lvl="1" algn="ctr"/>
            <a:r>
              <a:rPr lang="pt-BR" sz="2000" dirty="0">
                <a:latin typeface="Jost" pitchFamily="2" charset="0"/>
                <a:ea typeface="Jost" pitchFamily="2" charset="0"/>
              </a:rPr>
              <a:t>Levozine</a:t>
            </a:r>
          </a:p>
        </p:txBody>
      </p:sp>
      <p:pic>
        <p:nvPicPr>
          <p:cNvPr id="12" name="Imagem 11">
            <a:extLst>
              <a:ext uri="{FF2B5EF4-FFF2-40B4-BE49-F238E27FC236}">
                <a16:creationId xmlns:a16="http://schemas.microsoft.com/office/drawing/2014/main" id="{9A0D10EC-8144-B979-C4DB-20D96C0F0A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6441" y="1625600"/>
            <a:ext cx="2823918" cy="158750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3730010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500"/>
                                        <p:tgtEl>
                                          <p:spTgt spid="3">
                                            <p:txEl>
                                              <p:pRg st="6" end="6"/>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8" end="8"/>
                                            </p:txEl>
                                          </p:spTgt>
                                        </p:tgtEl>
                                        <p:attrNameLst>
                                          <p:attrName>style.visibility</p:attrName>
                                        </p:attrNameLst>
                                      </p:cBhvr>
                                      <p:to>
                                        <p:strVal val="visible"/>
                                      </p:to>
                                    </p:set>
                                    <p:animEffect transition="in" filter="fade">
                                      <p:cBhvr>
                                        <p:cTn id="12" dur="500"/>
                                        <p:tgtEl>
                                          <p:spTgt spid="3">
                                            <p:txEl>
                                              <p:pRg st="8" end="8"/>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animEffect transition="in" filter="fade">
                                      <p:cBhvr>
                                        <p:cTn id="15" dur="500"/>
                                        <p:tgtEl>
                                          <p:spTgt spid="3">
                                            <p:txEl>
                                              <p:pRg st="9" end="9"/>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10" end="10"/>
                                            </p:txEl>
                                          </p:spTgt>
                                        </p:tgtEl>
                                        <p:attrNameLst>
                                          <p:attrName>style.visibility</p:attrName>
                                        </p:attrNameLst>
                                      </p:cBhvr>
                                      <p:to>
                                        <p:strVal val="visible"/>
                                      </p:to>
                                    </p:set>
                                    <p:animEffect transition="in" filter="fade">
                                      <p:cBhvr>
                                        <p:cTn id="18" dur="500"/>
                                        <p:tgtEl>
                                          <p:spTgt spid="3">
                                            <p:txEl>
                                              <p:pRg st="10" end="10"/>
                                            </p:txEl>
                                          </p:spTgt>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ítulo 4">
            <a:extLst>
              <a:ext uri="{FF2B5EF4-FFF2-40B4-BE49-F238E27FC236}">
                <a16:creationId xmlns:a16="http://schemas.microsoft.com/office/drawing/2014/main" id="{9B274246-4135-0C91-311B-A2147703FC8B}"/>
              </a:ext>
            </a:extLst>
          </p:cNvPr>
          <p:cNvSpPr txBox="1">
            <a:spLocks/>
          </p:cNvSpPr>
          <p:nvPr/>
        </p:nvSpPr>
        <p:spPr>
          <a:xfrm>
            <a:off x="2462800" y="2741908"/>
            <a:ext cx="7266400" cy="1374183"/>
          </a:xfrm>
          <a:prstGeom prst="rect">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eaLnBrk="1" hangingPunct="1">
              <a:lnSpc>
                <a:spcPct val="100000"/>
              </a:lnSpc>
              <a:spcBef>
                <a:spcPts val="0"/>
              </a:spcBef>
              <a:spcAft>
                <a:spcPts val="0"/>
              </a:spcAft>
              <a:buClr>
                <a:schemeClr val="lt1"/>
              </a:buClr>
              <a:buSzPts val="1400"/>
              <a:buFont typeface="Figtree"/>
              <a:buNone/>
              <a:defRPr sz="2133" b="0" i="0" u="none" strike="noStrike" cap="none">
                <a:solidFill>
                  <a:schemeClr val="lt1"/>
                </a:solidFill>
                <a:latin typeface="Figtree"/>
                <a:ea typeface="Figtree"/>
                <a:cs typeface="Figtree"/>
                <a:sym typeface="Figtree"/>
              </a:defRPr>
            </a:lvl1pPr>
            <a:lvl2pPr marL="914400" marR="0" lvl="1" indent="-317500" algn="ctr" rtl="0" eaLnBrk="1" hangingPunct="1">
              <a:lnSpc>
                <a:spcPct val="100000"/>
              </a:lnSpc>
              <a:spcBef>
                <a:spcPts val="0"/>
              </a:spcBef>
              <a:spcAft>
                <a:spcPts val="0"/>
              </a:spcAft>
              <a:buClr>
                <a:schemeClr val="lt1"/>
              </a:buClr>
              <a:buSzPts val="1400"/>
              <a:buFont typeface="Figtree"/>
              <a:buNone/>
              <a:defRPr sz="1867" b="0" i="0" u="none" strike="noStrike" cap="none">
                <a:solidFill>
                  <a:schemeClr val="lt1"/>
                </a:solidFill>
                <a:latin typeface="Figtree"/>
                <a:ea typeface="Figtree"/>
                <a:cs typeface="Figtree"/>
                <a:sym typeface="Figtree"/>
              </a:defRPr>
            </a:lvl2pPr>
            <a:lvl3pPr marL="1371600" marR="0" lvl="2" indent="-317500" algn="ctr" rtl="0" eaLnBrk="1" hangingPunct="1">
              <a:lnSpc>
                <a:spcPct val="100000"/>
              </a:lnSpc>
              <a:spcBef>
                <a:spcPts val="2133"/>
              </a:spcBef>
              <a:spcAft>
                <a:spcPts val="0"/>
              </a:spcAft>
              <a:buClr>
                <a:schemeClr val="lt1"/>
              </a:buClr>
              <a:buSzPts val="1400"/>
              <a:buFont typeface="Figtree"/>
              <a:buNone/>
              <a:defRPr sz="1867" b="0" i="0" u="none" strike="noStrike" cap="none">
                <a:solidFill>
                  <a:schemeClr val="lt1"/>
                </a:solidFill>
                <a:latin typeface="Figtree"/>
                <a:ea typeface="Figtree"/>
                <a:cs typeface="Figtree"/>
                <a:sym typeface="Figtree"/>
              </a:defRPr>
            </a:lvl3pPr>
            <a:lvl4pPr marL="1828800" marR="0" lvl="3" indent="-317500" algn="ctr" rtl="0" eaLnBrk="1" hangingPunct="1">
              <a:lnSpc>
                <a:spcPct val="100000"/>
              </a:lnSpc>
              <a:spcBef>
                <a:spcPts val="2133"/>
              </a:spcBef>
              <a:spcAft>
                <a:spcPts val="0"/>
              </a:spcAft>
              <a:buClr>
                <a:schemeClr val="lt1"/>
              </a:buClr>
              <a:buSzPts val="1400"/>
              <a:buFont typeface="Figtree"/>
              <a:buNone/>
              <a:defRPr sz="1867" b="0" i="0" u="none" strike="noStrike" cap="none">
                <a:solidFill>
                  <a:schemeClr val="lt1"/>
                </a:solidFill>
                <a:latin typeface="Figtree"/>
                <a:ea typeface="Figtree"/>
                <a:cs typeface="Figtree"/>
                <a:sym typeface="Figtree"/>
              </a:defRPr>
            </a:lvl4pPr>
            <a:lvl5pPr marL="2286000" marR="0" lvl="4" indent="-317500" algn="ctr" rtl="0" eaLnBrk="1" hangingPunct="1">
              <a:lnSpc>
                <a:spcPct val="100000"/>
              </a:lnSpc>
              <a:spcBef>
                <a:spcPts val="2133"/>
              </a:spcBef>
              <a:spcAft>
                <a:spcPts val="0"/>
              </a:spcAft>
              <a:buClr>
                <a:schemeClr val="lt1"/>
              </a:buClr>
              <a:buSzPts val="1400"/>
              <a:buFont typeface="Figtree"/>
              <a:buNone/>
              <a:defRPr sz="1867" b="0" i="0" u="none" strike="noStrike" cap="none">
                <a:solidFill>
                  <a:schemeClr val="lt1"/>
                </a:solidFill>
                <a:latin typeface="Figtree"/>
                <a:ea typeface="Figtree"/>
                <a:cs typeface="Figtree"/>
                <a:sym typeface="Figtree"/>
              </a:defRPr>
            </a:lvl5pPr>
            <a:lvl6pPr marL="2743200" marR="0" lvl="5" indent="-317500" algn="ctr" rtl="0" eaLnBrk="1" hangingPunct="1">
              <a:lnSpc>
                <a:spcPct val="100000"/>
              </a:lnSpc>
              <a:spcBef>
                <a:spcPts val="2133"/>
              </a:spcBef>
              <a:spcAft>
                <a:spcPts val="0"/>
              </a:spcAft>
              <a:buClr>
                <a:schemeClr val="lt1"/>
              </a:buClr>
              <a:buSzPts val="1400"/>
              <a:buFont typeface="Figtree"/>
              <a:buNone/>
              <a:defRPr sz="1867" b="0" i="0" u="none" strike="noStrike" cap="none">
                <a:solidFill>
                  <a:schemeClr val="lt1"/>
                </a:solidFill>
                <a:latin typeface="Figtree"/>
                <a:ea typeface="Figtree"/>
                <a:cs typeface="Figtree"/>
                <a:sym typeface="Figtree"/>
              </a:defRPr>
            </a:lvl6pPr>
            <a:lvl7pPr marL="3200400" marR="0" lvl="6" indent="-317500" algn="ctr" rtl="0" eaLnBrk="1" hangingPunct="1">
              <a:lnSpc>
                <a:spcPct val="100000"/>
              </a:lnSpc>
              <a:spcBef>
                <a:spcPts val="2133"/>
              </a:spcBef>
              <a:spcAft>
                <a:spcPts val="0"/>
              </a:spcAft>
              <a:buClr>
                <a:schemeClr val="lt1"/>
              </a:buClr>
              <a:buSzPts val="1400"/>
              <a:buFont typeface="Figtree"/>
              <a:buNone/>
              <a:defRPr sz="1867" b="0" i="0" u="none" strike="noStrike" cap="none">
                <a:solidFill>
                  <a:schemeClr val="lt1"/>
                </a:solidFill>
                <a:latin typeface="Figtree"/>
                <a:ea typeface="Figtree"/>
                <a:cs typeface="Figtree"/>
                <a:sym typeface="Figtree"/>
              </a:defRPr>
            </a:lvl7pPr>
            <a:lvl8pPr marL="3657600" marR="0" lvl="7" indent="-317500" algn="ctr" rtl="0" eaLnBrk="1" hangingPunct="1">
              <a:lnSpc>
                <a:spcPct val="100000"/>
              </a:lnSpc>
              <a:spcBef>
                <a:spcPts val="2133"/>
              </a:spcBef>
              <a:spcAft>
                <a:spcPts val="0"/>
              </a:spcAft>
              <a:buClr>
                <a:schemeClr val="lt1"/>
              </a:buClr>
              <a:buSzPts val="1400"/>
              <a:buFont typeface="Figtree"/>
              <a:buNone/>
              <a:defRPr sz="1867" b="0" i="0" u="none" strike="noStrike" cap="none">
                <a:solidFill>
                  <a:schemeClr val="lt1"/>
                </a:solidFill>
                <a:latin typeface="Figtree"/>
                <a:ea typeface="Figtree"/>
                <a:cs typeface="Figtree"/>
                <a:sym typeface="Figtree"/>
              </a:defRPr>
            </a:lvl8pPr>
            <a:lvl9pPr marL="4114800" marR="0" lvl="8" indent="-317500" algn="ctr" rtl="0" eaLnBrk="1" hangingPunct="1">
              <a:lnSpc>
                <a:spcPct val="100000"/>
              </a:lnSpc>
              <a:spcBef>
                <a:spcPts val="2133"/>
              </a:spcBef>
              <a:spcAft>
                <a:spcPts val="2133"/>
              </a:spcAft>
              <a:buClr>
                <a:schemeClr val="lt1"/>
              </a:buClr>
              <a:buSzPts val="1400"/>
              <a:buFont typeface="Figtree"/>
              <a:buNone/>
              <a:defRPr sz="1867" b="0" i="0" u="none" strike="noStrike" cap="none">
                <a:solidFill>
                  <a:schemeClr val="lt1"/>
                </a:solidFill>
                <a:latin typeface="Figtree"/>
                <a:ea typeface="Figtree"/>
                <a:cs typeface="Figtree"/>
                <a:sym typeface="Figtree"/>
              </a:defRPr>
            </a:lvl9pPr>
          </a:lstStyle>
          <a:p>
            <a:r>
              <a:rPr lang="pt-BR" sz="4000" dirty="0">
                <a:latin typeface="Jost" pitchFamily="2" charset="0"/>
                <a:ea typeface="Jost" pitchFamily="2" charset="0"/>
              </a:rPr>
              <a:t>Transtorno do espectro autista (TEA)</a:t>
            </a:r>
            <a:endParaRPr lang="pt-BR" sz="4000" dirty="0"/>
          </a:p>
        </p:txBody>
      </p:sp>
    </p:spTree>
    <p:extLst>
      <p:ext uri="{BB962C8B-B14F-4D97-AF65-F5344CB8AC3E}">
        <p14:creationId xmlns:p14="http://schemas.microsoft.com/office/powerpoint/2010/main" val="186091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80706F29-6922-0A8C-9E08-FCE3EB864D65}"/>
              </a:ext>
            </a:extLst>
          </p:cNvPr>
          <p:cNvSpPr>
            <a:spLocks noGrp="1"/>
          </p:cNvSpPr>
          <p:nvPr>
            <p:ph type="title"/>
          </p:nvPr>
        </p:nvSpPr>
        <p:spPr/>
        <p:txBody>
          <a:bodyPr/>
          <a:lstStyle/>
          <a:p>
            <a:r>
              <a:rPr lang="pt-BR" dirty="0"/>
              <a:t>TEA</a:t>
            </a:r>
          </a:p>
        </p:txBody>
      </p:sp>
      <p:sp>
        <p:nvSpPr>
          <p:cNvPr id="8" name="Espaço Reservado para Texto 7">
            <a:extLst>
              <a:ext uri="{FF2B5EF4-FFF2-40B4-BE49-F238E27FC236}">
                <a16:creationId xmlns:a16="http://schemas.microsoft.com/office/drawing/2014/main" id="{70A1E5F6-C850-E937-E468-89C832BBFEA2}"/>
              </a:ext>
            </a:extLst>
          </p:cNvPr>
          <p:cNvSpPr>
            <a:spLocks noGrp="1"/>
          </p:cNvSpPr>
          <p:nvPr>
            <p:ph type="body" idx="1"/>
          </p:nvPr>
        </p:nvSpPr>
        <p:spPr/>
        <p:txBody>
          <a:bodyPr>
            <a:normAutofit fontScale="92500" lnSpcReduction="20000"/>
          </a:bodyPr>
          <a:lstStyle/>
          <a:p>
            <a:endParaRPr lang="pt-BR" dirty="0"/>
          </a:p>
          <a:p>
            <a:endParaRPr lang="pt-BR" dirty="0"/>
          </a:p>
          <a:p>
            <a:endParaRPr lang="pt-BR" dirty="0"/>
          </a:p>
          <a:p>
            <a:endParaRPr lang="pt-BR" dirty="0"/>
          </a:p>
          <a:p>
            <a:endParaRPr lang="pt-BR" dirty="0"/>
          </a:p>
          <a:p>
            <a:endParaRPr lang="pt-BR" dirty="0"/>
          </a:p>
          <a:p>
            <a:r>
              <a:rPr lang="pt-BR" dirty="0"/>
              <a:t>Presente no início do desenvolvimento</a:t>
            </a:r>
          </a:p>
          <a:p>
            <a:endParaRPr lang="pt-BR" sz="400" dirty="0"/>
          </a:p>
          <a:p>
            <a:pPr lvl="1"/>
            <a:r>
              <a:rPr lang="pt-BR" sz="2200" dirty="0"/>
              <a:t>Podem ser identificados tardiamente ou mascarados ao longo da vida</a:t>
            </a:r>
          </a:p>
          <a:p>
            <a:pPr lvl="1"/>
            <a:endParaRPr lang="pt-BR" sz="2200" dirty="0"/>
          </a:p>
          <a:p>
            <a:r>
              <a:rPr lang="pt-BR" dirty="0"/>
              <a:t>EUA: 1 em 68 crianças</a:t>
            </a:r>
          </a:p>
          <a:p>
            <a:pPr lvl="1"/>
            <a:r>
              <a:rPr lang="pt-BR" dirty="0"/>
              <a:t>Meninos: 1 em 42</a:t>
            </a:r>
          </a:p>
          <a:p>
            <a:pPr lvl="1"/>
            <a:r>
              <a:rPr lang="pt-BR" dirty="0"/>
              <a:t>Meninas: 1 em 189</a:t>
            </a:r>
          </a:p>
          <a:p>
            <a:endParaRPr lang="pt-BR" dirty="0"/>
          </a:p>
        </p:txBody>
      </p:sp>
      <p:sp>
        <p:nvSpPr>
          <p:cNvPr id="11" name="Retângulo: Cantos Arredondados 10">
            <a:extLst>
              <a:ext uri="{FF2B5EF4-FFF2-40B4-BE49-F238E27FC236}">
                <a16:creationId xmlns:a16="http://schemas.microsoft.com/office/drawing/2014/main" id="{703245A4-80A5-0EF4-2D84-A6BC784C5A13}"/>
              </a:ext>
            </a:extLst>
          </p:cNvPr>
          <p:cNvSpPr/>
          <p:nvPr/>
        </p:nvSpPr>
        <p:spPr>
          <a:xfrm>
            <a:off x="1301533" y="1657350"/>
            <a:ext cx="4556343" cy="141922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ctr"/>
            <a:r>
              <a:rPr lang="pt-BR" sz="2000" dirty="0">
                <a:latin typeface="Jost" pitchFamily="2" charset="0"/>
                <a:ea typeface="Jost" pitchFamily="2" charset="0"/>
              </a:rPr>
              <a:t>Prejuízo em comunicação e interação social</a:t>
            </a:r>
          </a:p>
        </p:txBody>
      </p:sp>
      <p:sp>
        <p:nvSpPr>
          <p:cNvPr id="12" name="Retângulo: Cantos Arredondados 11">
            <a:extLst>
              <a:ext uri="{FF2B5EF4-FFF2-40B4-BE49-F238E27FC236}">
                <a16:creationId xmlns:a16="http://schemas.microsoft.com/office/drawing/2014/main" id="{24E323F7-0228-8584-DE4C-127AE14A0EC6}"/>
              </a:ext>
            </a:extLst>
          </p:cNvPr>
          <p:cNvSpPr/>
          <p:nvPr/>
        </p:nvSpPr>
        <p:spPr>
          <a:xfrm>
            <a:off x="6313708" y="1657350"/>
            <a:ext cx="4556343" cy="141922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ctr"/>
            <a:r>
              <a:rPr lang="pt-BR" sz="2000" dirty="0">
                <a:latin typeface="Jost" pitchFamily="2" charset="0"/>
                <a:ea typeface="Jost" pitchFamily="2" charset="0"/>
              </a:rPr>
              <a:t>Padrões restritos e repetitivos de comportamento/interesses/atividades</a:t>
            </a:r>
          </a:p>
        </p:txBody>
      </p:sp>
      <p:pic>
        <p:nvPicPr>
          <p:cNvPr id="3" name="Imagem 2" descr="Autismo PNGs para download gratuito">
            <a:extLst>
              <a:ext uri="{FF2B5EF4-FFF2-40B4-BE49-F238E27FC236}">
                <a16:creationId xmlns:a16="http://schemas.microsoft.com/office/drawing/2014/main" id="{AD7D8D7E-8380-2106-A0A6-5A8AD02760FD}"/>
              </a:ext>
            </a:extLst>
          </p:cNvPr>
          <p:cNvPicPr>
            <a:picLocks noChangeAspect="1"/>
          </p:cNvPicPr>
          <p:nvPr/>
        </p:nvPicPr>
        <p:blipFill>
          <a:blip r:embed="rId3"/>
          <a:stretch>
            <a:fillRect/>
          </a:stretch>
        </p:blipFill>
        <p:spPr>
          <a:xfrm>
            <a:off x="6313708" y="4408394"/>
            <a:ext cx="5445124" cy="2449606"/>
          </a:xfrm>
          <a:prstGeom prst="rect">
            <a:avLst/>
          </a:prstGeom>
        </p:spPr>
      </p:pic>
      <p:sp>
        <p:nvSpPr>
          <p:cNvPr id="2" name="Sinal de Adição 1">
            <a:extLst>
              <a:ext uri="{FF2B5EF4-FFF2-40B4-BE49-F238E27FC236}">
                <a16:creationId xmlns:a16="http://schemas.microsoft.com/office/drawing/2014/main" id="{10CECF6B-59EE-1E85-71BD-A565197E0F63}"/>
              </a:ext>
            </a:extLst>
          </p:cNvPr>
          <p:cNvSpPr/>
          <p:nvPr/>
        </p:nvSpPr>
        <p:spPr>
          <a:xfrm>
            <a:off x="5914321" y="2246489"/>
            <a:ext cx="341533" cy="338667"/>
          </a:xfrm>
          <a:prstGeom prst="mathPlus">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47406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0" end="10"/>
                                            </p:txEl>
                                          </p:spTgt>
                                        </p:tgtEl>
                                        <p:attrNameLst>
                                          <p:attrName>style.visibility</p:attrName>
                                        </p:attrNameLst>
                                      </p:cBhvr>
                                      <p:to>
                                        <p:strVal val="visible"/>
                                      </p:to>
                                    </p:set>
                                    <p:animEffect transition="in" filter="fade">
                                      <p:cBhvr>
                                        <p:cTn id="7" dur="500"/>
                                        <p:tgtEl>
                                          <p:spTgt spid="8">
                                            <p:txEl>
                                              <p:pRg st="10" end="1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11" end="11"/>
                                            </p:txEl>
                                          </p:spTgt>
                                        </p:tgtEl>
                                        <p:attrNameLst>
                                          <p:attrName>style.visibility</p:attrName>
                                        </p:attrNameLst>
                                      </p:cBhvr>
                                      <p:to>
                                        <p:strVal val="visible"/>
                                      </p:to>
                                    </p:set>
                                    <p:animEffect transition="in" filter="fade">
                                      <p:cBhvr>
                                        <p:cTn id="10" dur="500"/>
                                        <p:tgtEl>
                                          <p:spTgt spid="8">
                                            <p:txEl>
                                              <p:pRg st="11" end="1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
                                            <p:txEl>
                                              <p:pRg st="12" end="12"/>
                                            </p:txEl>
                                          </p:spTgt>
                                        </p:tgtEl>
                                        <p:attrNameLst>
                                          <p:attrName>style.visibility</p:attrName>
                                        </p:attrNameLst>
                                      </p:cBhvr>
                                      <p:to>
                                        <p:strVal val="visible"/>
                                      </p:to>
                                    </p:set>
                                    <p:animEffect transition="in" filter="fade">
                                      <p:cBhvr>
                                        <p:cTn id="13" dur="500"/>
                                        <p:tgtEl>
                                          <p:spTgt spid="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80706F29-6922-0A8C-9E08-FCE3EB864D65}"/>
              </a:ext>
            </a:extLst>
          </p:cNvPr>
          <p:cNvSpPr>
            <a:spLocks noGrp="1"/>
          </p:cNvSpPr>
          <p:nvPr>
            <p:ph type="title"/>
          </p:nvPr>
        </p:nvSpPr>
        <p:spPr/>
        <p:txBody>
          <a:bodyPr/>
          <a:lstStyle/>
          <a:p>
            <a:r>
              <a:rPr lang="pt-BR" dirty="0"/>
              <a:t>TEA - Histórico</a:t>
            </a:r>
          </a:p>
        </p:txBody>
      </p:sp>
      <p:sp>
        <p:nvSpPr>
          <p:cNvPr id="8" name="Espaço Reservado para Texto 7">
            <a:extLst>
              <a:ext uri="{FF2B5EF4-FFF2-40B4-BE49-F238E27FC236}">
                <a16:creationId xmlns:a16="http://schemas.microsoft.com/office/drawing/2014/main" id="{70A1E5F6-C850-E937-E468-89C832BBFEA2}"/>
              </a:ext>
            </a:extLst>
          </p:cNvPr>
          <p:cNvSpPr>
            <a:spLocks noGrp="1"/>
          </p:cNvSpPr>
          <p:nvPr>
            <p:ph type="body" idx="1"/>
          </p:nvPr>
        </p:nvSpPr>
        <p:spPr/>
        <p:txBody>
          <a:bodyPr>
            <a:noAutofit/>
          </a:bodyPr>
          <a:lstStyle/>
          <a:p>
            <a:pPr algn="just"/>
            <a:r>
              <a:rPr lang="pt-BR" sz="2000" b="1" dirty="0">
                <a:solidFill>
                  <a:schemeClr val="bg1"/>
                </a:solidFill>
              </a:rPr>
              <a:t>Eugen </a:t>
            </a:r>
            <a:r>
              <a:rPr lang="pt-BR" sz="2000" b="1" dirty="0" err="1">
                <a:solidFill>
                  <a:schemeClr val="bg1"/>
                </a:solidFill>
              </a:rPr>
              <a:t>Bleuler</a:t>
            </a:r>
            <a:r>
              <a:rPr lang="pt-BR" sz="2000" b="1" dirty="0">
                <a:solidFill>
                  <a:schemeClr val="bg1"/>
                </a:solidFill>
              </a:rPr>
              <a:t> (1908): </a:t>
            </a:r>
            <a:r>
              <a:rPr lang="pt-BR" sz="2000" dirty="0">
                <a:solidFill>
                  <a:schemeClr val="bg1"/>
                </a:solidFill>
              </a:rPr>
              <a:t>cunhou os termos</a:t>
            </a:r>
            <a:r>
              <a:rPr lang="pt-BR" sz="2000" b="1" dirty="0">
                <a:solidFill>
                  <a:schemeClr val="bg1"/>
                </a:solidFill>
              </a:rPr>
              <a:t> </a:t>
            </a:r>
            <a:r>
              <a:rPr lang="pt-BR" sz="2000" dirty="0"/>
              <a:t>esquizofrenia e autismo</a:t>
            </a:r>
          </a:p>
          <a:p>
            <a:pPr algn="just"/>
            <a:endParaRPr lang="pt-BR" sz="2000" dirty="0"/>
          </a:p>
          <a:p>
            <a:pPr algn="just"/>
            <a:r>
              <a:rPr lang="pt-BR" sz="2000" b="1" dirty="0"/>
              <a:t>Hans Asperger (1938)</a:t>
            </a:r>
          </a:p>
          <a:p>
            <a:pPr lvl="1" algn="just"/>
            <a:r>
              <a:rPr lang="pt-BR" sz="1800" dirty="0"/>
              <a:t>“Psicopatas autistas”: crianças com déficits de comunicação social e padrão repetitivo de comportamento, sem atrasos significativos de desenvolvimento</a:t>
            </a:r>
          </a:p>
          <a:p>
            <a:pPr lvl="1" algn="just"/>
            <a:endParaRPr lang="pt-BR" sz="400" dirty="0"/>
          </a:p>
          <a:p>
            <a:pPr algn="just"/>
            <a:r>
              <a:rPr lang="pt-BR" sz="2000" b="1" dirty="0"/>
              <a:t>Leo Kanner (1943)</a:t>
            </a:r>
          </a:p>
          <a:p>
            <a:pPr lvl="1" algn="just"/>
            <a:r>
              <a:rPr lang="pt-BR" sz="1800" dirty="0"/>
              <a:t>Crianças com “indiferença autista”, “insistência na mesmice” e atrasos no desenvolvimento</a:t>
            </a:r>
          </a:p>
          <a:p>
            <a:pPr algn="just"/>
            <a:endParaRPr lang="pt-BR" sz="1200" dirty="0"/>
          </a:p>
          <a:p>
            <a:pPr algn="just"/>
            <a:endParaRPr lang="pt-BR" sz="1800" dirty="0"/>
          </a:p>
          <a:p>
            <a:pPr algn="just"/>
            <a:r>
              <a:rPr lang="pt-BR" sz="2000" b="1" dirty="0"/>
              <a:t>DSM 5 (2013):</a:t>
            </a:r>
            <a:endParaRPr lang="pt-BR" sz="2000" dirty="0"/>
          </a:p>
          <a:p>
            <a:pPr algn="just"/>
            <a:endParaRPr lang="pt-BR" sz="2000" dirty="0"/>
          </a:p>
        </p:txBody>
      </p:sp>
      <p:sp>
        <p:nvSpPr>
          <p:cNvPr id="2" name="Retângulo: Cantos Arredondados 1">
            <a:extLst>
              <a:ext uri="{FF2B5EF4-FFF2-40B4-BE49-F238E27FC236}">
                <a16:creationId xmlns:a16="http://schemas.microsoft.com/office/drawing/2014/main" id="{56F92C04-4586-25D4-C2C0-C997FCC72D48}"/>
              </a:ext>
            </a:extLst>
          </p:cNvPr>
          <p:cNvSpPr/>
          <p:nvPr/>
        </p:nvSpPr>
        <p:spPr>
          <a:xfrm>
            <a:off x="3616108" y="4917090"/>
            <a:ext cx="3022817" cy="438921"/>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ctr"/>
            <a:r>
              <a:rPr lang="pt-BR" sz="2000" dirty="0">
                <a:latin typeface="Jost" pitchFamily="2" charset="0"/>
                <a:ea typeface="Jost" pitchFamily="2" charset="0"/>
              </a:rPr>
              <a:t>Autismo</a:t>
            </a:r>
          </a:p>
        </p:txBody>
      </p:sp>
      <p:sp>
        <p:nvSpPr>
          <p:cNvPr id="3" name="Retângulo: Cantos Arredondados 2">
            <a:extLst>
              <a:ext uri="{FF2B5EF4-FFF2-40B4-BE49-F238E27FC236}">
                <a16:creationId xmlns:a16="http://schemas.microsoft.com/office/drawing/2014/main" id="{0ABE02D1-ACC0-6B49-8089-C5AFDB09C580}"/>
              </a:ext>
            </a:extLst>
          </p:cNvPr>
          <p:cNvSpPr/>
          <p:nvPr/>
        </p:nvSpPr>
        <p:spPr>
          <a:xfrm>
            <a:off x="3616107" y="5493756"/>
            <a:ext cx="3022817" cy="438921"/>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ctr"/>
            <a:r>
              <a:rPr lang="pt-BR" sz="2000" dirty="0">
                <a:latin typeface="Jost" pitchFamily="2" charset="0"/>
                <a:ea typeface="Jost" pitchFamily="2" charset="0"/>
              </a:rPr>
              <a:t>Transtorno de Asperger</a:t>
            </a:r>
          </a:p>
        </p:txBody>
      </p:sp>
      <p:sp>
        <p:nvSpPr>
          <p:cNvPr id="5" name="Retângulo: Cantos Arredondados 4">
            <a:extLst>
              <a:ext uri="{FF2B5EF4-FFF2-40B4-BE49-F238E27FC236}">
                <a16:creationId xmlns:a16="http://schemas.microsoft.com/office/drawing/2014/main" id="{EBB43914-A6FF-DD2A-462C-5E85B9283369}"/>
              </a:ext>
            </a:extLst>
          </p:cNvPr>
          <p:cNvSpPr/>
          <p:nvPr/>
        </p:nvSpPr>
        <p:spPr>
          <a:xfrm>
            <a:off x="7315201" y="4937163"/>
            <a:ext cx="3022817" cy="1035408"/>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ctr"/>
            <a:r>
              <a:rPr lang="pt-BR" sz="2000" dirty="0">
                <a:latin typeface="Jost" pitchFamily="2" charset="0"/>
                <a:ea typeface="Jost" pitchFamily="2" charset="0"/>
              </a:rPr>
              <a:t>Transtorno do espectro autista</a:t>
            </a:r>
          </a:p>
        </p:txBody>
      </p:sp>
      <p:sp>
        <p:nvSpPr>
          <p:cNvPr id="6" name="Chave Direita 5">
            <a:extLst>
              <a:ext uri="{FF2B5EF4-FFF2-40B4-BE49-F238E27FC236}">
                <a16:creationId xmlns:a16="http://schemas.microsoft.com/office/drawing/2014/main" id="{E47444FD-49C2-4B3C-5720-EDCD3626981D}"/>
              </a:ext>
            </a:extLst>
          </p:cNvPr>
          <p:cNvSpPr/>
          <p:nvPr/>
        </p:nvSpPr>
        <p:spPr>
          <a:xfrm>
            <a:off x="6734176" y="4897269"/>
            <a:ext cx="266702" cy="1115196"/>
          </a:xfrm>
          <a:prstGeom prst="rightBrace">
            <a:avLst>
              <a:gd name="adj1" fmla="val 0"/>
              <a:gd name="adj2" fmla="val 50000"/>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cxnSp>
        <p:nvCxnSpPr>
          <p:cNvPr id="9" name="Conector de Seta Reta 8">
            <a:extLst>
              <a:ext uri="{FF2B5EF4-FFF2-40B4-BE49-F238E27FC236}">
                <a16:creationId xmlns:a16="http://schemas.microsoft.com/office/drawing/2014/main" id="{5D6615FF-6FE5-A59D-070E-A3F80BB254FC}"/>
              </a:ext>
            </a:extLst>
          </p:cNvPr>
          <p:cNvCxnSpPr>
            <a:cxnSpLocks/>
          </p:cNvCxnSpPr>
          <p:nvPr/>
        </p:nvCxnSpPr>
        <p:spPr>
          <a:xfrm>
            <a:off x="6867527" y="5454867"/>
            <a:ext cx="314323" cy="0"/>
          </a:xfrm>
          <a:prstGeom prst="straightConnector1">
            <a:avLst/>
          </a:prstGeom>
          <a:ln w="190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4315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5" end="5"/>
                                            </p:txEl>
                                          </p:spTgt>
                                        </p:tgtEl>
                                        <p:attrNameLst>
                                          <p:attrName>style.visibility</p:attrName>
                                        </p:attrNameLst>
                                      </p:cBhvr>
                                      <p:to>
                                        <p:strVal val="visible"/>
                                      </p:to>
                                    </p:set>
                                    <p:animEffect transition="in" filter="fade">
                                      <p:cBhvr>
                                        <p:cTn id="10" dur="500"/>
                                        <p:tgtEl>
                                          <p:spTgt spid="8">
                                            <p:txEl>
                                              <p:pRg st="5" end="5"/>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animEffect transition="in" filter="fade">
                                      <p:cBhvr>
                                        <p:cTn id="15" dur="500"/>
                                        <p:tgtEl>
                                          <p:spTgt spid="8">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xEl>
                                              <p:pRg st="6" end="6"/>
                                            </p:txEl>
                                          </p:spTgt>
                                        </p:tgtEl>
                                        <p:attrNameLst>
                                          <p:attrName>style.visibility</p:attrName>
                                        </p:attrNameLst>
                                      </p:cBhvr>
                                      <p:to>
                                        <p:strVal val="visible"/>
                                      </p:to>
                                    </p:set>
                                    <p:animEffect transition="in" filter="fade">
                                      <p:cBhvr>
                                        <p:cTn id="20" dur="500"/>
                                        <p:tgtEl>
                                          <p:spTgt spid="8">
                                            <p:txEl>
                                              <p:pRg st="6" end="6"/>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xEl>
                                              <p:pRg st="9" end="9"/>
                                            </p:txEl>
                                          </p:spTgt>
                                        </p:tgtEl>
                                        <p:attrNameLst>
                                          <p:attrName>style.visibility</p:attrName>
                                        </p:attrNameLst>
                                      </p:cBhvr>
                                      <p:to>
                                        <p:strVal val="visible"/>
                                      </p:to>
                                    </p:set>
                                    <p:animEffect transition="in" filter="fade">
                                      <p:cBhvr>
                                        <p:cTn id="25" dur="500"/>
                                        <p:tgtEl>
                                          <p:spTgt spid="8">
                                            <p:txEl>
                                              <p:pRg st="9" end="9"/>
                                            </p:txEl>
                                          </p:spTgt>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par>
                                <p:cTn id="39" presetID="10"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70F7BD-6876-62E5-3C71-122FBFC87109}"/>
              </a:ext>
            </a:extLst>
          </p:cNvPr>
          <p:cNvSpPr>
            <a:spLocks noGrp="1"/>
          </p:cNvSpPr>
          <p:nvPr>
            <p:ph type="title"/>
          </p:nvPr>
        </p:nvSpPr>
        <p:spPr>
          <a:xfrm>
            <a:off x="960000" y="406400"/>
            <a:ext cx="10272000" cy="763600"/>
          </a:xfrm>
        </p:spPr>
        <p:txBody>
          <a:bodyPr/>
          <a:lstStyle/>
          <a:p>
            <a:r>
              <a:rPr lang="pt-BR" dirty="0"/>
              <a:t>Por que espectro?</a:t>
            </a:r>
          </a:p>
        </p:txBody>
      </p:sp>
      <p:pic>
        <p:nvPicPr>
          <p:cNvPr id="11" name="Imagem 10">
            <a:extLst>
              <a:ext uri="{FF2B5EF4-FFF2-40B4-BE49-F238E27FC236}">
                <a16:creationId xmlns:a16="http://schemas.microsoft.com/office/drawing/2014/main" id="{4B67E178-9D10-975A-ADC0-D5AEBA8D86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35249" y="1447800"/>
            <a:ext cx="5321502" cy="5003800"/>
          </a:xfrm>
          <a:prstGeom prst="rect">
            <a:avLst/>
          </a:prstGeom>
        </p:spPr>
      </p:pic>
    </p:spTree>
    <p:extLst>
      <p:ext uri="{BB962C8B-B14F-4D97-AF65-F5344CB8AC3E}">
        <p14:creationId xmlns:p14="http://schemas.microsoft.com/office/powerpoint/2010/main" val="5017854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57BFF-AEB4-B94D-B917-3F6B0A381AAA}"/>
            </a:ext>
          </a:extLst>
        </p:cNvPr>
        <p:cNvGrpSpPr/>
        <p:nvPr/>
      </p:nvGrpSpPr>
      <p:grpSpPr>
        <a:xfrm>
          <a:off x="0" y="0"/>
          <a:ext cx="0" cy="0"/>
          <a:chOff x="0" y="0"/>
          <a:chExt cx="0" cy="0"/>
        </a:xfrm>
      </p:grpSpPr>
      <p:sp>
        <p:nvSpPr>
          <p:cNvPr id="4" name="Título 3">
            <a:extLst>
              <a:ext uri="{FF2B5EF4-FFF2-40B4-BE49-F238E27FC236}">
                <a16:creationId xmlns:a16="http://schemas.microsoft.com/office/drawing/2014/main" id="{F5FC0FEA-992C-3AB0-EE64-39E0111F77EE}"/>
              </a:ext>
            </a:extLst>
          </p:cNvPr>
          <p:cNvSpPr>
            <a:spLocks noGrp="1"/>
          </p:cNvSpPr>
          <p:nvPr>
            <p:ph type="title"/>
          </p:nvPr>
        </p:nvSpPr>
        <p:spPr/>
        <p:txBody>
          <a:bodyPr/>
          <a:lstStyle/>
          <a:p>
            <a:r>
              <a:rPr lang="pt-BR" dirty="0"/>
              <a:t>TEA – Diagnóstico (DSM-5)</a:t>
            </a:r>
          </a:p>
        </p:txBody>
      </p:sp>
      <p:sp>
        <p:nvSpPr>
          <p:cNvPr id="8" name="Espaço Reservado para Texto 7">
            <a:extLst>
              <a:ext uri="{FF2B5EF4-FFF2-40B4-BE49-F238E27FC236}">
                <a16:creationId xmlns:a16="http://schemas.microsoft.com/office/drawing/2014/main" id="{EB805C5F-657E-2798-566D-9B2C2C1A427B}"/>
              </a:ext>
            </a:extLst>
          </p:cNvPr>
          <p:cNvSpPr>
            <a:spLocks noGrp="1"/>
          </p:cNvSpPr>
          <p:nvPr>
            <p:ph type="body" idx="1"/>
          </p:nvPr>
        </p:nvSpPr>
        <p:spPr>
          <a:xfrm>
            <a:off x="909200" y="1428532"/>
            <a:ext cx="10673200" cy="5023067"/>
          </a:xfrm>
        </p:spPr>
        <p:txBody>
          <a:bodyPr>
            <a:noAutofit/>
          </a:bodyPr>
          <a:lstStyle/>
          <a:p>
            <a:r>
              <a:rPr lang="pt-BR" sz="2000" b="1" dirty="0">
                <a:solidFill>
                  <a:srgbClr val="FFC000"/>
                </a:solidFill>
                <a:highlight>
                  <a:srgbClr val="000080"/>
                </a:highlight>
              </a:rPr>
              <a:t>Critério A:</a:t>
            </a:r>
            <a:r>
              <a:rPr lang="pt-BR" sz="2000" dirty="0">
                <a:solidFill>
                  <a:srgbClr val="FFC000"/>
                </a:solidFill>
              </a:rPr>
              <a:t> </a:t>
            </a:r>
            <a:r>
              <a:rPr lang="pt-BR" sz="2000" dirty="0"/>
              <a:t>Déficits de comunicação e interação social:</a:t>
            </a:r>
          </a:p>
          <a:p>
            <a:pPr lvl="1"/>
            <a:endParaRPr lang="pt-BR" sz="1600" b="1" dirty="0"/>
          </a:p>
          <a:p>
            <a:pPr algn="just">
              <a:buFont typeface="+mj-lt"/>
              <a:buAutoNum type="arabicPeriod"/>
            </a:pPr>
            <a:r>
              <a:rPr lang="pt-BR" sz="1750" b="1" dirty="0"/>
              <a:t>Reciprocidade socioemocional</a:t>
            </a:r>
            <a:r>
              <a:rPr lang="pt-BR" sz="1750" dirty="0"/>
              <a:t>: desinteresse em estabelecer interações, compartilhar emoções e interesses (comunicação unilateral para fins práticos - pedir); dificuldade em compreender pistas sociais geralmente intuitivas (ex.: indiretas; o que não dizer em uma conversa...)</a:t>
            </a:r>
            <a:endParaRPr lang="pt-BR" sz="1750" b="1" dirty="0"/>
          </a:p>
          <a:p>
            <a:pPr fontAlgn="ctr">
              <a:buFont typeface="+mj-lt"/>
              <a:buAutoNum type="arabicPeriod"/>
            </a:pPr>
            <a:endParaRPr lang="pt-BR" sz="1050" b="1" dirty="0"/>
          </a:p>
          <a:p>
            <a:pPr algn="just" fontAlgn="ctr">
              <a:buFont typeface="+mj-lt"/>
              <a:buAutoNum type="arabicPeriod"/>
            </a:pPr>
            <a:r>
              <a:rPr lang="pt-BR" sz="1750" b="1" dirty="0"/>
              <a:t>Comunicação não verbal</a:t>
            </a:r>
            <a:r>
              <a:rPr lang="pt-BR" sz="1750" dirty="0"/>
              <a:t>: uso reduzido ou atípico de contato visual, gestos, expressão facial e entonação da fala; dificuldade em compreender linguagem não-verbal alheia (ex.: sarcasmo); falta do gesto de apontar</a:t>
            </a:r>
          </a:p>
          <a:p>
            <a:pPr fontAlgn="ctr">
              <a:buFont typeface="+mj-lt"/>
              <a:buAutoNum type="arabicPeriod"/>
            </a:pPr>
            <a:endParaRPr lang="pt-BR" sz="1050" b="1" dirty="0"/>
          </a:p>
          <a:p>
            <a:pPr algn="just" fontAlgn="ctr">
              <a:buFont typeface="+mj-lt"/>
              <a:buAutoNum type="arabicPeriod"/>
            </a:pPr>
            <a:r>
              <a:rPr lang="pt-BR" sz="1750" b="1" dirty="0"/>
              <a:t>Relacionamentos interpessoais:</a:t>
            </a:r>
            <a:r>
              <a:rPr lang="pt-BR" sz="1750" dirty="0"/>
              <a:t> desinteresse pelos pares ou dificuldade em manter amizades; abordagens sociais inadequadas, dificuldade em ajustar comportamento às situações sociais. </a:t>
            </a:r>
          </a:p>
        </p:txBody>
      </p:sp>
      <p:sp>
        <p:nvSpPr>
          <p:cNvPr id="2" name="Retângulo: Cantos Arredondados 1">
            <a:extLst>
              <a:ext uri="{FF2B5EF4-FFF2-40B4-BE49-F238E27FC236}">
                <a16:creationId xmlns:a16="http://schemas.microsoft.com/office/drawing/2014/main" id="{A7C84239-09D2-93AD-8558-53F6159A5E2B}"/>
              </a:ext>
            </a:extLst>
          </p:cNvPr>
          <p:cNvSpPr/>
          <p:nvPr/>
        </p:nvSpPr>
        <p:spPr>
          <a:xfrm>
            <a:off x="8051800" y="1428533"/>
            <a:ext cx="3530600" cy="717768"/>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lgn="ctr"/>
            <a:r>
              <a:rPr lang="pt-BR" sz="1600" dirty="0">
                <a:latin typeface="Jost" pitchFamily="2" charset="0"/>
                <a:ea typeface="Jost" pitchFamily="2" charset="0"/>
              </a:rPr>
              <a:t>Pode haver atrasos, anormalidades ou ausência de fala</a:t>
            </a:r>
          </a:p>
        </p:txBody>
      </p:sp>
      <p:cxnSp>
        <p:nvCxnSpPr>
          <p:cNvPr id="5" name="Conector reto 4">
            <a:extLst>
              <a:ext uri="{FF2B5EF4-FFF2-40B4-BE49-F238E27FC236}">
                <a16:creationId xmlns:a16="http://schemas.microsoft.com/office/drawing/2014/main" id="{51392ECE-A171-A815-54A8-46080B271CC2}"/>
              </a:ext>
            </a:extLst>
          </p:cNvPr>
          <p:cNvCxnSpPr/>
          <p:nvPr/>
        </p:nvCxnSpPr>
        <p:spPr>
          <a:xfrm>
            <a:off x="4216400" y="1943100"/>
            <a:ext cx="35306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8369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fade">
                                      <p:cBhvr>
                                        <p:cTn id="16" dur="500"/>
                                        <p:tgtEl>
                                          <p:spTgt spid="8">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fade">
                                      <p:cBhvr>
                                        <p:cTn id="21" dur="500"/>
                                        <p:tgtEl>
                                          <p:spTgt spid="8">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xEl>
                                              <p:pRg st="6" end="6"/>
                                            </p:txEl>
                                          </p:spTgt>
                                        </p:tgtEl>
                                        <p:attrNameLst>
                                          <p:attrName>style.visibility</p:attrName>
                                        </p:attrNameLst>
                                      </p:cBhvr>
                                      <p:to>
                                        <p:strVal val="visible"/>
                                      </p:to>
                                    </p:set>
                                    <p:animEffect transition="in" filter="fade">
                                      <p:cBhvr>
                                        <p:cTn id="26"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E023E07D-C748-D8C9-4160-37F5C23CE172}"/>
              </a:ext>
            </a:extLst>
          </p:cNvPr>
          <p:cNvSpPr>
            <a:spLocks noGrp="1"/>
          </p:cNvSpPr>
          <p:nvPr>
            <p:ph type="title"/>
          </p:nvPr>
        </p:nvSpPr>
        <p:spPr/>
        <p:txBody>
          <a:bodyPr/>
          <a:lstStyle/>
          <a:p>
            <a:r>
              <a:rPr lang="pt-BR" dirty="0"/>
              <a:t>Definição</a:t>
            </a:r>
          </a:p>
        </p:txBody>
      </p:sp>
      <p:sp>
        <p:nvSpPr>
          <p:cNvPr id="6" name="Espaço Reservado para Texto 5">
            <a:extLst>
              <a:ext uri="{FF2B5EF4-FFF2-40B4-BE49-F238E27FC236}">
                <a16:creationId xmlns:a16="http://schemas.microsoft.com/office/drawing/2014/main" id="{ACC7BEBC-C384-8D4A-B5AC-ADB217E4B36A}"/>
              </a:ext>
            </a:extLst>
          </p:cNvPr>
          <p:cNvSpPr>
            <a:spLocks noGrp="1"/>
          </p:cNvSpPr>
          <p:nvPr>
            <p:ph type="body" idx="1"/>
          </p:nvPr>
        </p:nvSpPr>
        <p:spPr>
          <a:xfrm>
            <a:off x="973885" y="1970315"/>
            <a:ext cx="6322543" cy="4648200"/>
          </a:xfrm>
        </p:spPr>
        <p:txBody>
          <a:bodyPr/>
          <a:lstStyle/>
          <a:p>
            <a:r>
              <a:rPr lang="pt-BR" dirty="0"/>
              <a:t>Grupo de transtornos com início no período do desenvolvimento</a:t>
            </a:r>
          </a:p>
          <a:p>
            <a:endParaRPr lang="pt-BR" dirty="0"/>
          </a:p>
          <a:p>
            <a:r>
              <a:rPr lang="pt-BR" dirty="0"/>
              <a:t>Em geral, manifestam-se na idade pré-escolar</a:t>
            </a:r>
          </a:p>
          <a:p>
            <a:endParaRPr lang="pt-BR" dirty="0"/>
          </a:p>
          <a:p>
            <a:r>
              <a:rPr lang="pt-BR" dirty="0"/>
              <a:t>Podem só ser diagnosticados na idade adulta</a:t>
            </a:r>
          </a:p>
        </p:txBody>
      </p:sp>
      <p:grpSp>
        <p:nvGrpSpPr>
          <p:cNvPr id="23" name="Google Shape;765;p37">
            <a:extLst>
              <a:ext uri="{FF2B5EF4-FFF2-40B4-BE49-F238E27FC236}">
                <a16:creationId xmlns:a16="http://schemas.microsoft.com/office/drawing/2014/main" id="{2A24849A-ACC7-EE02-BF11-AD48EB479036}"/>
              </a:ext>
            </a:extLst>
          </p:cNvPr>
          <p:cNvGrpSpPr/>
          <p:nvPr/>
        </p:nvGrpSpPr>
        <p:grpSpPr>
          <a:xfrm>
            <a:off x="7598169" y="2024742"/>
            <a:ext cx="1553302" cy="5567290"/>
            <a:chOff x="3030675" y="511650"/>
            <a:chExt cx="1705400" cy="6431275"/>
          </a:xfrm>
        </p:grpSpPr>
        <p:sp>
          <p:nvSpPr>
            <p:cNvPr id="24" name="Google Shape;766;p37">
              <a:extLst>
                <a:ext uri="{FF2B5EF4-FFF2-40B4-BE49-F238E27FC236}">
                  <a16:creationId xmlns:a16="http://schemas.microsoft.com/office/drawing/2014/main" id="{44C37BB8-D279-511A-92D7-CFE29AE7DFA9}"/>
                </a:ext>
              </a:extLst>
            </p:cNvPr>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5" name="Google Shape;767;p37">
              <a:extLst>
                <a:ext uri="{FF2B5EF4-FFF2-40B4-BE49-F238E27FC236}">
                  <a16:creationId xmlns:a16="http://schemas.microsoft.com/office/drawing/2014/main" id="{B856396C-DE80-F70E-74CD-5436FD1F38BD}"/>
                </a:ext>
              </a:extLst>
            </p:cNvPr>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6" name="Google Shape;768;p37">
              <a:extLst>
                <a:ext uri="{FF2B5EF4-FFF2-40B4-BE49-F238E27FC236}">
                  <a16:creationId xmlns:a16="http://schemas.microsoft.com/office/drawing/2014/main" id="{FCA6C201-B79E-19C0-7E0C-EBD44AF24E87}"/>
                </a:ext>
              </a:extLst>
            </p:cNvPr>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7" name="Google Shape;769;p37">
              <a:extLst>
                <a:ext uri="{FF2B5EF4-FFF2-40B4-BE49-F238E27FC236}">
                  <a16:creationId xmlns:a16="http://schemas.microsoft.com/office/drawing/2014/main" id="{EE5DEB8A-DB57-06D1-FBE9-938CFE7EA222}"/>
                </a:ext>
              </a:extLst>
            </p:cNvPr>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8" name="Google Shape;770;p37">
              <a:extLst>
                <a:ext uri="{FF2B5EF4-FFF2-40B4-BE49-F238E27FC236}">
                  <a16:creationId xmlns:a16="http://schemas.microsoft.com/office/drawing/2014/main" id="{8E597236-95DE-D956-254F-17CC0BFD1BCB}"/>
                </a:ext>
              </a:extLst>
            </p:cNvPr>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9" name="Google Shape;771;p37">
              <a:extLst>
                <a:ext uri="{FF2B5EF4-FFF2-40B4-BE49-F238E27FC236}">
                  <a16:creationId xmlns:a16="http://schemas.microsoft.com/office/drawing/2014/main" id="{9A141B3B-4B2B-AA23-B31A-AA5183CD7683}"/>
                </a:ext>
              </a:extLst>
            </p:cNvPr>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0" name="Google Shape;772;p37">
              <a:extLst>
                <a:ext uri="{FF2B5EF4-FFF2-40B4-BE49-F238E27FC236}">
                  <a16:creationId xmlns:a16="http://schemas.microsoft.com/office/drawing/2014/main" id="{FE9DE224-3F94-4484-76D6-E0102F0B3419}"/>
                </a:ext>
              </a:extLst>
            </p:cNvPr>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1" name="Google Shape;773;p37">
              <a:extLst>
                <a:ext uri="{FF2B5EF4-FFF2-40B4-BE49-F238E27FC236}">
                  <a16:creationId xmlns:a16="http://schemas.microsoft.com/office/drawing/2014/main" id="{891D2950-7739-40E0-5553-245CA5BA5B94}"/>
                </a:ext>
              </a:extLst>
            </p:cNvPr>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2" name="Google Shape;774;p37">
              <a:extLst>
                <a:ext uri="{FF2B5EF4-FFF2-40B4-BE49-F238E27FC236}">
                  <a16:creationId xmlns:a16="http://schemas.microsoft.com/office/drawing/2014/main" id="{58405B24-8362-A987-D82B-B86B740A6467}"/>
                </a:ext>
              </a:extLst>
            </p:cNvPr>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3" name="Google Shape;775;p37">
              <a:extLst>
                <a:ext uri="{FF2B5EF4-FFF2-40B4-BE49-F238E27FC236}">
                  <a16:creationId xmlns:a16="http://schemas.microsoft.com/office/drawing/2014/main" id="{E0417F13-C7FC-C36D-BC55-7BB03F9785A9}"/>
                </a:ext>
              </a:extLst>
            </p:cNvPr>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4" name="Google Shape;776;p37">
              <a:extLst>
                <a:ext uri="{FF2B5EF4-FFF2-40B4-BE49-F238E27FC236}">
                  <a16:creationId xmlns:a16="http://schemas.microsoft.com/office/drawing/2014/main" id="{381B18D9-D587-F6FF-10F5-E8E49614AB13}"/>
                </a:ext>
              </a:extLst>
            </p:cNvPr>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5" name="Google Shape;777;p37">
              <a:extLst>
                <a:ext uri="{FF2B5EF4-FFF2-40B4-BE49-F238E27FC236}">
                  <a16:creationId xmlns:a16="http://schemas.microsoft.com/office/drawing/2014/main" id="{62E861C1-F6A9-DA1C-8BC6-77D09F4B7B35}"/>
                </a:ext>
              </a:extLst>
            </p:cNvPr>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 name="Google Shape;778;p37">
              <a:extLst>
                <a:ext uri="{FF2B5EF4-FFF2-40B4-BE49-F238E27FC236}">
                  <a16:creationId xmlns:a16="http://schemas.microsoft.com/office/drawing/2014/main" id="{2E264FCA-5714-A4C4-DF5D-8D645E17805B}"/>
                </a:ext>
              </a:extLst>
            </p:cNvPr>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7" name="Google Shape;779;p37">
              <a:extLst>
                <a:ext uri="{FF2B5EF4-FFF2-40B4-BE49-F238E27FC236}">
                  <a16:creationId xmlns:a16="http://schemas.microsoft.com/office/drawing/2014/main" id="{9493A147-8765-16D4-30C1-34C6979F8F62}"/>
                </a:ext>
              </a:extLst>
            </p:cNvPr>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pic>
        <p:nvPicPr>
          <p:cNvPr id="7" name="Imagem 6">
            <a:extLst>
              <a:ext uri="{FF2B5EF4-FFF2-40B4-BE49-F238E27FC236}">
                <a16:creationId xmlns:a16="http://schemas.microsoft.com/office/drawing/2014/main" id="{248178A5-14BC-91C0-AEE8-EA9542F3B757}"/>
              </a:ext>
            </a:extLst>
          </p:cNvPr>
          <p:cNvPicPr>
            <a:picLocks noChangeAspect="1"/>
          </p:cNvPicPr>
          <p:nvPr/>
        </p:nvPicPr>
        <p:blipFill>
          <a:blip r:embed="rId3"/>
          <a:stretch>
            <a:fillRect/>
          </a:stretch>
        </p:blipFill>
        <p:spPr>
          <a:xfrm>
            <a:off x="8236194" y="2848342"/>
            <a:ext cx="3255756" cy="4019706"/>
          </a:xfrm>
          <a:prstGeom prst="round2SameRect">
            <a:avLst>
              <a:gd name="adj1" fmla="val 50000"/>
              <a:gd name="adj2" fmla="val 0"/>
            </a:avLst>
          </a:prstGeom>
        </p:spPr>
      </p:pic>
    </p:spTree>
    <p:extLst>
      <p:ext uri="{BB962C8B-B14F-4D97-AF65-F5344CB8AC3E}">
        <p14:creationId xmlns:p14="http://schemas.microsoft.com/office/powerpoint/2010/main" val="12543538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TEA – Diagnóstico (DSM-5)</a:t>
            </a:r>
          </a:p>
        </p:txBody>
      </p:sp>
      <p:sp>
        <p:nvSpPr>
          <p:cNvPr id="3" name="Espaço Reservado para Conteúdo 2"/>
          <p:cNvSpPr>
            <a:spLocks noGrp="1"/>
          </p:cNvSpPr>
          <p:nvPr>
            <p:ph type="body" idx="1"/>
          </p:nvPr>
        </p:nvSpPr>
        <p:spPr>
          <a:xfrm>
            <a:off x="803850" y="1404592"/>
            <a:ext cx="10584300" cy="4735600"/>
          </a:xfrm>
        </p:spPr>
        <p:txBody>
          <a:bodyPr>
            <a:normAutofit fontScale="92500" lnSpcReduction="10000"/>
          </a:bodyPr>
          <a:lstStyle/>
          <a:p>
            <a:r>
              <a:rPr lang="pt-BR" b="1" dirty="0">
                <a:solidFill>
                  <a:srgbClr val="FFC000"/>
                </a:solidFill>
                <a:highlight>
                  <a:srgbClr val="000080"/>
                </a:highlight>
              </a:rPr>
              <a:t>Critério B:</a:t>
            </a:r>
            <a:r>
              <a:rPr lang="pt-BR" dirty="0">
                <a:solidFill>
                  <a:srgbClr val="FFC000"/>
                </a:solidFill>
              </a:rPr>
              <a:t>  </a:t>
            </a:r>
            <a:r>
              <a:rPr lang="pt-BR" sz="2200" dirty="0"/>
              <a:t>Padrões restritos e repetitivos de comportamento/interesses/atividades. Pelo menos </a:t>
            </a:r>
            <a:r>
              <a:rPr lang="pt-BR" sz="2200" b="1" dirty="0"/>
              <a:t>2</a:t>
            </a:r>
            <a:r>
              <a:rPr lang="pt-BR" sz="2200" dirty="0"/>
              <a:t> dos seguintes:</a:t>
            </a:r>
          </a:p>
          <a:p>
            <a:endParaRPr lang="pt-BR" sz="1300" dirty="0"/>
          </a:p>
          <a:p>
            <a:pPr lvl="1" fontAlgn="ctr"/>
            <a:r>
              <a:rPr lang="pt-BR" dirty="0"/>
              <a:t>Movimentos, fala ou uso de objetos </a:t>
            </a:r>
            <a:r>
              <a:rPr lang="pt-BR" b="1" dirty="0"/>
              <a:t>estereotipados/repetitivos</a:t>
            </a:r>
          </a:p>
          <a:p>
            <a:pPr lvl="1" fontAlgn="ctr"/>
            <a:endParaRPr lang="pt-BR" dirty="0"/>
          </a:p>
          <a:p>
            <a:pPr lvl="1" fontAlgn="ctr"/>
            <a:r>
              <a:rPr lang="pt-BR" dirty="0"/>
              <a:t>Adesão inflexível a</a:t>
            </a:r>
            <a:r>
              <a:rPr lang="pt-BR" b="1" dirty="0"/>
              <a:t> rotinas/regras</a:t>
            </a:r>
            <a:r>
              <a:rPr lang="pt-BR" dirty="0"/>
              <a:t> ou </a:t>
            </a:r>
            <a:r>
              <a:rPr lang="pt-BR" b="1" dirty="0"/>
              <a:t>padrões restritos de comportamento</a:t>
            </a:r>
            <a:endParaRPr lang="pt-BR" dirty="0"/>
          </a:p>
          <a:p>
            <a:pPr lvl="1" fontAlgn="ctr"/>
            <a:endParaRPr lang="pt-BR" b="1" dirty="0"/>
          </a:p>
          <a:p>
            <a:pPr lvl="1" fontAlgn="ctr"/>
            <a:r>
              <a:rPr lang="pt-BR" b="1" dirty="0"/>
              <a:t>Interesses fixos</a:t>
            </a:r>
            <a:r>
              <a:rPr lang="pt-BR" dirty="0"/>
              <a:t>, restritos e anormalmente intensos</a:t>
            </a:r>
          </a:p>
          <a:p>
            <a:pPr lvl="1" fontAlgn="ctr"/>
            <a:endParaRPr lang="pt-BR" dirty="0"/>
          </a:p>
          <a:p>
            <a:pPr lvl="1" fontAlgn="ctr"/>
            <a:r>
              <a:rPr lang="pt-BR" dirty="0"/>
              <a:t>Hiper ou </a:t>
            </a:r>
            <a:r>
              <a:rPr lang="pt-BR" dirty="0" err="1"/>
              <a:t>hiporreatividade</a:t>
            </a:r>
            <a:r>
              <a:rPr lang="pt-BR" dirty="0"/>
              <a:t> a </a:t>
            </a:r>
            <a:r>
              <a:rPr lang="pt-BR" b="1" dirty="0"/>
              <a:t>estímulos sensoriais</a:t>
            </a:r>
            <a:r>
              <a:rPr lang="pt-BR" dirty="0"/>
              <a:t> ou interesse incomum por aspectos sensoriais do ambiente</a:t>
            </a:r>
          </a:p>
        </p:txBody>
      </p:sp>
    </p:spTree>
    <p:extLst>
      <p:ext uri="{BB962C8B-B14F-4D97-AF65-F5344CB8AC3E}">
        <p14:creationId xmlns:p14="http://schemas.microsoft.com/office/powerpoint/2010/main" val="202385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fade">
                                      <p:cBhvr>
                                        <p:cTn id="1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60000" y="374292"/>
            <a:ext cx="10272000" cy="763600"/>
          </a:xfrm>
        </p:spPr>
        <p:txBody>
          <a:bodyPr/>
          <a:lstStyle/>
          <a:p>
            <a:r>
              <a:rPr lang="pt-BR" dirty="0"/>
              <a:t>TEA – Critério B (DSM-5)</a:t>
            </a:r>
          </a:p>
        </p:txBody>
      </p:sp>
      <p:pic>
        <p:nvPicPr>
          <p:cNvPr id="8" name="Imagem 7">
            <a:extLst>
              <a:ext uri="{FF2B5EF4-FFF2-40B4-BE49-F238E27FC236}">
                <a16:creationId xmlns:a16="http://schemas.microsoft.com/office/drawing/2014/main" id="{DC380F8C-9CCE-C625-C3E6-D88B369956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0169" y="4248150"/>
            <a:ext cx="3171056" cy="2378292"/>
          </a:xfrm>
          <a:prstGeom prst="roundRect">
            <a:avLst>
              <a:gd name="adj" fmla="val 8594"/>
            </a:avLst>
          </a:prstGeom>
          <a:solidFill>
            <a:srgbClr val="FFFFFF">
              <a:shade val="85000"/>
            </a:srgbClr>
          </a:solidFill>
          <a:ln>
            <a:noFill/>
          </a:ln>
          <a:effectLst/>
        </p:spPr>
      </p:pic>
      <p:pic>
        <p:nvPicPr>
          <p:cNvPr id="12" name="Imagem 11">
            <a:extLst>
              <a:ext uri="{FF2B5EF4-FFF2-40B4-BE49-F238E27FC236}">
                <a16:creationId xmlns:a16="http://schemas.microsoft.com/office/drawing/2014/main" id="{807C9605-5BAD-4B20-DE05-723CDC756B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6257" y="4247795"/>
            <a:ext cx="3352640" cy="2380860"/>
          </a:xfrm>
          <a:prstGeom prst="roundRect">
            <a:avLst>
              <a:gd name="adj" fmla="val 8594"/>
            </a:avLst>
          </a:prstGeom>
          <a:solidFill>
            <a:srgbClr val="FFFFFF">
              <a:shade val="85000"/>
            </a:srgbClr>
          </a:solidFill>
          <a:ln>
            <a:noFill/>
          </a:ln>
          <a:effectLst/>
        </p:spPr>
      </p:pic>
      <p:pic>
        <p:nvPicPr>
          <p:cNvPr id="16" name="Imagem 15">
            <a:extLst>
              <a:ext uri="{FF2B5EF4-FFF2-40B4-BE49-F238E27FC236}">
                <a16:creationId xmlns:a16="http://schemas.microsoft.com/office/drawing/2014/main" id="{77AAD57D-2286-F34C-70A2-F40361686B49}"/>
              </a:ext>
            </a:extLst>
          </p:cNvPr>
          <p:cNvPicPr>
            <a:picLocks noChangeAspect="1"/>
          </p:cNvPicPr>
          <p:nvPr/>
        </p:nvPicPr>
        <p:blipFill>
          <a:blip r:embed="rId5"/>
          <a:stretch>
            <a:fillRect/>
          </a:stretch>
        </p:blipFill>
        <p:spPr>
          <a:xfrm>
            <a:off x="9239250" y="4248150"/>
            <a:ext cx="1713591" cy="2378292"/>
          </a:xfrm>
          <a:prstGeom prst="roundRect">
            <a:avLst>
              <a:gd name="adj" fmla="val 8594"/>
            </a:avLst>
          </a:prstGeom>
          <a:solidFill>
            <a:srgbClr val="FFFFFF">
              <a:shade val="85000"/>
            </a:srgbClr>
          </a:solidFill>
          <a:ln>
            <a:noFill/>
          </a:ln>
          <a:effectLst/>
        </p:spPr>
      </p:pic>
      <p:sp>
        <p:nvSpPr>
          <p:cNvPr id="3" name="Espaço Reservado para Conteúdo 2"/>
          <p:cNvSpPr>
            <a:spLocks noGrp="1"/>
          </p:cNvSpPr>
          <p:nvPr>
            <p:ph type="body" idx="1"/>
          </p:nvPr>
        </p:nvSpPr>
        <p:spPr>
          <a:xfrm>
            <a:off x="885825" y="1194293"/>
            <a:ext cx="10477499" cy="4735600"/>
          </a:xfrm>
        </p:spPr>
        <p:txBody>
          <a:bodyPr>
            <a:normAutofit/>
          </a:bodyPr>
          <a:lstStyle/>
          <a:p>
            <a:r>
              <a:rPr lang="pt-BR" sz="2000" b="1" dirty="0">
                <a:solidFill>
                  <a:srgbClr val="FFC000"/>
                </a:solidFill>
                <a:highlight>
                  <a:srgbClr val="000080"/>
                </a:highlight>
              </a:rPr>
              <a:t>1) Estereotipias:</a:t>
            </a:r>
            <a:r>
              <a:rPr lang="pt-BR" sz="2000" b="1" dirty="0">
                <a:solidFill>
                  <a:srgbClr val="FFC000"/>
                </a:solidFill>
              </a:rPr>
              <a:t> </a:t>
            </a:r>
            <a:r>
              <a:rPr lang="pt-BR" sz="1800" dirty="0">
                <a:solidFill>
                  <a:schemeClr val="bg1"/>
                </a:solidFill>
              </a:rPr>
              <a:t>comportamentos repetitivos e frequentes, sem finalidade definida</a:t>
            </a:r>
          </a:p>
          <a:p>
            <a:pPr lvl="1" algn="just"/>
            <a:r>
              <a:rPr lang="pt-BR" sz="1800" b="1" dirty="0">
                <a:solidFill>
                  <a:schemeClr val="bg1"/>
                </a:solidFill>
              </a:rPr>
              <a:t>Motoras: </a:t>
            </a:r>
            <a:r>
              <a:rPr lang="pt-BR" sz="1800" dirty="0">
                <a:solidFill>
                  <a:schemeClr val="bg1"/>
                </a:solidFill>
              </a:rPr>
              <a:t>balançar braços (</a:t>
            </a:r>
            <a:r>
              <a:rPr lang="pt-BR" sz="1800" i="1" dirty="0" err="1">
                <a:solidFill>
                  <a:schemeClr val="bg1"/>
                </a:solidFill>
              </a:rPr>
              <a:t>flapping</a:t>
            </a:r>
            <a:r>
              <a:rPr lang="pt-BR" sz="1800" dirty="0">
                <a:solidFill>
                  <a:schemeClr val="bg1"/>
                </a:solidFill>
              </a:rPr>
              <a:t>), andar de ponta de pés, girar ou balançar o corpo, manutenção de posições...</a:t>
            </a:r>
          </a:p>
          <a:p>
            <a:pPr lvl="1"/>
            <a:r>
              <a:rPr lang="pt-BR" sz="1800" b="1" dirty="0">
                <a:solidFill>
                  <a:schemeClr val="bg1"/>
                </a:solidFill>
              </a:rPr>
              <a:t>Verbais:</a:t>
            </a:r>
            <a:r>
              <a:rPr lang="pt-BR" sz="1800" dirty="0">
                <a:solidFill>
                  <a:schemeClr val="bg1"/>
                </a:solidFill>
              </a:rPr>
              <a:t> repetição de palavras ditas por outros (ecolalia) ou por si mesmo, frases peculiares, entonações ou sotaques atípicos </a:t>
            </a:r>
          </a:p>
          <a:p>
            <a:pPr lvl="1"/>
            <a:r>
              <a:rPr lang="pt-BR" sz="1800" b="1" dirty="0">
                <a:solidFill>
                  <a:schemeClr val="bg1"/>
                </a:solidFill>
              </a:rPr>
              <a:t>Uso de objetos:</a:t>
            </a:r>
            <a:r>
              <a:rPr lang="pt-BR" sz="1800" dirty="0">
                <a:solidFill>
                  <a:schemeClr val="bg1"/>
                </a:solidFill>
              </a:rPr>
              <a:t> Enfileirar, empilhar ou girar objetos; preocupação persistente com partes de objetos </a:t>
            </a:r>
          </a:p>
          <a:p>
            <a:endParaRPr lang="pt-BR" sz="1200" dirty="0"/>
          </a:p>
          <a:p>
            <a:pPr lvl="1" fontAlgn="ctr"/>
            <a:endParaRPr lang="pt-BR" sz="1800" dirty="0"/>
          </a:p>
        </p:txBody>
      </p:sp>
      <p:pic>
        <p:nvPicPr>
          <p:cNvPr id="5" name="Imagem 4">
            <a:extLst>
              <a:ext uri="{FF2B5EF4-FFF2-40B4-BE49-F238E27FC236}">
                <a16:creationId xmlns:a16="http://schemas.microsoft.com/office/drawing/2014/main" id="{6AB44603-7BBC-257D-A9B5-1393009DC6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000" y="3331458"/>
            <a:ext cx="4293217" cy="2146609"/>
          </a:xfrm>
          <a:prstGeom prst="roundRect">
            <a:avLst>
              <a:gd name="adj" fmla="val 8594"/>
            </a:avLst>
          </a:prstGeom>
          <a:solidFill>
            <a:srgbClr val="FFFFFF">
              <a:shade val="85000"/>
            </a:srgbClr>
          </a:solidFill>
          <a:ln>
            <a:noFill/>
          </a:ln>
          <a:effectLst/>
        </p:spPr>
      </p:pic>
      <p:pic>
        <p:nvPicPr>
          <p:cNvPr id="18" name="Imagem 17">
            <a:extLst>
              <a:ext uri="{FF2B5EF4-FFF2-40B4-BE49-F238E27FC236}">
                <a16:creationId xmlns:a16="http://schemas.microsoft.com/office/drawing/2014/main" id="{5206AAFF-4A44-B9ED-F3F9-8E7FBD719E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59751" y="3331458"/>
            <a:ext cx="3435317" cy="2146608"/>
          </a:xfrm>
          <a:prstGeom prst="roundRect">
            <a:avLst>
              <a:gd name="adj" fmla="val 8594"/>
            </a:avLst>
          </a:prstGeom>
          <a:solidFill>
            <a:srgbClr val="FFFFFF">
              <a:shade val="85000"/>
            </a:srgbClr>
          </a:solidFill>
          <a:ln>
            <a:noFill/>
          </a:ln>
          <a:effectLst/>
        </p:spPr>
      </p:pic>
      <p:pic>
        <p:nvPicPr>
          <p:cNvPr id="20" name="Imagem 19">
            <a:extLst>
              <a:ext uri="{FF2B5EF4-FFF2-40B4-BE49-F238E27FC236}">
                <a16:creationId xmlns:a16="http://schemas.microsoft.com/office/drawing/2014/main" id="{642C82EA-B0C8-EF0F-79DC-F3B46277C0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46633" y="3331458"/>
            <a:ext cx="2146609" cy="214660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406779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5"/>
                                        </p:tgtEl>
                                      </p:cBhvr>
                                    </p:animEffect>
                                    <p:set>
                                      <p:cBhvr>
                                        <p:cTn id="21" dur="1" fill="hold">
                                          <p:stCondLst>
                                            <p:cond delay="499"/>
                                          </p:stCondLst>
                                        </p:cTn>
                                        <p:tgtEl>
                                          <p:spTgt spid="5"/>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8"/>
                                        </p:tgtEl>
                                      </p:cBhvr>
                                    </p:animEffect>
                                    <p:set>
                                      <p:cBhvr>
                                        <p:cTn id="24" dur="1" fill="hold">
                                          <p:stCondLst>
                                            <p:cond delay="499"/>
                                          </p:stCondLst>
                                        </p:cTn>
                                        <p:tgtEl>
                                          <p:spTgt spid="18"/>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20"/>
                                        </p:tgtEl>
                                      </p:cBhvr>
                                    </p:animEffect>
                                    <p:set>
                                      <p:cBhvr>
                                        <p:cTn id="27" dur="1" fill="hold">
                                          <p:stCondLst>
                                            <p:cond delay="499"/>
                                          </p:stCondLst>
                                        </p:cTn>
                                        <p:tgtEl>
                                          <p:spTgt spid="20"/>
                                        </p:tgtEl>
                                        <p:attrNameLst>
                                          <p:attrName>style.visibility</p:attrName>
                                        </p:attrNameLst>
                                      </p:cBhvr>
                                      <p:to>
                                        <p:strVal val="hidden"/>
                                      </p:to>
                                    </p:se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500"/>
                                        <p:tgtEl>
                                          <p:spTgt spid="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fade">
                                      <p:cBhvr>
                                        <p:cTn id="36" dur="500"/>
                                        <p:tgtEl>
                                          <p:spTgt spid="3">
                                            <p:txEl>
                                              <p:pRg st="3" end="3"/>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par>
                                <p:cTn id="43" presetID="10"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60000" y="374292"/>
            <a:ext cx="10272000" cy="763600"/>
          </a:xfrm>
        </p:spPr>
        <p:txBody>
          <a:bodyPr/>
          <a:lstStyle/>
          <a:p>
            <a:r>
              <a:rPr lang="pt-BR" dirty="0"/>
              <a:t>TEA – Critério B (DSM-5)</a:t>
            </a:r>
          </a:p>
        </p:txBody>
      </p:sp>
      <p:sp>
        <p:nvSpPr>
          <p:cNvPr id="3" name="Espaço Reservado para Conteúdo 2"/>
          <p:cNvSpPr>
            <a:spLocks noGrp="1"/>
          </p:cNvSpPr>
          <p:nvPr>
            <p:ph type="body" idx="1"/>
          </p:nvPr>
        </p:nvSpPr>
        <p:spPr>
          <a:xfrm>
            <a:off x="885825" y="1394318"/>
            <a:ext cx="10477499" cy="4735600"/>
          </a:xfrm>
        </p:spPr>
        <p:txBody>
          <a:bodyPr>
            <a:normAutofit/>
          </a:bodyPr>
          <a:lstStyle/>
          <a:p>
            <a:r>
              <a:rPr lang="pt-BR" sz="2000" b="1" dirty="0">
                <a:solidFill>
                  <a:srgbClr val="FFC000"/>
                </a:solidFill>
                <a:highlight>
                  <a:srgbClr val="000080"/>
                </a:highlight>
              </a:rPr>
              <a:t>2) Adesão inflexível a rotinas/regras:</a:t>
            </a:r>
            <a:r>
              <a:rPr lang="pt-BR" sz="2000" b="1" dirty="0">
                <a:solidFill>
                  <a:srgbClr val="FFC000"/>
                </a:solidFill>
              </a:rPr>
              <a:t> </a:t>
            </a:r>
            <a:r>
              <a:rPr lang="pt-BR" sz="1800" dirty="0">
                <a:solidFill>
                  <a:schemeClr val="bg1"/>
                </a:solidFill>
              </a:rPr>
              <a:t>Resistência extrema a pequenas mudanças, rigidez quanto a regras</a:t>
            </a:r>
          </a:p>
          <a:p>
            <a:endParaRPr lang="pt-BR" sz="1800" dirty="0">
              <a:solidFill>
                <a:schemeClr val="bg1"/>
              </a:solidFill>
            </a:endParaRPr>
          </a:p>
          <a:p>
            <a:endParaRPr lang="pt-BR" sz="1800" dirty="0">
              <a:solidFill>
                <a:schemeClr val="bg1"/>
              </a:solidFill>
            </a:endParaRPr>
          </a:p>
          <a:p>
            <a:endParaRPr lang="pt-BR" sz="1800" dirty="0">
              <a:solidFill>
                <a:schemeClr val="bg1"/>
              </a:solidFill>
            </a:endParaRPr>
          </a:p>
          <a:p>
            <a:endParaRPr lang="pt-BR" sz="1200" dirty="0"/>
          </a:p>
          <a:p>
            <a:endParaRPr lang="pt-BR" sz="1200" dirty="0"/>
          </a:p>
          <a:p>
            <a:endParaRPr lang="pt-BR" sz="1200" dirty="0"/>
          </a:p>
          <a:p>
            <a:endParaRPr lang="pt-BR" sz="1200" dirty="0"/>
          </a:p>
          <a:p>
            <a:endParaRPr lang="pt-BR" sz="1200" dirty="0"/>
          </a:p>
          <a:p>
            <a:r>
              <a:rPr lang="pt-BR" sz="2000" b="1" dirty="0">
                <a:solidFill>
                  <a:srgbClr val="FFC000"/>
                </a:solidFill>
                <a:highlight>
                  <a:srgbClr val="000080"/>
                </a:highlight>
              </a:rPr>
              <a:t>2) Padrões restritos de comportamento:</a:t>
            </a:r>
            <a:r>
              <a:rPr lang="pt-BR" sz="2000" b="1" dirty="0">
                <a:solidFill>
                  <a:srgbClr val="FFC000"/>
                </a:solidFill>
              </a:rPr>
              <a:t> </a:t>
            </a:r>
            <a:r>
              <a:rPr lang="pt-BR" sz="1800" dirty="0">
                <a:solidFill>
                  <a:schemeClr val="bg1"/>
                </a:solidFill>
              </a:rPr>
              <a:t>comportamentos ritualizados (ex.: perguntas repetitivas, percorrer um mesmo perímetro...)</a:t>
            </a:r>
          </a:p>
          <a:p>
            <a:pPr lvl="1" fontAlgn="ctr"/>
            <a:endParaRPr lang="pt-BR" sz="1800" dirty="0"/>
          </a:p>
        </p:txBody>
      </p:sp>
      <p:pic>
        <p:nvPicPr>
          <p:cNvPr id="10" name="Imagem 9">
            <a:extLst>
              <a:ext uri="{FF2B5EF4-FFF2-40B4-BE49-F238E27FC236}">
                <a16:creationId xmlns:a16="http://schemas.microsoft.com/office/drawing/2014/main" id="{5E917F9C-1505-BCA8-FA6E-F43124B9A0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500" y="2545468"/>
            <a:ext cx="3387084" cy="1855010"/>
          </a:xfrm>
          <a:prstGeom prst="roundRect">
            <a:avLst>
              <a:gd name="adj" fmla="val 8594"/>
            </a:avLst>
          </a:prstGeom>
          <a:solidFill>
            <a:srgbClr val="FFFFFF">
              <a:shade val="85000"/>
            </a:srgbClr>
          </a:solidFill>
          <a:ln>
            <a:noFill/>
          </a:ln>
          <a:effectLst/>
        </p:spPr>
      </p:pic>
      <p:pic>
        <p:nvPicPr>
          <p:cNvPr id="13" name="Imagem 12">
            <a:extLst>
              <a:ext uri="{FF2B5EF4-FFF2-40B4-BE49-F238E27FC236}">
                <a16:creationId xmlns:a16="http://schemas.microsoft.com/office/drawing/2014/main" id="{7C6AF464-2C21-1044-923B-1146808AD6BD}"/>
              </a:ext>
            </a:extLst>
          </p:cNvPr>
          <p:cNvPicPr>
            <a:picLocks noChangeAspect="1"/>
          </p:cNvPicPr>
          <p:nvPr/>
        </p:nvPicPr>
        <p:blipFill>
          <a:blip r:embed="rId4"/>
          <a:stretch>
            <a:fillRect/>
          </a:stretch>
        </p:blipFill>
        <p:spPr>
          <a:xfrm>
            <a:off x="5783447" y="2579306"/>
            <a:ext cx="2036578" cy="1971615"/>
          </a:xfrm>
          <a:prstGeom prst="roundRect">
            <a:avLst>
              <a:gd name="adj" fmla="val 8594"/>
            </a:avLst>
          </a:prstGeom>
          <a:solidFill>
            <a:srgbClr val="FFFFFF">
              <a:shade val="85000"/>
            </a:srgbClr>
          </a:solidFill>
          <a:ln>
            <a:noFill/>
          </a:ln>
          <a:effectLst/>
        </p:spPr>
      </p:pic>
      <p:pic>
        <p:nvPicPr>
          <p:cNvPr id="15" name="Imagem 14">
            <a:extLst>
              <a:ext uri="{FF2B5EF4-FFF2-40B4-BE49-F238E27FC236}">
                <a16:creationId xmlns:a16="http://schemas.microsoft.com/office/drawing/2014/main" id="{F1A3A99A-6716-E6FF-A27D-69FFDFEE84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1897" y="2549712"/>
            <a:ext cx="2036578" cy="2036578"/>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6259990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60000" y="374292"/>
            <a:ext cx="10272000" cy="763600"/>
          </a:xfrm>
        </p:spPr>
        <p:txBody>
          <a:bodyPr/>
          <a:lstStyle/>
          <a:p>
            <a:r>
              <a:rPr lang="pt-BR" dirty="0"/>
              <a:t>TEA – Critério B (DSM-5)</a:t>
            </a:r>
          </a:p>
        </p:txBody>
      </p:sp>
      <p:sp>
        <p:nvSpPr>
          <p:cNvPr id="3" name="Espaço Reservado para Conteúdo 2"/>
          <p:cNvSpPr>
            <a:spLocks noGrp="1"/>
          </p:cNvSpPr>
          <p:nvPr>
            <p:ph type="body" idx="1"/>
          </p:nvPr>
        </p:nvSpPr>
        <p:spPr>
          <a:xfrm>
            <a:off x="885825" y="1327643"/>
            <a:ext cx="10477499" cy="4735600"/>
          </a:xfrm>
        </p:spPr>
        <p:txBody>
          <a:bodyPr>
            <a:normAutofit/>
          </a:bodyPr>
          <a:lstStyle/>
          <a:p>
            <a:pPr algn="just"/>
            <a:r>
              <a:rPr lang="pt-BR" sz="2000" b="1" dirty="0">
                <a:solidFill>
                  <a:srgbClr val="FFC000"/>
                </a:solidFill>
                <a:highlight>
                  <a:srgbClr val="000080"/>
                </a:highlight>
              </a:rPr>
              <a:t>3) Interesses fixos, restritos e anormalmente intensos:</a:t>
            </a:r>
            <a:r>
              <a:rPr lang="pt-BR" sz="2000" b="1" dirty="0">
                <a:solidFill>
                  <a:srgbClr val="FFC000"/>
                </a:solidFill>
              </a:rPr>
              <a:t> </a:t>
            </a:r>
            <a:r>
              <a:rPr lang="pt-BR" sz="1800" dirty="0">
                <a:solidFill>
                  <a:schemeClr val="bg1"/>
                </a:solidFill>
              </a:rPr>
              <a:t>Conhecimento excessivamente aprofundado/específico, dificuldade em falar de outros tópicos, angústia quando interrompidos</a:t>
            </a:r>
          </a:p>
          <a:p>
            <a:pPr marL="186262" indent="0">
              <a:buNone/>
            </a:pPr>
            <a:endParaRPr lang="pt-BR" sz="1800" dirty="0">
              <a:solidFill>
                <a:schemeClr val="bg1"/>
              </a:solidFill>
            </a:endParaRPr>
          </a:p>
        </p:txBody>
      </p:sp>
      <p:pic>
        <p:nvPicPr>
          <p:cNvPr id="5" name="Imagem 4">
            <a:extLst>
              <a:ext uri="{FF2B5EF4-FFF2-40B4-BE49-F238E27FC236}">
                <a16:creationId xmlns:a16="http://schemas.microsoft.com/office/drawing/2014/main" id="{6802CD09-71DA-7368-061C-B29DE5EA78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5414" y="2942949"/>
            <a:ext cx="2719185" cy="1609238"/>
          </a:xfrm>
          <a:prstGeom prst="roundRect">
            <a:avLst>
              <a:gd name="adj" fmla="val 8594"/>
            </a:avLst>
          </a:prstGeom>
          <a:solidFill>
            <a:srgbClr val="FFFFFF">
              <a:shade val="85000"/>
            </a:srgbClr>
          </a:solidFill>
          <a:ln>
            <a:noFill/>
          </a:ln>
          <a:effectLst/>
        </p:spPr>
      </p:pic>
      <p:pic>
        <p:nvPicPr>
          <p:cNvPr id="11" name="Imagem 10">
            <a:extLst>
              <a:ext uri="{FF2B5EF4-FFF2-40B4-BE49-F238E27FC236}">
                <a16:creationId xmlns:a16="http://schemas.microsoft.com/office/drawing/2014/main" id="{70DBE23B-5584-60EF-4A75-0BBCCA57B6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0351" y="4740633"/>
            <a:ext cx="2841818" cy="1812790"/>
          </a:xfrm>
          <a:prstGeom prst="roundRect">
            <a:avLst>
              <a:gd name="adj" fmla="val 8594"/>
            </a:avLst>
          </a:prstGeom>
          <a:solidFill>
            <a:srgbClr val="FFFFFF">
              <a:shade val="85000"/>
            </a:srgbClr>
          </a:solidFill>
          <a:ln>
            <a:noFill/>
          </a:ln>
          <a:effectLst/>
        </p:spPr>
      </p:pic>
      <p:pic>
        <p:nvPicPr>
          <p:cNvPr id="17" name="Imagem 16">
            <a:extLst>
              <a:ext uri="{FF2B5EF4-FFF2-40B4-BE49-F238E27FC236}">
                <a16:creationId xmlns:a16="http://schemas.microsoft.com/office/drawing/2014/main" id="{7EEEC18A-53C3-62A7-8222-D4D60D8627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3038" y="2916886"/>
            <a:ext cx="2841818" cy="1609238"/>
          </a:xfrm>
          <a:prstGeom prst="roundRect">
            <a:avLst>
              <a:gd name="adj" fmla="val 8594"/>
            </a:avLst>
          </a:prstGeom>
          <a:solidFill>
            <a:srgbClr val="FFFFFF">
              <a:shade val="85000"/>
            </a:srgbClr>
          </a:solidFill>
          <a:ln>
            <a:noFill/>
          </a:ln>
          <a:effectLst/>
        </p:spPr>
      </p:pic>
      <p:pic>
        <p:nvPicPr>
          <p:cNvPr id="19" name="Imagem 18">
            <a:extLst>
              <a:ext uri="{FF2B5EF4-FFF2-40B4-BE49-F238E27FC236}">
                <a16:creationId xmlns:a16="http://schemas.microsoft.com/office/drawing/2014/main" id="{07C8F121-1006-AB06-0DE9-B2C8BCE7EE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7796" y="2890824"/>
            <a:ext cx="2492045" cy="1661363"/>
          </a:xfrm>
          <a:prstGeom prst="roundRect">
            <a:avLst>
              <a:gd name="adj" fmla="val 8594"/>
            </a:avLst>
          </a:prstGeom>
          <a:solidFill>
            <a:srgbClr val="FFFFFF">
              <a:shade val="85000"/>
            </a:srgbClr>
          </a:solidFill>
          <a:ln>
            <a:noFill/>
          </a:ln>
          <a:effectLst/>
        </p:spPr>
      </p:pic>
      <p:pic>
        <p:nvPicPr>
          <p:cNvPr id="4" name="Imagem 3" descr="Pathways.org | Activities for Baby Using Everyday Household Items">
            <a:extLst>
              <a:ext uri="{FF2B5EF4-FFF2-40B4-BE49-F238E27FC236}">
                <a16:creationId xmlns:a16="http://schemas.microsoft.com/office/drawing/2014/main" id="{B7302E55-B37E-6453-E6C3-EC6E61BEA3FB}"/>
              </a:ext>
            </a:extLst>
          </p:cNvPr>
          <p:cNvPicPr>
            <a:picLocks noChangeAspect="1"/>
          </p:cNvPicPr>
          <p:nvPr/>
        </p:nvPicPr>
        <p:blipFill>
          <a:blip r:embed="rId7"/>
          <a:stretch>
            <a:fillRect/>
          </a:stretch>
        </p:blipFill>
        <p:spPr>
          <a:xfrm>
            <a:off x="3568521" y="4744166"/>
            <a:ext cx="2692778" cy="1809257"/>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6700339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60000" y="374292"/>
            <a:ext cx="10272000" cy="763600"/>
          </a:xfrm>
        </p:spPr>
        <p:txBody>
          <a:bodyPr/>
          <a:lstStyle/>
          <a:p>
            <a:r>
              <a:rPr lang="pt-BR" dirty="0"/>
              <a:t>TEA – Critério B (DSM-5)</a:t>
            </a:r>
          </a:p>
        </p:txBody>
      </p:sp>
      <p:sp>
        <p:nvSpPr>
          <p:cNvPr id="3" name="Espaço Reservado para Conteúdo 2"/>
          <p:cNvSpPr>
            <a:spLocks noGrp="1"/>
          </p:cNvSpPr>
          <p:nvPr>
            <p:ph type="body" idx="1"/>
          </p:nvPr>
        </p:nvSpPr>
        <p:spPr>
          <a:xfrm>
            <a:off x="885825" y="1327643"/>
            <a:ext cx="10477499" cy="4735600"/>
          </a:xfrm>
        </p:spPr>
        <p:txBody>
          <a:bodyPr>
            <a:normAutofit/>
          </a:bodyPr>
          <a:lstStyle/>
          <a:p>
            <a:pPr algn="just"/>
            <a:r>
              <a:rPr lang="pt-BR" sz="2000" b="1" dirty="0">
                <a:solidFill>
                  <a:srgbClr val="FFC000"/>
                </a:solidFill>
                <a:highlight>
                  <a:srgbClr val="000080"/>
                </a:highlight>
              </a:rPr>
              <a:t>4) Hiper/</a:t>
            </a:r>
            <a:r>
              <a:rPr lang="pt-BR" sz="2000" b="1" dirty="0" err="1">
                <a:solidFill>
                  <a:srgbClr val="FFC000"/>
                </a:solidFill>
                <a:highlight>
                  <a:srgbClr val="000080"/>
                </a:highlight>
              </a:rPr>
              <a:t>hiporreatividade</a:t>
            </a:r>
            <a:r>
              <a:rPr lang="pt-BR" sz="2000" b="1" dirty="0">
                <a:solidFill>
                  <a:srgbClr val="FFC000"/>
                </a:solidFill>
                <a:highlight>
                  <a:srgbClr val="000080"/>
                </a:highlight>
              </a:rPr>
              <a:t> a estímulos sensoriais:</a:t>
            </a:r>
            <a:r>
              <a:rPr lang="pt-BR" sz="2000" dirty="0">
                <a:solidFill>
                  <a:schemeClr val="bg1"/>
                </a:solidFill>
              </a:rPr>
              <a:t> Sons, texturas...</a:t>
            </a:r>
            <a:endParaRPr lang="pt-BR" sz="2000" b="1" dirty="0">
              <a:solidFill>
                <a:srgbClr val="FFC000"/>
              </a:solidFill>
              <a:highlight>
                <a:srgbClr val="000080"/>
              </a:highlight>
            </a:endParaRPr>
          </a:p>
          <a:p>
            <a:pPr algn="just"/>
            <a:endParaRPr lang="pt-BR" sz="2000" b="1" dirty="0">
              <a:solidFill>
                <a:srgbClr val="FFC000"/>
              </a:solidFill>
              <a:highlight>
                <a:srgbClr val="000080"/>
              </a:highlight>
            </a:endParaRPr>
          </a:p>
          <a:p>
            <a:pPr algn="just"/>
            <a:endParaRPr lang="pt-BR" sz="2000" b="1" dirty="0">
              <a:solidFill>
                <a:srgbClr val="FFC000"/>
              </a:solidFill>
              <a:highlight>
                <a:srgbClr val="000080"/>
              </a:highlight>
            </a:endParaRPr>
          </a:p>
          <a:p>
            <a:pPr algn="just"/>
            <a:endParaRPr lang="pt-BR" sz="2000" b="1" dirty="0">
              <a:solidFill>
                <a:srgbClr val="FFC000"/>
              </a:solidFill>
              <a:highlight>
                <a:srgbClr val="000080"/>
              </a:highlight>
            </a:endParaRPr>
          </a:p>
          <a:p>
            <a:pPr algn="just"/>
            <a:endParaRPr lang="pt-BR" sz="2000" b="1" dirty="0">
              <a:solidFill>
                <a:srgbClr val="FFC000"/>
              </a:solidFill>
              <a:highlight>
                <a:srgbClr val="000080"/>
              </a:highlight>
            </a:endParaRPr>
          </a:p>
          <a:p>
            <a:pPr algn="just"/>
            <a:endParaRPr lang="pt-BR" b="1" dirty="0">
              <a:solidFill>
                <a:srgbClr val="FFC000"/>
              </a:solidFill>
              <a:highlight>
                <a:srgbClr val="000080"/>
              </a:highlight>
            </a:endParaRPr>
          </a:p>
          <a:p>
            <a:pPr algn="just"/>
            <a:r>
              <a:rPr lang="pt-BR" sz="2000" b="1" dirty="0">
                <a:solidFill>
                  <a:srgbClr val="FFC000"/>
                </a:solidFill>
                <a:highlight>
                  <a:srgbClr val="000080"/>
                </a:highlight>
              </a:rPr>
              <a:t>4) Interesse incomum por aspectos sensoriais do ambiente:</a:t>
            </a:r>
            <a:endParaRPr lang="pt-BR" sz="1800" dirty="0">
              <a:solidFill>
                <a:schemeClr val="bg1"/>
              </a:solidFill>
            </a:endParaRPr>
          </a:p>
        </p:txBody>
      </p:sp>
      <p:pic>
        <p:nvPicPr>
          <p:cNvPr id="6" name="Imagem 5">
            <a:extLst>
              <a:ext uri="{FF2B5EF4-FFF2-40B4-BE49-F238E27FC236}">
                <a16:creationId xmlns:a16="http://schemas.microsoft.com/office/drawing/2014/main" id="{17D071B5-D410-268D-3E27-DA5884F5FC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059" y="2205752"/>
            <a:ext cx="2200297" cy="1617218"/>
          </a:xfrm>
          <a:prstGeom prst="roundRect">
            <a:avLst>
              <a:gd name="adj" fmla="val 8594"/>
            </a:avLst>
          </a:prstGeom>
          <a:solidFill>
            <a:srgbClr val="FFFFFF">
              <a:shade val="85000"/>
            </a:srgbClr>
          </a:solidFill>
          <a:ln>
            <a:noFill/>
          </a:ln>
          <a:effectLst/>
        </p:spPr>
      </p:pic>
      <p:pic>
        <p:nvPicPr>
          <p:cNvPr id="8" name="Imagem 7">
            <a:extLst>
              <a:ext uri="{FF2B5EF4-FFF2-40B4-BE49-F238E27FC236}">
                <a16:creationId xmlns:a16="http://schemas.microsoft.com/office/drawing/2014/main" id="{A7D234E2-9DED-C6BF-1DD6-D2B11304EB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4283" y="2206839"/>
            <a:ext cx="2936921" cy="1652018"/>
          </a:xfrm>
          <a:prstGeom prst="roundRect">
            <a:avLst>
              <a:gd name="adj" fmla="val 8594"/>
            </a:avLst>
          </a:prstGeom>
          <a:solidFill>
            <a:srgbClr val="FFFFFF">
              <a:shade val="85000"/>
            </a:srgbClr>
          </a:solidFill>
          <a:ln>
            <a:noFill/>
          </a:ln>
          <a:effectLst/>
        </p:spPr>
      </p:pic>
      <p:pic>
        <p:nvPicPr>
          <p:cNvPr id="13" name="Imagem 12">
            <a:extLst>
              <a:ext uri="{FF2B5EF4-FFF2-40B4-BE49-F238E27FC236}">
                <a16:creationId xmlns:a16="http://schemas.microsoft.com/office/drawing/2014/main" id="{759CC9C8-7804-E002-7555-4CDC86B4F1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0131" y="2002290"/>
            <a:ext cx="1312883" cy="1979221"/>
          </a:xfrm>
          <a:prstGeom prst="roundRect">
            <a:avLst>
              <a:gd name="adj" fmla="val 8594"/>
            </a:avLst>
          </a:prstGeom>
          <a:solidFill>
            <a:srgbClr val="FFFFFF">
              <a:shade val="85000"/>
            </a:srgbClr>
          </a:solidFill>
          <a:ln>
            <a:noFill/>
          </a:ln>
          <a:effectLst/>
        </p:spPr>
      </p:pic>
      <p:pic>
        <p:nvPicPr>
          <p:cNvPr id="15" name="Imagem 14">
            <a:extLst>
              <a:ext uri="{FF2B5EF4-FFF2-40B4-BE49-F238E27FC236}">
                <a16:creationId xmlns:a16="http://schemas.microsoft.com/office/drawing/2014/main" id="{7C84412E-919F-EA49-C956-07818E97FF9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91941" y="2002290"/>
            <a:ext cx="1946994" cy="1946994"/>
          </a:xfrm>
          <a:prstGeom prst="roundRect">
            <a:avLst>
              <a:gd name="adj" fmla="val 8594"/>
            </a:avLst>
          </a:prstGeom>
          <a:solidFill>
            <a:srgbClr val="FFFFFF">
              <a:shade val="85000"/>
            </a:srgbClr>
          </a:solidFill>
          <a:ln>
            <a:noFill/>
          </a:ln>
          <a:effectLst/>
        </p:spPr>
      </p:pic>
      <p:pic>
        <p:nvPicPr>
          <p:cNvPr id="18" name="Imagem 17">
            <a:extLst>
              <a:ext uri="{FF2B5EF4-FFF2-40B4-BE49-F238E27FC236}">
                <a16:creationId xmlns:a16="http://schemas.microsoft.com/office/drawing/2014/main" id="{50C7C646-EF77-9F18-6CFE-1DA5BCD8C6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25389" y="4919210"/>
            <a:ext cx="2876987" cy="1618305"/>
          </a:xfrm>
          <a:prstGeom prst="roundRect">
            <a:avLst>
              <a:gd name="adj" fmla="val 8594"/>
            </a:avLst>
          </a:prstGeom>
          <a:solidFill>
            <a:srgbClr val="FFFFFF">
              <a:shade val="85000"/>
            </a:srgbClr>
          </a:solidFill>
          <a:ln>
            <a:noFill/>
          </a:ln>
          <a:effectLst/>
        </p:spPr>
      </p:pic>
      <p:pic>
        <p:nvPicPr>
          <p:cNvPr id="4" name="Imagem 3" descr="Things that Spin Science Center Activity - PreKinders Preschool Activities">
            <a:extLst>
              <a:ext uri="{FF2B5EF4-FFF2-40B4-BE49-F238E27FC236}">
                <a16:creationId xmlns:a16="http://schemas.microsoft.com/office/drawing/2014/main" id="{9C81219C-B931-9511-CA98-3C281714844C}"/>
              </a:ext>
            </a:extLst>
          </p:cNvPr>
          <p:cNvPicPr>
            <a:picLocks noChangeAspect="1"/>
          </p:cNvPicPr>
          <p:nvPr/>
        </p:nvPicPr>
        <p:blipFill>
          <a:blip r:embed="rId8"/>
          <a:stretch>
            <a:fillRect/>
          </a:stretch>
        </p:blipFill>
        <p:spPr>
          <a:xfrm>
            <a:off x="6477000" y="4917634"/>
            <a:ext cx="2514941" cy="1678151"/>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21585206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TEA – Diagnóstico (DSM-5)</a:t>
            </a:r>
          </a:p>
        </p:txBody>
      </p:sp>
      <p:sp>
        <p:nvSpPr>
          <p:cNvPr id="3" name="Espaço Reservado para Conteúdo 2"/>
          <p:cNvSpPr>
            <a:spLocks noGrp="1"/>
          </p:cNvSpPr>
          <p:nvPr>
            <p:ph type="body" idx="1"/>
          </p:nvPr>
        </p:nvSpPr>
        <p:spPr/>
        <p:txBody>
          <a:bodyPr>
            <a:normAutofit/>
          </a:bodyPr>
          <a:lstStyle/>
          <a:p>
            <a:r>
              <a:rPr lang="pt-BR" b="1" dirty="0">
                <a:solidFill>
                  <a:srgbClr val="FFC000"/>
                </a:solidFill>
                <a:highlight>
                  <a:srgbClr val="000080"/>
                </a:highlight>
              </a:rPr>
              <a:t>Critério C:</a:t>
            </a:r>
            <a:r>
              <a:rPr lang="pt-BR" dirty="0">
                <a:solidFill>
                  <a:srgbClr val="FFC000"/>
                </a:solidFill>
              </a:rPr>
              <a:t> </a:t>
            </a:r>
            <a:r>
              <a:rPr lang="pt-BR" dirty="0"/>
              <a:t>os sintomas devem estar presentes precocemente no desenvolvimento (mas podem não ser plenamente manifestos no início)</a:t>
            </a:r>
          </a:p>
          <a:p>
            <a:endParaRPr lang="pt-BR" dirty="0"/>
          </a:p>
          <a:p>
            <a:r>
              <a:rPr lang="pt-BR" b="1" dirty="0">
                <a:solidFill>
                  <a:srgbClr val="FFC000"/>
                </a:solidFill>
                <a:highlight>
                  <a:srgbClr val="000080"/>
                </a:highlight>
              </a:rPr>
              <a:t>Critério D:</a:t>
            </a:r>
            <a:r>
              <a:rPr lang="pt-BR" dirty="0">
                <a:solidFill>
                  <a:srgbClr val="FFC000"/>
                </a:solidFill>
              </a:rPr>
              <a:t> </a:t>
            </a:r>
            <a:r>
              <a:rPr lang="pt-BR" dirty="0"/>
              <a:t>prejuízo funcional significativo</a:t>
            </a:r>
          </a:p>
          <a:p>
            <a:endParaRPr lang="pt-BR" dirty="0"/>
          </a:p>
          <a:p>
            <a:r>
              <a:rPr lang="pt-BR" b="1" dirty="0">
                <a:solidFill>
                  <a:srgbClr val="FFC000"/>
                </a:solidFill>
                <a:highlight>
                  <a:srgbClr val="000080"/>
                </a:highlight>
              </a:rPr>
              <a:t>Critério E:</a:t>
            </a:r>
            <a:r>
              <a:rPr lang="pt-BR" dirty="0">
                <a:solidFill>
                  <a:srgbClr val="FFC000"/>
                </a:solidFill>
              </a:rPr>
              <a:t> </a:t>
            </a:r>
            <a:r>
              <a:rPr lang="pt-BR" dirty="0"/>
              <a:t>não é mais bem explicado por deficiência intelectual</a:t>
            </a:r>
          </a:p>
        </p:txBody>
      </p:sp>
    </p:spTree>
    <p:extLst>
      <p:ext uri="{BB962C8B-B14F-4D97-AF65-F5344CB8AC3E}">
        <p14:creationId xmlns:p14="http://schemas.microsoft.com/office/powerpoint/2010/main" val="33364235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DSM-5</a:t>
            </a:r>
          </a:p>
        </p:txBody>
      </p:sp>
      <p:sp>
        <p:nvSpPr>
          <p:cNvPr id="3" name="Espaço Reservado para Conteúdo 2"/>
          <p:cNvSpPr>
            <a:spLocks noGrp="1"/>
          </p:cNvSpPr>
          <p:nvPr>
            <p:ph type="body" idx="1"/>
          </p:nvPr>
        </p:nvSpPr>
        <p:spPr>
          <a:xfrm>
            <a:off x="960000" y="1356967"/>
            <a:ext cx="10272000" cy="4735600"/>
          </a:xfrm>
        </p:spPr>
        <p:txBody>
          <a:bodyPr>
            <a:normAutofit fontScale="92500" lnSpcReduction="20000"/>
          </a:bodyPr>
          <a:lstStyle/>
          <a:p>
            <a:pPr algn="just"/>
            <a:r>
              <a:rPr lang="pt-BR" dirty="0"/>
              <a:t>Níveis de gravidade / necessidade de suporte</a:t>
            </a:r>
          </a:p>
          <a:p>
            <a:pPr algn="just"/>
            <a:endParaRPr lang="pt-BR" sz="1100" dirty="0"/>
          </a:p>
          <a:p>
            <a:pPr lvl="1" algn="just"/>
            <a:r>
              <a:rPr lang="pt-BR" b="1" dirty="0">
                <a:solidFill>
                  <a:srgbClr val="FFC000"/>
                </a:solidFill>
                <a:highlight>
                  <a:srgbClr val="000080"/>
                </a:highlight>
              </a:rPr>
              <a:t>Nível 1:</a:t>
            </a:r>
            <a:r>
              <a:rPr lang="pt-BR" dirty="0"/>
              <a:t> requer suporte (dificuldade para iniciar interações sociais e fazer amizades, inflexibilidade causa interferência no funcionamento)</a:t>
            </a:r>
          </a:p>
          <a:p>
            <a:pPr lvl="1" algn="just"/>
            <a:endParaRPr lang="pt-BR" dirty="0"/>
          </a:p>
          <a:p>
            <a:pPr lvl="1" algn="just"/>
            <a:r>
              <a:rPr lang="pt-BR" b="1" dirty="0">
                <a:solidFill>
                  <a:srgbClr val="FFC000"/>
                </a:solidFill>
                <a:highlight>
                  <a:srgbClr val="000080"/>
                </a:highlight>
              </a:rPr>
              <a:t>Nível 2:</a:t>
            </a:r>
            <a:r>
              <a:rPr lang="pt-BR" dirty="0"/>
              <a:t> requer suporte substancial (déficits acentuados de comunicação: iniciação limitada da interação e resposta anormal a interações que partem dos outros. Inflexibilidade e comportamentos repetitivos são frequentes)</a:t>
            </a:r>
          </a:p>
          <a:p>
            <a:pPr lvl="1" algn="just"/>
            <a:endParaRPr lang="pt-BR" dirty="0"/>
          </a:p>
          <a:p>
            <a:pPr lvl="1" algn="just"/>
            <a:r>
              <a:rPr lang="pt-BR" b="1" dirty="0">
                <a:solidFill>
                  <a:srgbClr val="FFC000"/>
                </a:solidFill>
                <a:highlight>
                  <a:srgbClr val="000080"/>
                </a:highlight>
              </a:rPr>
              <a:t>Nível 3:</a:t>
            </a:r>
            <a:r>
              <a:rPr lang="pt-BR" dirty="0"/>
              <a:t> requer apoio muito substancial (déficits severos de comunicação causam grave prejuízo do funcionamento, interação muito limitada, extrema dificuldade em lidar com mudanças)</a:t>
            </a:r>
          </a:p>
        </p:txBody>
      </p:sp>
    </p:spTree>
    <p:extLst>
      <p:ext uri="{BB962C8B-B14F-4D97-AF65-F5344CB8AC3E}">
        <p14:creationId xmlns:p14="http://schemas.microsoft.com/office/powerpoint/2010/main" val="366112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Detecção precoce</a:t>
            </a:r>
          </a:p>
        </p:txBody>
      </p:sp>
      <p:sp>
        <p:nvSpPr>
          <p:cNvPr id="3" name="Espaço Reservado para Conteúdo 2"/>
          <p:cNvSpPr>
            <a:spLocks noGrp="1"/>
          </p:cNvSpPr>
          <p:nvPr>
            <p:ph type="body" idx="1"/>
          </p:nvPr>
        </p:nvSpPr>
        <p:spPr>
          <a:xfrm>
            <a:off x="960000" y="1403133"/>
            <a:ext cx="10272000" cy="4735600"/>
          </a:xfrm>
        </p:spPr>
        <p:txBody>
          <a:bodyPr>
            <a:normAutofit/>
          </a:bodyPr>
          <a:lstStyle/>
          <a:p>
            <a:pPr lvl="1"/>
            <a:endParaRPr lang="pt-BR" sz="900" dirty="0"/>
          </a:p>
          <a:p>
            <a:r>
              <a:rPr lang="pt-BR" b="1" dirty="0"/>
              <a:t>0-6 meses: </a:t>
            </a:r>
            <a:r>
              <a:rPr lang="pt-BR" dirty="0"/>
              <a:t>atraso inespecífico no DNPM (ou normal)</a:t>
            </a:r>
          </a:p>
          <a:p>
            <a:endParaRPr lang="pt-BR" dirty="0"/>
          </a:p>
          <a:p>
            <a:r>
              <a:rPr lang="pt-BR" b="1" dirty="0"/>
              <a:t>6-12 meses: </a:t>
            </a:r>
            <a:r>
              <a:rPr lang="pt-BR" dirty="0"/>
              <a:t>déficits de interação social tornam-se aparentes</a:t>
            </a:r>
          </a:p>
          <a:p>
            <a:endParaRPr lang="pt-BR" dirty="0"/>
          </a:p>
          <a:p>
            <a:r>
              <a:rPr lang="pt-BR" b="1" dirty="0"/>
              <a:t>2 anos:</a:t>
            </a:r>
            <a:r>
              <a:rPr lang="pt-BR" dirty="0"/>
              <a:t> problemas claros na comunicação social, brincadeiras, linguagem, cognição.</a:t>
            </a:r>
          </a:p>
          <a:p>
            <a:pPr lvl="1"/>
            <a:r>
              <a:rPr lang="pt-BR" dirty="0"/>
              <a:t>Pico de novos sintomas que facilitam reconhecimento</a:t>
            </a:r>
          </a:p>
        </p:txBody>
      </p:sp>
    </p:spTree>
    <p:extLst>
      <p:ext uri="{BB962C8B-B14F-4D97-AF65-F5344CB8AC3E}">
        <p14:creationId xmlns:p14="http://schemas.microsoft.com/office/powerpoint/2010/main" val="42923123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0C50C207-AE97-5598-CD71-F5C400C1E1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7238" y="406400"/>
            <a:ext cx="4948506" cy="6045200"/>
          </a:xfrm>
          <a:prstGeom prst="rect">
            <a:avLst/>
          </a:prstGeom>
        </p:spPr>
      </p:pic>
      <p:sp>
        <p:nvSpPr>
          <p:cNvPr id="6" name="Retângulo 5">
            <a:extLst>
              <a:ext uri="{FF2B5EF4-FFF2-40B4-BE49-F238E27FC236}">
                <a16:creationId xmlns:a16="http://schemas.microsoft.com/office/drawing/2014/main" id="{AB7BEB28-F90C-0B78-E27B-3A7864DF38CD}"/>
              </a:ext>
            </a:extLst>
          </p:cNvPr>
          <p:cNvSpPr/>
          <p:nvPr/>
        </p:nvSpPr>
        <p:spPr>
          <a:xfrm>
            <a:off x="1262743" y="406400"/>
            <a:ext cx="4833254" cy="1713660"/>
          </a:xfrm>
          <a:prstGeom prst="rect">
            <a:avLst/>
          </a:prstGeom>
          <a:solidFill>
            <a:schemeClr val="tx2"/>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pt-BR" sz="2400" dirty="0">
                <a:solidFill>
                  <a:schemeClr val="bg1"/>
                </a:solidFill>
                <a:latin typeface="Figtree" pitchFamily="2" charset="0"/>
              </a:rPr>
              <a:t>M-CHAT (escala para rastreio de autismo: 18-24 meses)</a:t>
            </a:r>
          </a:p>
        </p:txBody>
      </p:sp>
      <p:sp>
        <p:nvSpPr>
          <p:cNvPr id="3" name="Retângulo 2">
            <a:extLst>
              <a:ext uri="{FF2B5EF4-FFF2-40B4-BE49-F238E27FC236}">
                <a16:creationId xmlns:a16="http://schemas.microsoft.com/office/drawing/2014/main" id="{37DBEA12-4DC1-9218-1DF8-090F299454A3}"/>
              </a:ext>
            </a:extLst>
          </p:cNvPr>
          <p:cNvSpPr/>
          <p:nvPr/>
        </p:nvSpPr>
        <p:spPr>
          <a:xfrm>
            <a:off x="1262742" y="2507942"/>
            <a:ext cx="4833255" cy="1045069"/>
          </a:xfrm>
          <a:prstGeom prst="rect">
            <a:avLst/>
          </a:prstGeom>
          <a:solidFill>
            <a:srgbClr val="FFF9E7"/>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pt-BR" sz="2000" b="1" dirty="0">
                <a:solidFill>
                  <a:schemeClr val="bg1"/>
                </a:solidFill>
                <a:latin typeface="Figtree" pitchFamily="2" charset="0"/>
              </a:rPr>
              <a:t>0-2 pontos: </a:t>
            </a:r>
            <a:r>
              <a:rPr lang="pt-BR" sz="2000" dirty="0">
                <a:solidFill>
                  <a:schemeClr val="bg1"/>
                </a:solidFill>
                <a:latin typeface="Figtree" pitchFamily="2" charset="0"/>
              </a:rPr>
              <a:t>risco baixo, não aprofundar investigação</a:t>
            </a:r>
          </a:p>
        </p:txBody>
      </p:sp>
      <p:sp>
        <p:nvSpPr>
          <p:cNvPr id="7" name="Retângulo 6">
            <a:extLst>
              <a:ext uri="{FF2B5EF4-FFF2-40B4-BE49-F238E27FC236}">
                <a16:creationId xmlns:a16="http://schemas.microsoft.com/office/drawing/2014/main" id="{58BB7B53-0401-1F47-BF38-6C63A81EEF66}"/>
              </a:ext>
            </a:extLst>
          </p:cNvPr>
          <p:cNvSpPr/>
          <p:nvPr/>
        </p:nvSpPr>
        <p:spPr>
          <a:xfrm>
            <a:off x="1262743" y="3692872"/>
            <a:ext cx="4833256" cy="1045069"/>
          </a:xfrm>
          <a:prstGeom prst="rect">
            <a:avLst/>
          </a:prstGeom>
          <a:solidFill>
            <a:srgbClr val="FFF9E7"/>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pt-BR" sz="2000" b="1" dirty="0">
                <a:solidFill>
                  <a:schemeClr val="bg1"/>
                </a:solidFill>
                <a:latin typeface="Figtree" pitchFamily="2" charset="0"/>
              </a:rPr>
              <a:t>3-6 pontos: </a:t>
            </a:r>
            <a:r>
              <a:rPr lang="pt-BR" sz="2000" dirty="0">
                <a:solidFill>
                  <a:schemeClr val="bg1"/>
                </a:solidFill>
                <a:latin typeface="Figtree" pitchFamily="2" charset="0"/>
              </a:rPr>
              <a:t>risco moderado, encaminhar ao especialista</a:t>
            </a:r>
          </a:p>
        </p:txBody>
      </p:sp>
      <p:sp>
        <p:nvSpPr>
          <p:cNvPr id="9" name="Retângulo 8">
            <a:extLst>
              <a:ext uri="{FF2B5EF4-FFF2-40B4-BE49-F238E27FC236}">
                <a16:creationId xmlns:a16="http://schemas.microsoft.com/office/drawing/2014/main" id="{510F75B5-5B5D-8FB3-F2DB-EA9E42C3BCD7}"/>
              </a:ext>
            </a:extLst>
          </p:cNvPr>
          <p:cNvSpPr/>
          <p:nvPr/>
        </p:nvSpPr>
        <p:spPr>
          <a:xfrm>
            <a:off x="1262742" y="4877802"/>
            <a:ext cx="4833257" cy="1307098"/>
          </a:xfrm>
          <a:prstGeom prst="rect">
            <a:avLst/>
          </a:prstGeom>
          <a:solidFill>
            <a:srgbClr val="FFF9E7"/>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pt-BR" sz="2000" b="1" dirty="0">
                <a:solidFill>
                  <a:schemeClr val="bg1"/>
                </a:solidFill>
                <a:latin typeface="Figtree" pitchFamily="2" charset="0"/>
              </a:rPr>
              <a:t>&gt; 6 pontos </a:t>
            </a:r>
            <a:r>
              <a:rPr lang="pt-BR" sz="2000" dirty="0">
                <a:solidFill>
                  <a:schemeClr val="bg1"/>
                </a:solidFill>
                <a:latin typeface="Figtree" pitchFamily="2" charset="0"/>
              </a:rPr>
              <a:t>ou </a:t>
            </a:r>
            <a:r>
              <a:rPr lang="pt-BR" sz="2000" b="1" dirty="0">
                <a:solidFill>
                  <a:schemeClr val="bg1"/>
                </a:solidFill>
                <a:latin typeface="Figtree" pitchFamily="2" charset="0"/>
              </a:rPr>
              <a:t>2 ou mais pontos críticos: </a:t>
            </a:r>
            <a:r>
              <a:rPr lang="pt-BR" sz="2000" dirty="0">
                <a:solidFill>
                  <a:schemeClr val="bg1"/>
                </a:solidFill>
                <a:latin typeface="Figtree" pitchFamily="2" charset="0"/>
              </a:rPr>
              <a:t>risco alto, encaminhar ao especialista</a:t>
            </a:r>
          </a:p>
        </p:txBody>
      </p:sp>
      <p:sp>
        <p:nvSpPr>
          <p:cNvPr id="14" name="Retângulo 13">
            <a:extLst>
              <a:ext uri="{FF2B5EF4-FFF2-40B4-BE49-F238E27FC236}">
                <a16:creationId xmlns:a16="http://schemas.microsoft.com/office/drawing/2014/main" id="{428B78C8-080E-D0D3-0550-307493C5615C}"/>
              </a:ext>
            </a:extLst>
          </p:cNvPr>
          <p:cNvSpPr/>
          <p:nvPr/>
        </p:nvSpPr>
        <p:spPr>
          <a:xfrm>
            <a:off x="6675120" y="1600200"/>
            <a:ext cx="4107180" cy="205740"/>
          </a:xfrm>
          <a:prstGeom prst="rect">
            <a:avLst/>
          </a:prstGeom>
          <a:solidFill>
            <a:schemeClr val="tx2">
              <a:alpha val="14000"/>
            </a:schemeClr>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a:extLst>
              <a:ext uri="{FF2B5EF4-FFF2-40B4-BE49-F238E27FC236}">
                <a16:creationId xmlns:a16="http://schemas.microsoft.com/office/drawing/2014/main" id="{861784C7-A5F8-FCD1-D595-F65AE5D72092}"/>
              </a:ext>
            </a:extLst>
          </p:cNvPr>
          <p:cNvSpPr/>
          <p:nvPr/>
        </p:nvSpPr>
        <p:spPr>
          <a:xfrm>
            <a:off x="6675120" y="2671445"/>
            <a:ext cx="4107180" cy="205740"/>
          </a:xfrm>
          <a:prstGeom prst="rect">
            <a:avLst/>
          </a:prstGeom>
          <a:solidFill>
            <a:schemeClr val="tx2">
              <a:alpha val="14000"/>
            </a:schemeClr>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5">
            <a:extLst>
              <a:ext uri="{FF2B5EF4-FFF2-40B4-BE49-F238E27FC236}">
                <a16:creationId xmlns:a16="http://schemas.microsoft.com/office/drawing/2014/main" id="{A668C190-BBE4-64B2-9D35-9BD9E82D04BF}"/>
              </a:ext>
            </a:extLst>
          </p:cNvPr>
          <p:cNvSpPr/>
          <p:nvPr/>
        </p:nvSpPr>
        <p:spPr>
          <a:xfrm>
            <a:off x="6675120" y="3159443"/>
            <a:ext cx="4107180" cy="205740"/>
          </a:xfrm>
          <a:prstGeom prst="rect">
            <a:avLst/>
          </a:prstGeom>
          <a:solidFill>
            <a:schemeClr val="tx2">
              <a:alpha val="14000"/>
            </a:schemeClr>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Retângulo 16">
            <a:extLst>
              <a:ext uri="{FF2B5EF4-FFF2-40B4-BE49-F238E27FC236}">
                <a16:creationId xmlns:a16="http://schemas.microsoft.com/office/drawing/2014/main" id="{ABCA85CE-F353-8A72-AF9C-F5DA658E30EA}"/>
              </a:ext>
            </a:extLst>
          </p:cNvPr>
          <p:cNvSpPr/>
          <p:nvPr/>
        </p:nvSpPr>
        <p:spPr>
          <a:xfrm>
            <a:off x="6675120" y="3935096"/>
            <a:ext cx="4107180" cy="193039"/>
          </a:xfrm>
          <a:prstGeom prst="rect">
            <a:avLst/>
          </a:prstGeom>
          <a:solidFill>
            <a:schemeClr val="tx2">
              <a:alpha val="14000"/>
            </a:schemeClr>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Retângulo 17">
            <a:extLst>
              <a:ext uri="{FF2B5EF4-FFF2-40B4-BE49-F238E27FC236}">
                <a16:creationId xmlns:a16="http://schemas.microsoft.com/office/drawing/2014/main" id="{B9DFC596-3141-65A6-3EFF-E5B65BC6DFFF}"/>
              </a:ext>
            </a:extLst>
          </p:cNvPr>
          <p:cNvSpPr/>
          <p:nvPr/>
        </p:nvSpPr>
        <p:spPr>
          <a:xfrm>
            <a:off x="6675120" y="4128136"/>
            <a:ext cx="4107180" cy="205740"/>
          </a:xfrm>
          <a:prstGeom prst="rect">
            <a:avLst/>
          </a:prstGeom>
          <a:solidFill>
            <a:schemeClr val="tx2">
              <a:alpha val="14000"/>
            </a:schemeClr>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Retângulo 18">
            <a:extLst>
              <a:ext uri="{FF2B5EF4-FFF2-40B4-BE49-F238E27FC236}">
                <a16:creationId xmlns:a16="http://schemas.microsoft.com/office/drawing/2014/main" id="{6E33C628-F95B-DC16-A837-1AE19E5F3F63}"/>
              </a:ext>
            </a:extLst>
          </p:cNvPr>
          <p:cNvSpPr/>
          <p:nvPr/>
        </p:nvSpPr>
        <p:spPr>
          <a:xfrm>
            <a:off x="6675120" y="4321175"/>
            <a:ext cx="4107180" cy="205740"/>
          </a:xfrm>
          <a:prstGeom prst="rect">
            <a:avLst/>
          </a:prstGeom>
          <a:solidFill>
            <a:schemeClr val="tx2">
              <a:alpha val="14000"/>
            </a:schemeClr>
          </a:solid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0" name="Retângulo 19">
            <a:extLst>
              <a:ext uri="{FF2B5EF4-FFF2-40B4-BE49-F238E27FC236}">
                <a16:creationId xmlns:a16="http://schemas.microsoft.com/office/drawing/2014/main" id="{7B447F14-F7FB-B88C-0D8A-49055D1F930B}"/>
              </a:ext>
            </a:extLst>
          </p:cNvPr>
          <p:cNvSpPr/>
          <p:nvPr/>
        </p:nvSpPr>
        <p:spPr>
          <a:xfrm>
            <a:off x="10807700" y="3553011"/>
            <a:ext cx="368300" cy="196028"/>
          </a:xfrm>
          <a:prstGeom prst="rect">
            <a:avLst/>
          </a:prstGeom>
          <a:solidFill>
            <a:srgbClr val="FF0000">
              <a:alpha val="14000"/>
            </a:srgb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Retângulo 20">
            <a:extLst>
              <a:ext uri="{FF2B5EF4-FFF2-40B4-BE49-F238E27FC236}">
                <a16:creationId xmlns:a16="http://schemas.microsoft.com/office/drawing/2014/main" id="{06011E00-4D7D-C09D-BBAD-12AB0FC6E1C4}"/>
              </a:ext>
            </a:extLst>
          </p:cNvPr>
          <p:cNvSpPr/>
          <p:nvPr/>
        </p:nvSpPr>
        <p:spPr>
          <a:xfrm>
            <a:off x="10807700" y="4916991"/>
            <a:ext cx="368300" cy="196028"/>
          </a:xfrm>
          <a:prstGeom prst="rect">
            <a:avLst/>
          </a:prstGeom>
          <a:solidFill>
            <a:srgbClr val="FF0000">
              <a:alpha val="14000"/>
            </a:srgb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Retângulo 21">
            <a:extLst>
              <a:ext uri="{FF2B5EF4-FFF2-40B4-BE49-F238E27FC236}">
                <a16:creationId xmlns:a16="http://schemas.microsoft.com/office/drawing/2014/main" id="{FB481CFB-BB1F-1FD1-B1C5-2F12B2D98383}"/>
              </a:ext>
            </a:extLst>
          </p:cNvPr>
          <p:cNvSpPr/>
          <p:nvPr/>
        </p:nvSpPr>
        <p:spPr>
          <a:xfrm>
            <a:off x="10807700" y="5305611"/>
            <a:ext cx="368300" cy="196028"/>
          </a:xfrm>
          <a:prstGeom prst="rect">
            <a:avLst/>
          </a:prstGeom>
          <a:solidFill>
            <a:srgbClr val="FF0000">
              <a:alpha val="14000"/>
            </a:srgb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Retângulo 22">
            <a:extLst>
              <a:ext uri="{FF2B5EF4-FFF2-40B4-BE49-F238E27FC236}">
                <a16:creationId xmlns:a16="http://schemas.microsoft.com/office/drawing/2014/main" id="{E8F85463-8D3E-1F72-C8AC-D8B287A199BC}"/>
              </a:ext>
            </a:extLst>
          </p:cNvPr>
          <p:cNvSpPr/>
          <p:nvPr/>
        </p:nvSpPr>
        <p:spPr>
          <a:xfrm>
            <a:off x="10805722" y="5695277"/>
            <a:ext cx="368300" cy="196028"/>
          </a:xfrm>
          <a:prstGeom prst="rect">
            <a:avLst/>
          </a:prstGeom>
          <a:solidFill>
            <a:srgbClr val="FF0000">
              <a:alpha val="14000"/>
            </a:srgb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Retângulo 23">
            <a:extLst>
              <a:ext uri="{FF2B5EF4-FFF2-40B4-BE49-F238E27FC236}">
                <a16:creationId xmlns:a16="http://schemas.microsoft.com/office/drawing/2014/main" id="{4A206BE5-E094-1A97-F6E5-FFAD5BCB0D18}"/>
              </a:ext>
            </a:extLst>
          </p:cNvPr>
          <p:cNvSpPr/>
          <p:nvPr/>
        </p:nvSpPr>
        <p:spPr>
          <a:xfrm>
            <a:off x="11164497" y="1423221"/>
            <a:ext cx="368300" cy="2129789"/>
          </a:xfrm>
          <a:prstGeom prst="rect">
            <a:avLst/>
          </a:prstGeom>
          <a:solidFill>
            <a:srgbClr val="FF0000">
              <a:alpha val="14000"/>
            </a:srgb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Retângulo 24">
            <a:extLst>
              <a:ext uri="{FF2B5EF4-FFF2-40B4-BE49-F238E27FC236}">
                <a16:creationId xmlns:a16="http://schemas.microsoft.com/office/drawing/2014/main" id="{E337C40E-88AE-8206-0C06-FF0A5F8A6454}"/>
              </a:ext>
            </a:extLst>
          </p:cNvPr>
          <p:cNvSpPr/>
          <p:nvPr/>
        </p:nvSpPr>
        <p:spPr>
          <a:xfrm>
            <a:off x="11163081" y="3749039"/>
            <a:ext cx="368300" cy="1166907"/>
          </a:xfrm>
          <a:prstGeom prst="rect">
            <a:avLst/>
          </a:prstGeom>
          <a:solidFill>
            <a:srgbClr val="FF0000">
              <a:alpha val="14000"/>
            </a:srgb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Retângulo 25">
            <a:extLst>
              <a:ext uri="{FF2B5EF4-FFF2-40B4-BE49-F238E27FC236}">
                <a16:creationId xmlns:a16="http://schemas.microsoft.com/office/drawing/2014/main" id="{76F0E9E9-B875-6ED2-7BF7-B245DAE1A21E}"/>
              </a:ext>
            </a:extLst>
          </p:cNvPr>
          <p:cNvSpPr/>
          <p:nvPr/>
        </p:nvSpPr>
        <p:spPr>
          <a:xfrm>
            <a:off x="11176000" y="5111974"/>
            <a:ext cx="355381" cy="193637"/>
          </a:xfrm>
          <a:prstGeom prst="rect">
            <a:avLst/>
          </a:prstGeom>
          <a:solidFill>
            <a:srgbClr val="FF0000">
              <a:alpha val="14000"/>
            </a:srgb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Retângulo 26">
            <a:extLst>
              <a:ext uri="{FF2B5EF4-FFF2-40B4-BE49-F238E27FC236}">
                <a16:creationId xmlns:a16="http://schemas.microsoft.com/office/drawing/2014/main" id="{D4764D09-630A-722A-7AEF-43F582A32607}"/>
              </a:ext>
            </a:extLst>
          </p:cNvPr>
          <p:cNvSpPr/>
          <p:nvPr/>
        </p:nvSpPr>
        <p:spPr>
          <a:xfrm>
            <a:off x="11169540" y="5512487"/>
            <a:ext cx="355381" cy="193637"/>
          </a:xfrm>
          <a:prstGeom prst="rect">
            <a:avLst/>
          </a:prstGeom>
          <a:solidFill>
            <a:srgbClr val="FF0000">
              <a:alpha val="14000"/>
            </a:srgb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Retângulo 27">
            <a:extLst>
              <a:ext uri="{FF2B5EF4-FFF2-40B4-BE49-F238E27FC236}">
                <a16:creationId xmlns:a16="http://schemas.microsoft.com/office/drawing/2014/main" id="{B56CEAE3-245B-894A-1CBA-66F9CEA7A1DE}"/>
              </a:ext>
            </a:extLst>
          </p:cNvPr>
          <p:cNvSpPr/>
          <p:nvPr/>
        </p:nvSpPr>
        <p:spPr>
          <a:xfrm>
            <a:off x="11176000" y="5896781"/>
            <a:ext cx="355381" cy="193637"/>
          </a:xfrm>
          <a:prstGeom prst="rect">
            <a:avLst/>
          </a:prstGeom>
          <a:solidFill>
            <a:srgbClr val="FF0000">
              <a:alpha val="14000"/>
            </a:srgb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9" name="Retângulo 28">
            <a:extLst>
              <a:ext uri="{FF2B5EF4-FFF2-40B4-BE49-F238E27FC236}">
                <a16:creationId xmlns:a16="http://schemas.microsoft.com/office/drawing/2014/main" id="{8563550F-F449-9BCF-EC25-C6F702F50972}"/>
              </a:ext>
            </a:extLst>
          </p:cNvPr>
          <p:cNvSpPr/>
          <p:nvPr/>
        </p:nvSpPr>
        <p:spPr>
          <a:xfrm>
            <a:off x="4149968" y="5234940"/>
            <a:ext cx="1885071" cy="342900"/>
          </a:xfrm>
          <a:prstGeom prst="rect">
            <a:avLst/>
          </a:prstGeom>
          <a:solidFill>
            <a:schemeClr val="tx2">
              <a:alpha val="14000"/>
            </a:schemeClr>
          </a:solidFill>
          <a:ln w="190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007288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9" grpId="0" animBg="1"/>
      <p:bldP spid="14" grpId="0" animBg="1"/>
      <p:bldP spid="15" grpId="0" animBg="1"/>
      <p:bldP spid="16" grpId="0" animBg="1"/>
      <p:bldP spid="17" grpId="0" animBg="1"/>
      <p:bldP spid="18" grpId="0" animBg="1"/>
      <p:bldP spid="19" grpId="0" animBg="1"/>
      <p:bldP spid="2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Diagnóstico diferencial</a:t>
            </a:r>
          </a:p>
        </p:txBody>
      </p:sp>
      <p:sp>
        <p:nvSpPr>
          <p:cNvPr id="3" name="Espaço Reservado para Conteúdo 2"/>
          <p:cNvSpPr>
            <a:spLocks noGrp="1"/>
          </p:cNvSpPr>
          <p:nvPr>
            <p:ph type="body" idx="1"/>
          </p:nvPr>
        </p:nvSpPr>
        <p:spPr>
          <a:xfrm>
            <a:off x="451263" y="1403133"/>
            <a:ext cx="11388436" cy="5152046"/>
          </a:xfrm>
        </p:spPr>
        <p:txBody>
          <a:bodyPr>
            <a:normAutofit/>
          </a:bodyPr>
          <a:lstStyle/>
          <a:p>
            <a:r>
              <a:rPr lang="pt-BR" sz="2200" dirty="0"/>
              <a:t>Bebês e pré-escolares:</a:t>
            </a:r>
          </a:p>
          <a:p>
            <a:endParaRPr lang="pt-BR" sz="300" dirty="0"/>
          </a:p>
          <a:p>
            <a:pPr lvl="1"/>
            <a:r>
              <a:rPr lang="pt-BR" b="1" dirty="0">
                <a:solidFill>
                  <a:srgbClr val="FFC000"/>
                </a:solidFill>
                <a:highlight>
                  <a:srgbClr val="000080"/>
                </a:highlight>
              </a:rPr>
              <a:t>Perda auditiva: </a:t>
            </a:r>
            <a:r>
              <a:rPr lang="pt-BR" dirty="0"/>
              <a:t>perda do balbucio, baixa vocalização, indiferença a estímulos auditivos.</a:t>
            </a:r>
          </a:p>
          <a:p>
            <a:pPr lvl="2"/>
            <a:endParaRPr lang="pt-BR" dirty="0"/>
          </a:p>
          <a:p>
            <a:pPr lvl="1"/>
            <a:r>
              <a:rPr lang="pt-BR" b="1" dirty="0">
                <a:solidFill>
                  <a:srgbClr val="FFC000"/>
                </a:solidFill>
                <a:highlight>
                  <a:srgbClr val="000080"/>
                </a:highlight>
              </a:rPr>
              <a:t>Mutismo seletivo e ansiedade de separação</a:t>
            </a:r>
          </a:p>
          <a:p>
            <a:pPr lvl="2"/>
            <a:r>
              <a:rPr lang="pt-BR" dirty="0"/>
              <a:t>Comunicação normal no ambiente familiar</a:t>
            </a:r>
          </a:p>
          <a:p>
            <a:pPr lvl="2"/>
            <a:endParaRPr lang="pt-BR" dirty="0"/>
          </a:p>
          <a:p>
            <a:pPr lvl="1"/>
            <a:r>
              <a:rPr lang="pt-BR" b="1" dirty="0">
                <a:solidFill>
                  <a:srgbClr val="FFC000"/>
                </a:solidFill>
                <a:highlight>
                  <a:srgbClr val="000080"/>
                </a:highlight>
              </a:rPr>
              <a:t>Deficiência intelectual:</a:t>
            </a:r>
            <a:r>
              <a:rPr lang="pt-BR" b="1" dirty="0">
                <a:solidFill>
                  <a:srgbClr val="FFC000"/>
                </a:solidFill>
              </a:rPr>
              <a:t> </a:t>
            </a:r>
            <a:r>
              <a:rPr lang="pt-BR" dirty="0"/>
              <a:t>exclusão difícil nos primeiro anos de vida</a:t>
            </a:r>
          </a:p>
          <a:p>
            <a:pPr lvl="2"/>
            <a:r>
              <a:rPr lang="pt-BR" dirty="0" err="1"/>
              <a:t>Comorbidade</a:t>
            </a:r>
            <a:r>
              <a:rPr lang="pt-BR" dirty="0"/>
              <a:t> comum</a:t>
            </a:r>
          </a:p>
          <a:p>
            <a:pPr lvl="2"/>
            <a:r>
              <a:rPr lang="pt-BR" dirty="0"/>
              <a:t>Buscar sinais de problemas genéticos (dismorfismo facial, microcefalia)</a:t>
            </a:r>
          </a:p>
          <a:p>
            <a:pPr lvl="2"/>
            <a:r>
              <a:rPr lang="pt-BR" dirty="0"/>
              <a:t>Déficits sociais além do esperado para nível geral de inteligência</a:t>
            </a:r>
          </a:p>
          <a:p>
            <a:pPr lvl="2"/>
            <a:endParaRPr lang="pt-BR" dirty="0"/>
          </a:p>
          <a:p>
            <a:r>
              <a:rPr lang="pt-BR" sz="2200" dirty="0"/>
              <a:t>Pacientes mais velhos: pode ser difícil (principalmente TEA de alto funcionamento)</a:t>
            </a:r>
          </a:p>
          <a:p>
            <a:pPr lvl="2"/>
            <a:endParaRPr lang="pt-BR" dirty="0"/>
          </a:p>
        </p:txBody>
      </p:sp>
    </p:spTree>
    <p:extLst>
      <p:ext uri="{BB962C8B-B14F-4D97-AF65-F5344CB8AC3E}">
        <p14:creationId xmlns:p14="http://schemas.microsoft.com/office/powerpoint/2010/main" val="2020424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fade">
                                      <p:cBhvr>
                                        <p:cTn id="20" dur="500"/>
                                        <p:tgtEl>
                                          <p:spTgt spid="3">
                                            <p:txEl>
                                              <p:pRg st="7" end="7"/>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Effect transition="in" filter="fade">
                                      <p:cBhvr>
                                        <p:cTn id="23" dur="500"/>
                                        <p:tgtEl>
                                          <p:spTgt spid="3">
                                            <p:txEl>
                                              <p:pRg st="8" end="8"/>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9" end="9"/>
                                            </p:txEl>
                                          </p:spTgt>
                                        </p:tgtEl>
                                        <p:attrNameLst>
                                          <p:attrName>style.visibility</p:attrName>
                                        </p:attrNameLst>
                                      </p:cBhvr>
                                      <p:to>
                                        <p:strVal val="visible"/>
                                      </p:to>
                                    </p:set>
                                    <p:animEffect transition="in" filter="fade">
                                      <p:cBhvr>
                                        <p:cTn id="26" dur="500"/>
                                        <p:tgtEl>
                                          <p:spTgt spid="3">
                                            <p:txEl>
                                              <p:pRg st="9" end="9"/>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animEffect transition="in" filter="fade">
                                      <p:cBhvr>
                                        <p:cTn id="29" dur="500"/>
                                        <p:tgtEl>
                                          <p:spTgt spid="3">
                                            <p:txEl>
                                              <p:pRg st="10" end="1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12" end="12"/>
                                            </p:txEl>
                                          </p:spTgt>
                                        </p:tgtEl>
                                        <p:attrNameLst>
                                          <p:attrName>style.visibility</p:attrName>
                                        </p:attrNameLst>
                                      </p:cBhvr>
                                      <p:to>
                                        <p:strVal val="visible"/>
                                      </p:to>
                                    </p:set>
                                    <p:animEffect transition="in" filter="fade">
                                      <p:cBhvr>
                                        <p:cTn id="34"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419BA7-004B-7D0B-51CD-22F0A07A0653}"/>
              </a:ext>
            </a:extLst>
          </p:cNvPr>
          <p:cNvSpPr>
            <a:spLocks noGrp="1"/>
          </p:cNvSpPr>
          <p:nvPr>
            <p:ph type="title"/>
          </p:nvPr>
        </p:nvSpPr>
        <p:spPr/>
        <p:txBody>
          <a:bodyPr/>
          <a:lstStyle/>
          <a:p>
            <a:r>
              <a:rPr lang="pt-BR" dirty="0"/>
              <a:t>Transtornos do neurodesenvolvimento</a:t>
            </a:r>
          </a:p>
        </p:txBody>
      </p:sp>
      <p:sp>
        <p:nvSpPr>
          <p:cNvPr id="4" name="Retângulo: Cantos Arredondados 3">
            <a:extLst>
              <a:ext uri="{FF2B5EF4-FFF2-40B4-BE49-F238E27FC236}">
                <a16:creationId xmlns:a16="http://schemas.microsoft.com/office/drawing/2014/main" id="{79EFB0BA-0C4D-448A-7FB8-3855C13A7659}"/>
              </a:ext>
            </a:extLst>
          </p:cNvPr>
          <p:cNvSpPr/>
          <p:nvPr/>
        </p:nvSpPr>
        <p:spPr>
          <a:xfrm>
            <a:off x="7977414" y="1861455"/>
            <a:ext cx="3108148" cy="1404254"/>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2400" dirty="0">
                <a:latin typeface="Figtree" pitchFamily="2" charset="0"/>
              </a:rPr>
              <a:t>Transtorno do espectro autista</a:t>
            </a:r>
          </a:p>
        </p:txBody>
      </p:sp>
      <p:sp>
        <p:nvSpPr>
          <p:cNvPr id="5" name="Retângulo: Cantos Arredondados 4">
            <a:extLst>
              <a:ext uri="{FF2B5EF4-FFF2-40B4-BE49-F238E27FC236}">
                <a16:creationId xmlns:a16="http://schemas.microsoft.com/office/drawing/2014/main" id="{627D4211-0D8D-D8E3-48CA-3BE3A7283DAF}"/>
              </a:ext>
            </a:extLst>
          </p:cNvPr>
          <p:cNvSpPr/>
          <p:nvPr/>
        </p:nvSpPr>
        <p:spPr>
          <a:xfrm>
            <a:off x="1292400" y="1861456"/>
            <a:ext cx="3108148" cy="1404254"/>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2400" dirty="0">
                <a:latin typeface="Figtree" pitchFamily="2" charset="0"/>
              </a:rPr>
              <a:t>Deficiência intelectual</a:t>
            </a:r>
          </a:p>
        </p:txBody>
      </p:sp>
      <p:sp>
        <p:nvSpPr>
          <p:cNvPr id="6" name="Retângulo: Cantos Arredondados 5">
            <a:extLst>
              <a:ext uri="{FF2B5EF4-FFF2-40B4-BE49-F238E27FC236}">
                <a16:creationId xmlns:a16="http://schemas.microsoft.com/office/drawing/2014/main" id="{8ED87474-6A6E-7830-4D5E-6879A21D8A52}"/>
              </a:ext>
            </a:extLst>
          </p:cNvPr>
          <p:cNvSpPr/>
          <p:nvPr/>
        </p:nvSpPr>
        <p:spPr>
          <a:xfrm>
            <a:off x="4634907" y="3624942"/>
            <a:ext cx="3108148" cy="1404254"/>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2400" dirty="0">
                <a:latin typeface="Figtree" pitchFamily="2" charset="0"/>
              </a:rPr>
              <a:t>Transtornos da comunicação</a:t>
            </a:r>
          </a:p>
        </p:txBody>
      </p:sp>
      <p:sp>
        <p:nvSpPr>
          <p:cNvPr id="9" name="Retângulo: Cantos Arredondados 8">
            <a:extLst>
              <a:ext uri="{FF2B5EF4-FFF2-40B4-BE49-F238E27FC236}">
                <a16:creationId xmlns:a16="http://schemas.microsoft.com/office/drawing/2014/main" id="{37C86739-7E86-C328-BE85-35F80A95F3DC}"/>
              </a:ext>
            </a:extLst>
          </p:cNvPr>
          <p:cNvSpPr/>
          <p:nvPr/>
        </p:nvSpPr>
        <p:spPr>
          <a:xfrm>
            <a:off x="7977414" y="3624942"/>
            <a:ext cx="3108148" cy="1404254"/>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2400" dirty="0">
                <a:latin typeface="Figtree" pitchFamily="2" charset="0"/>
              </a:rPr>
              <a:t>Transtornos específicos da aprendizagem</a:t>
            </a:r>
          </a:p>
        </p:txBody>
      </p:sp>
      <p:sp>
        <p:nvSpPr>
          <p:cNvPr id="10" name="Retângulo: Cantos Arredondados 9">
            <a:extLst>
              <a:ext uri="{FF2B5EF4-FFF2-40B4-BE49-F238E27FC236}">
                <a16:creationId xmlns:a16="http://schemas.microsoft.com/office/drawing/2014/main" id="{D23FA796-63DE-F6B2-2F2B-9E937800CE0C}"/>
              </a:ext>
            </a:extLst>
          </p:cNvPr>
          <p:cNvSpPr/>
          <p:nvPr/>
        </p:nvSpPr>
        <p:spPr>
          <a:xfrm>
            <a:off x="1292400" y="3624942"/>
            <a:ext cx="3108148" cy="1404254"/>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2400" dirty="0">
                <a:latin typeface="Figtree" pitchFamily="2" charset="0"/>
              </a:rPr>
              <a:t>Transtornos motores</a:t>
            </a:r>
          </a:p>
        </p:txBody>
      </p:sp>
      <p:sp>
        <p:nvSpPr>
          <p:cNvPr id="11" name="Retângulo: Cantos Arredondados 10">
            <a:extLst>
              <a:ext uri="{FF2B5EF4-FFF2-40B4-BE49-F238E27FC236}">
                <a16:creationId xmlns:a16="http://schemas.microsoft.com/office/drawing/2014/main" id="{5A25FE1F-FD73-6FEC-9967-6D1878420913}"/>
              </a:ext>
            </a:extLst>
          </p:cNvPr>
          <p:cNvSpPr/>
          <p:nvPr/>
        </p:nvSpPr>
        <p:spPr>
          <a:xfrm>
            <a:off x="4634907" y="1861455"/>
            <a:ext cx="3108148" cy="1404254"/>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2400" dirty="0">
                <a:latin typeface="Figtree" pitchFamily="2" charset="0"/>
              </a:rPr>
              <a:t>Transtorno de déficit de atenção e hiperatividade</a:t>
            </a:r>
          </a:p>
        </p:txBody>
      </p:sp>
      <p:sp>
        <p:nvSpPr>
          <p:cNvPr id="12" name="Retângulo: Cantos Arredondados 11">
            <a:extLst>
              <a:ext uri="{FF2B5EF4-FFF2-40B4-BE49-F238E27FC236}">
                <a16:creationId xmlns:a16="http://schemas.microsoft.com/office/drawing/2014/main" id="{2DDE9635-9CC0-903A-E467-B87831559020}"/>
              </a:ext>
            </a:extLst>
          </p:cNvPr>
          <p:cNvSpPr/>
          <p:nvPr/>
        </p:nvSpPr>
        <p:spPr>
          <a:xfrm>
            <a:off x="1292400" y="5206555"/>
            <a:ext cx="3108148" cy="803946"/>
          </a:xfrm>
          <a:prstGeom prst="roundRect">
            <a:avLst/>
          </a:prstGeom>
          <a:solidFill>
            <a:srgbClr val="FFF9E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600" dirty="0">
                <a:latin typeface="Figtree" pitchFamily="2" charset="0"/>
              </a:rPr>
              <a:t>Ex.: Transtornos de tique (ex.: T. de Tourette)</a:t>
            </a:r>
          </a:p>
        </p:txBody>
      </p:sp>
      <p:sp>
        <p:nvSpPr>
          <p:cNvPr id="13" name="Retângulo: Cantos Arredondados 12">
            <a:extLst>
              <a:ext uri="{FF2B5EF4-FFF2-40B4-BE49-F238E27FC236}">
                <a16:creationId xmlns:a16="http://schemas.microsoft.com/office/drawing/2014/main" id="{F92A8E88-AB30-6FF4-095C-F5DC7EDC4C01}"/>
              </a:ext>
            </a:extLst>
          </p:cNvPr>
          <p:cNvSpPr/>
          <p:nvPr/>
        </p:nvSpPr>
        <p:spPr>
          <a:xfrm>
            <a:off x="4634907" y="5206555"/>
            <a:ext cx="3108148" cy="803946"/>
          </a:xfrm>
          <a:prstGeom prst="roundRect">
            <a:avLst/>
          </a:prstGeom>
          <a:solidFill>
            <a:srgbClr val="FFF9E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600" dirty="0">
                <a:latin typeface="Figtree" pitchFamily="2" charset="0"/>
              </a:rPr>
              <a:t>Ex.: Transtorno da fala</a:t>
            </a:r>
          </a:p>
          <a:p>
            <a:pPr algn="ctr"/>
            <a:r>
              <a:rPr lang="pt-BR" sz="1600" dirty="0">
                <a:latin typeface="Figtree" pitchFamily="2" charset="0"/>
              </a:rPr>
              <a:t>Transtorno de linguagem</a:t>
            </a:r>
          </a:p>
        </p:txBody>
      </p:sp>
      <p:sp>
        <p:nvSpPr>
          <p:cNvPr id="14" name="Retângulo: Cantos Arredondados 13">
            <a:extLst>
              <a:ext uri="{FF2B5EF4-FFF2-40B4-BE49-F238E27FC236}">
                <a16:creationId xmlns:a16="http://schemas.microsoft.com/office/drawing/2014/main" id="{F3990035-D927-8017-CC3A-DA26E6587BD3}"/>
              </a:ext>
            </a:extLst>
          </p:cNvPr>
          <p:cNvSpPr/>
          <p:nvPr/>
        </p:nvSpPr>
        <p:spPr>
          <a:xfrm>
            <a:off x="7977414" y="5217444"/>
            <a:ext cx="3108148" cy="803946"/>
          </a:xfrm>
          <a:prstGeom prst="roundRect">
            <a:avLst/>
          </a:prstGeom>
          <a:solidFill>
            <a:srgbClr val="FFF9E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600" dirty="0">
                <a:latin typeface="Figtree" pitchFamily="2" charset="0"/>
              </a:rPr>
              <a:t>Ex.: Leitura, escrita, matemática</a:t>
            </a:r>
          </a:p>
        </p:txBody>
      </p:sp>
    </p:spTree>
    <p:extLst>
      <p:ext uri="{BB962C8B-B14F-4D97-AF65-F5344CB8AC3E}">
        <p14:creationId xmlns:p14="http://schemas.microsoft.com/office/powerpoint/2010/main" val="717204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2" grpId="0" animBg="1"/>
      <p:bldP spid="13" grpId="0" animBg="1"/>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Prognóstico e desfecho</a:t>
            </a:r>
          </a:p>
        </p:txBody>
      </p:sp>
      <p:sp>
        <p:nvSpPr>
          <p:cNvPr id="3" name="Espaço Reservado para Conteúdo 2"/>
          <p:cNvSpPr>
            <a:spLocks noGrp="1"/>
          </p:cNvSpPr>
          <p:nvPr>
            <p:ph type="body" idx="1"/>
          </p:nvPr>
        </p:nvSpPr>
        <p:spPr>
          <a:xfrm>
            <a:off x="960000" y="1403133"/>
            <a:ext cx="10272000" cy="4071392"/>
          </a:xfrm>
        </p:spPr>
        <p:txBody>
          <a:bodyPr>
            <a:normAutofit/>
          </a:bodyPr>
          <a:lstStyle/>
          <a:p>
            <a:r>
              <a:rPr lang="pt-BR" dirty="0"/>
              <a:t>Mudanças significativas no quadro até a vida adulta</a:t>
            </a:r>
          </a:p>
          <a:p>
            <a:pPr lvl="1"/>
            <a:r>
              <a:rPr lang="pt-BR" dirty="0"/>
              <a:t>Comportamento e habilidades adaptativas tendem a melhorar</a:t>
            </a:r>
          </a:p>
          <a:p>
            <a:pPr lvl="1"/>
            <a:endParaRPr lang="pt-BR" dirty="0"/>
          </a:p>
          <a:p>
            <a:pPr lvl="1"/>
            <a:r>
              <a:rPr lang="pt-BR" dirty="0"/>
              <a:t>Alta variabilidade dos desfechos (determinado por apoio social, tratamento multidisciplinar): cautela com previsões</a:t>
            </a:r>
          </a:p>
          <a:p>
            <a:pPr lvl="1"/>
            <a:endParaRPr lang="pt-BR" sz="1100" dirty="0"/>
          </a:p>
          <a:p>
            <a:pPr lvl="1"/>
            <a:endParaRPr lang="pt-BR" sz="1100" dirty="0"/>
          </a:p>
          <a:p>
            <a:endParaRPr lang="pt-BR" dirty="0"/>
          </a:p>
          <a:p>
            <a:pPr lvl="1"/>
            <a:endParaRPr lang="pt-BR" dirty="0"/>
          </a:p>
        </p:txBody>
      </p:sp>
      <p:sp>
        <p:nvSpPr>
          <p:cNvPr id="4" name="Retângulo 3"/>
          <p:cNvSpPr/>
          <p:nvPr/>
        </p:nvSpPr>
        <p:spPr>
          <a:xfrm>
            <a:off x="1268862" y="4505698"/>
            <a:ext cx="9654276" cy="1272802"/>
          </a:xfrm>
          <a:prstGeom prst="rect">
            <a:avLst/>
          </a:prstGeom>
          <a:solidFill>
            <a:schemeClr val="tx2"/>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pt-BR" sz="2000" dirty="0">
                <a:solidFill>
                  <a:schemeClr val="bg1"/>
                </a:solidFill>
                <a:latin typeface="Figtree" pitchFamily="2" charset="0"/>
              </a:rPr>
              <a:t>Mesmo casos com excelente resposta ao tratamento mantêm dificuldades e podem precisar de apoio em muitas áreas.</a:t>
            </a:r>
          </a:p>
        </p:txBody>
      </p:sp>
    </p:spTree>
    <p:extLst>
      <p:ext uri="{BB962C8B-B14F-4D97-AF65-F5344CB8AC3E}">
        <p14:creationId xmlns:p14="http://schemas.microsoft.com/office/powerpoint/2010/main" val="342260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oogle Shape;765;p37">
            <a:extLst>
              <a:ext uri="{FF2B5EF4-FFF2-40B4-BE49-F238E27FC236}">
                <a16:creationId xmlns:a16="http://schemas.microsoft.com/office/drawing/2014/main" id="{B2D7BCD6-3FB3-A9ED-FE55-DE51EF8D3A20}"/>
              </a:ext>
            </a:extLst>
          </p:cNvPr>
          <p:cNvGrpSpPr/>
          <p:nvPr/>
        </p:nvGrpSpPr>
        <p:grpSpPr>
          <a:xfrm>
            <a:off x="7286171" y="3343218"/>
            <a:ext cx="1168908" cy="5082562"/>
            <a:chOff x="3030675" y="511650"/>
            <a:chExt cx="1705400" cy="6431275"/>
          </a:xfrm>
        </p:grpSpPr>
        <p:sp>
          <p:nvSpPr>
            <p:cNvPr id="12" name="Google Shape;766;p37">
              <a:extLst>
                <a:ext uri="{FF2B5EF4-FFF2-40B4-BE49-F238E27FC236}">
                  <a16:creationId xmlns:a16="http://schemas.microsoft.com/office/drawing/2014/main" id="{273E3277-3A18-35C7-FBEC-74AEEB82F3AC}"/>
                </a:ext>
              </a:extLst>
            </p:cNvPr>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3" name="Google Shape;767;p37">
              <a:extLst>
                <a:ext uri="{FF2B5EF4-FFF2-40B4-BE49-F238E27FC236}">
                  <a16:creationId xmlns:a16="http://schemas.microsoft.com/office/drawing/2014/main" id="{7C9E82DE-B51C-792F-B2CE-458949D241FA}"/>
                </a:ext>
              </a:extLst>
            </p:cNvPr>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4" name="Google Shape;768;p37">
              <a:extLst>
                <a:ext uri="{FF2B5EF4-FFF2-40B4-BE49-F238E27FC236}">
                  <a16:creationId xmlns:a16="http://schemas.microsoft.com/office/drawing/2014/main" id="{AA9CA235-E8D1-A70C-C6CC-661DCE26EFA4}"/>
                </a:ext>
              </a:extLst>
            </p:cNvPr>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5" name="Google Shape;769;p37">
              <a:extLst>
                <a:ext uri="{FF2B5EF4-FFF2-40B4-BE49-F238E27FC236}">
                  <a16:creationId xmlns:a16="http://schemas.microsoft.com/office/drawing/2014/main" id="{AE05F530-DFC6-D667-80B7-DF3086F1041A}"/>
                </a:ext>
              </a:extLst>
            </p:cNvPr>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6" name="Google Shape;770;p37">
              <a:extLst>
                <a:ext uri="{FF2B5EF4-FFF2-40B4-BE49-F238E27FC236}">
                  <a16:creationId xmlns:a16="http://schemas.microsoft.com/office/drawing/2014/main" id="{CEFCD701-BA3D-DC1D-FDE0-A12219330484}"/>
                </a:ext>
              </a:extLst>
            </p:cNvPr>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7" name="Google Shape;771;p37">
              <a:extLst>
                <a:ext uri="{FF2B5EF4-FFF2-40B4-BE49-F238E27FC236}">
                  <a16:creationId xmlns:a16="http://schemas.microsoft.com/office/drawing/2014/main" id="{02F4FE8C-A31B-034F-A34B-AEE2ABF22114}"/>
                </a:ext>
              </a:extLst>
            </p:cNvPr>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8" name="Google Shape;772;p37">
              <a:extLst>
                <a:ext uri="{FF2B5EF4-FFF2-40B4-BE49-F238E27FC236}">
                  <a16:creationId xmlns:a16="http://schemas.microsoft.com/office/drawing/2014/main" id="{C20B0F45-AC57-3DBA-CF3D-7B135483ECA6}"/>
                </a:ext>
              </a:extLst>
            </p:cNvPr>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 name="Google Shape;773;p37">
              <a:extLst>
                <a:ext uri="{FF2B5EF4-FFF2-40B4-BE49-F238E27FC236}">
                  <a16:creationId xmlns:a16="http://schemas.microsoft.com/office/drawing/2014/main" id="{4DBF2A10-EF97-C782-377E-71A0FB6A1CAE}"/>
                </a:ext>
              </a:extLst>
            </p:cNvPr>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 name="Google Shape;774;p37">
              <a:extLst>
                <a:ext uri="{FF2B5EF4-FFF2-40B4-BE49-F238E27FC236}">
                  <a16:creationId xmlns:a16="http://schemas.microsoft.com/office/drawing/2014/main" id="{72EC4E86-9F66-5176-FC0A-F3D71E2800EE}"/>
                </a:ext>
              </a:extLst>
            </p:cNvPr>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1" name="Google Shape;775;p37">
              <a:extLst>
                <a:ext uri="{FF2B5EF4-FFF2-40B4-BE49-F238E27FC236}">
                  <a16:creationId xmlns:a16="http://schemas.microsoft.com/office/drawing/2014/main" id="{DACFAD1E-E01E-64EC-EE57-2F0FB9166FEC}"/>
                </a:ext>
              </a:extLst>
            </p:cNvPr>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2" name="Google Shape;776;p37">
              <a:extLst>
                <a:ext uri="{FF2B5EF4-FFF2-40B4-BE49-F238E27FC236}">
                  <a16:creationId xmlns:a16="http://schemas.microsoft.com/office/drawing/2014/main" id="{DF7D4DA1-03D9-CF69-1692-554A31E18714}"/>
                </a:ext>
              </a:extLst>
            </p:cNvPr>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3" name="Google Shape;777;p37">
              <a:extLst>
                <a:ext uri="{FF2B5EF4-FFF2-40B4-BE49-F238E27FC236}">
                  <a16:creationId xmlns:a16="http://schemas.microsoft.com/office/drawing/2014/main" id="{BE751871-C2FA-B294-7D8E-0D1F67F47347}"/>
                </a:ext>
              </a:extLst>
            </p:cNvPr>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4" name="Google Shape;778;p37">
              <a:extLst>
                <a:ext uri="{FF2B5EF4-FFF2-40B4-BE49-F238E27FC236}">
                  <a16:creationId xmlns:a16="http://schemas.microsoft.com/office/drawing/2014/main" id="{36D2391A-B346-42BB-6919-F86C58F0716D}"/>
                </a:ext>
              </a:extLst>
            </p:cNvPr>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5" name="Google Shape;779;p37">
              <a:extLst>
                <a:ext uri="{FF2B5EF4-FFF2-40B4-BE49-F238E27FC236}">
                  <a16:creationId xmlns:a16="http://schemas.microsoft.com/office/drawing/2014/main" id="{E1FA7047-5E9C-DC1D-9F59-367E9A84F50E}"/>
                </a:ext>
              </a:extLst>
            </p:cNvPr>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sp>
        <p:nvSpPr>
          <p:cNvPr id="2" name="Título 1">
            <a:extLst>
              <a:ext uri="{FF2B5EF4-FFF2-40B4-BE49-F238E27FC236}">
                <a16:creationId xmlns:a16="http://schemas.microsoft.com/office/drawing/2014/main" id="{C08535E9-2998-D714-A730-996D39B311F4}"/>
              </a:ext>
            </a:extLst>
          </p:cNvPr>
          <p:cNvSpPr>
            <a:spLocks noGrp="1"/>
          </p:cNvSpPr>
          <p:nvPr>
            <p:ph type="title"/>
          </p:nvPr>
        </p:nvSpPr>
        <p:spPr/>
        <p:txBody>
          <a:bodyPr/>
          <a:lstStyle/>
          <a:p>
            <a:r>
              <a:rPr lang="pt-BR" dirty="0"/>
              <a:t>TEA - Tratamento</a:t>
            </a:r>
          </a:p>
        </p:txBody>
      </p:sp>
      <p:sp>
        <p:nvSpPr>
          <p:cNvPr id="3" name="Espaço Reservado para Texto 2">
            <a:extLst>
              <a:ext uri="{FF2B5EF4-FFF2-40B4-BE49-F238E27FC236}">
                <a16:creationId xmlns:a16="http://schemas.microsoft.com/office/drawing/2014/main" id="{F0BA893B-3C17-A8A8-E1BB-A6A8CF1B95C2}"/>
              </a:ext>
            </a:extLst>
          </p:cNvPr>
          <p:cNvSpPr>
            <a:spLocks noGrp="1"/>
          </p:cNvSpPr>
          <p:nvPr>
            <p:ph type="body" idx="1"/>
          </p:nvPr>
        </p:nvSpPr>
        <p:spPr/>
        <p:txBody>
          <a:bodyPr/>
          <a:lstStyle/>
          <a:p>
            <a:r>
              <a:rPr lang="pt-BR" dirty="0"/>
              <a:t>A base do tratamento são as </a:t>
            </a:r>
            <a:r>
              <a:rPr lang="pt-BR" b="1" dirty="0"/>
              <a:t>terapias multidisciplinares</a:t>
            </a:r>
            <a:endParaRPr lang="pt-BR" dirty="0"/>
          </a:p>
          <a:p>
            <a:pPr lvl="1"/>
            <a:r>
              <a:rPr lang="pt-BR" dirty="0"/>
              <a:t>Psicologia, fonoaudiologia, terapia ocupacional, etc.</a:t>
            </a:r>
          </a:p>
          <a:p>
            <a:pPr lvl="1"/>
            <a:r>
              <a:rPr lang="pt-BR" dirty="0"/>
              <a:t>Ex.: ABA (</a:t>
            </a:r>
            <a:r>
              <a:rPr lang="pt-BR" dirty="0" err="1"/>
              <a:t>applied</a:t>
            </a:r>
            <a:r>
              <a:rPr lang="pt-BR" dirty="0"/>
              <a:t> </a:t>
            </a:r>
            <a:r>
              <a:rPr lang="pt-BR" dirty="0" err="1"/>
              <a:t>behavior</a:t>
            </a:r>
            <a:r>
              <a:rPr lang="pt-BR" dirty="0"/>
              <a:t> </a:t>
            </a:r>
            <a:r>
              <a:rPr lang="pt-BR" dirty="0" err="1"/>
              <a:t>analysis</a:t>
            </a:r>
            <a:r>
              <a:rPr lang="pt-BR" dirty="0"/>
              <a:t>), PECS, DTT</a:t>
            </a:r>
          </a:p>
          <a:p>
            <a:pPr lvl="1"/>
            <a:endParaRPr lang="pt-BR" dirty="0"/>
          </a:p>
          <a:p>
            <a:r>
              <a:rPr lang="pt-BR" dirty="0"/>
              <a:t>A intervenção deve ser:</a:t>
            </a:r>
          </a:p>
          <a:p>
            <a:pPr lvl="1"/>
            <a:r>
              <a:rPr lang="pt-BR" dirty="0"/>
              <a:t>Precoce (1ª infância)</a:t>
            </a:r>
          </a:p>
          <a:p>
            <a:pPr lvl="1"/>
            <a:r>
              <a:rPr lang="pt-BR" dirty="0"/>
              <a:t>Individualizada</a:t>
            </a:r>
          </a:p>
          <a:p>
            <a:pPr lvl="1"/>
            <a:r>
              <a:rPr lang="pt-BR" dirty="0"/>
              <a:t>Intensiva (25-40h por semana)</a:t>
            </a:r>
          </a:p>
          <a:p>
            <a:pPr lvl="1"/>
            <a:r>
              <a:rPr lang="pt-BR" dirty="0"/>
              <a:t>Generalizada (participação familiar)</a:t>
            </a:r>
          </a:p>
          <a:p>
            <a:pPr lvl="1"/>
            <a:endParaRPr lang="pt-BR" dirty="0"/>
          </a:p>
          <a:p>
            <a:endParaRPr lang="pt-BR" dirty="0"/>
          </a:p>
          <a:p>
            <a:endParaRPr lang="pt-BR" dirty="0"/>
          </a:p>
          <a:p>
            <a:endParaRPr lang="pt-BR" dirty="0"/>
          </a:p>
        </p:txBody>
      </p:sp>
      <p:pic>
        <p:nvPicPr>
          <p:cNvPr id="10" name="Espaço Reservado para Imagem 23">
            <a:extLst>
              <a:ext uri="{FF2B5EF4-FFF2-40B4-BE49-F238E27FC236}">
                <a16:creationId xmlns:a16="http://schemas.microsoft.com/office/drawing/2014/main" id="{302BCE2C-9BA3-EFD1-1141-31111287A8E2}"/>
              </a:ext>
            </a:extLst>
          </p:cNvPr>
          <p:cNvPicPr>
            <a:picLocks noChangeAspect="1"/>
          </p:cNvPicPr>
          <p:nvPr/>
        </p:nvPicPr>
        <p:blipFill>
          <a:blip r:embed="rId3">
            <a:extLst>
              <a:ext uri="{28A0092B-C50C-407E-A947-70E740481C1C}">
                <a14:useLocalDpi xmlns:a14="http://schemas.microsoft.com/office/drawing/2010/main" val="0"/>
              </a:ext>
            </a:extLst>
          </a:blip>
          <a:srcRect l="10936" r="10936"/>
          <a:stretch/>
        </p:blipFill>
        <p:spPr>
          <a:xfrm>
            <a:off x="7721600" y="3514782"/>
            <a:ext cx="3831770" cy="3343218"/>
          </a:xfrm>
          <a:prstGeom prst="round2SameRect">
            <a:avLst>
              <a:gd name="adj1" fmla="val 50000"/>
              <a:gd name="adj2" fmla="val 0"/>
            </a:avLst>
          </a:prstGeom>
        </p:spPr>
      </p:pic>
    </p:spTree>
    <p:extLst>
      <p:ext uri="{BB962C8B-B14F-4D97-AF65-F5344CB8AC3E}">
        <p14:creationId xmlns:p14="http://schemas.microsoft.com/office/powerpoint/2010/main" val="364302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fade">
                                      <p:cBhvr>
                                        <p:cTn id="16" dur="500"/>
                                        <p:tgtEl>
                                          <p:spTgt spid="3">
                                            <p:txEl>
                                              <p:pRg st="7" end="7"/>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Effect transition="in" filter="fade">
                                      <p:cBhvr>
                                        <p:cTn id="1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Tratamento medicamentoso</a:t>
            </a:r>
          </a:p>
        </p:txBody>
      </p:sp>
      <p:sp>
        <p:nvSpPr>
          <p:cNvPr id="3" name="Espaço Reservado para Conteúdo 2"/>
          <p:cNvSpPr>
            <a:spLocks noGrp="1"/>
          </p:cNvSpPr>
          <p:nvPr>
            <p:ph type="body" idx="1"/>
          </p:nvPr>
        </p:nvSpPr>
        <p:spPr/>
        <p:txBody>
          <a:bodyPr>
            <a:normAutofit/>
          </a:bodyPr>
          <a:lstStyle/>
          <a:p>
            <a:r>
              <a:rPr lang="pt-BR" sz="2800" b="1" dirty="0"/>
              <a:t>Limitado:</a:t>
            </a:r>
          </a:p>
          <a:p>
            <a:pPr lvl="1"/>
            <a:endParaRPr lang="pt-BR" sz="200" dirty="0"/>
          </a:p>
          <a:p>
            <a:pPr lvl="1"/>
            <a:r>
              <a:rPr lang="pt-BR" sz="2400" dirty="0"/>
              <a:t>Comorbidades</a:t>
            </a:r>
          </a:p>
          <a:p>
            <a:pPr lvl="1"/>
            <a:r>
              <a:rPr lang="pt-BR" sz="2400" dirty="0"/>
              <a:t>Manejo de comportamentos desafiadores/agressivos que não respondem a outras abordagens (</a:t>
            </a:r>
            <a:r>
              <a:rPr lang="pt-BR" sz="2400" dirty="0">
                <a:solidFill>
                  <a:schemeClr val="bg1"/>
                </a:solidFill>
              </a:rPr>
              <a:t>FDA: Risperidona, Aripiprazol)</a:t>
            </a:r>
            <a:endParaRPr lang="pt-BR" sz="2400" dirty="0"/>
          </a:p>
          <a:p>
            <a:pPr lvl="2"/>
            <a:endParaRPr lang="pt-BR" sz="2000" dirty="0"/>
          </a:p>
          <a:p>
            <a:pPr lvl="2"/>
            <a:endParaRPr lang="pt-BR" sz="2000" dirty="0"/>
          </a:p>
        </p:txBody>
      </p:sp>
      <p:pic>
        <p:nvPicPr>
          <p:cNvPr id="7" name="Imagem 6">
            <a:extLst>
              <a:ext uri="{FF2B5EF4-FFF2-40B4-BE49-F238E27FC236}">
                <a16:creationId xmlns:a16="http://schemas.microsoft.com/office/drawing/2014/main" id="{DE8A5525-6EF1-6956-CC02-5AC0894992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5058" y="885825"/>
            <a:ext cx="1366672" cy="1366672"/>
          </a:xfrm>
          <a:prstGeom prst="rect">
            <a:avLst/>
          </a:prstGeom>
        </p:spPr>
      </p:pic>
      <p:sp>
        <p:nvSpPr>
          <p:cNvPr id="5" name="Retângulo 4">
            <a:extLst>
              <a:ext uri="{FF2B5EF4-FFF2-40B4-BE49-F238E27FC236}">
                <a16:creationId xmlns:a16="http://schemas.microsoft.com/office/drawing/2014/main" id="{3C93055A-C8F2-1F97-C613-48472D883CDD}"/>
              </a:ext>
            </a:extLst>
          </p:cNvPr>
          <p:cNvSpPr/>
          <p:nvPr/>
        </p:nvSpPr>
        <p:spPr>
          <a:xfrm>
            <a:off x="2047875" y="4270246"/>
            <a:ext cx="8983855" cy="1173444"/>
          </a:xfrm>
          <a:prstGeom prst="rect">
            <a:avLst/>
          </a:prstGeom>
          <a:solidFill>
            <a:schemeClr val="tx2"/>
          </a:solidFill>
        </p:spPr>
        <p:style>
          <a:lnRef idx="1">
            <a:schemeClr val="accent3"/>
          </a:lnRef>
          <a:fillRef idx="3">
            <a:schemeClr val="accent3"/>
          </a:fillRef>
          <a:effectRef idx="2">
            <a:schemeClr val="accent3"/>
          </a:effectRef>
          <a:fontRef idx="minor">
            <a:schemeClr val="lt1"/>
          </a:fontRef>
        </p:style>
        <p:txBody>
          <a:bodyPr rtlCol="0" anchor="ctr"/>
          <a:lstStyle/>
          <a:p>
            <a:pPr algn="ctr"/>
            <a:r>
              <a:rPr lang="pt-BR" sz="2400" dirty="0">
                <a:solidFill>
                  <a:schemeClr val="bg1"/>
                </a:solidFill>
                <a:latin typeface="Figtree" pitchFamily="2" charset="0"/>
              </a:rPr>
              <a:t>Papel do médico: diagnosticar, orientar, encaminhar, medicar se necessário, dar acesso aos direitos</a:t>
            </a:r>
          </a:p>
        </p:txBody>
      </p:sp>
    </p:spTree>
    <p:extLst>
      <p:ext uri="{BB962C8B-B14F-4D97-AF65-F5344CB8AC3E}">
        <p14:creationId xmlns:p14="http://schemas.microsoft.com/office/powerpoint/2010/main" val="1688266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11D30-B530-2178-A25E-ECAB64E3ECA9}"/>
            </a:ext>
          </a:extLst>
        </p:cNvPr>
        <p:cNvGrpSpPr/>
        <p:nvPr/>
      </p:nvGrpSpPr>
      <p:grpSpPr>
        <a:xfrm>
          <a:off x="0" y="0"/>
          <a:ext cx="0" cy="0"/>
          <a:chOff x="0" y="0"/>
          <a:chExt cx="0" cy="0"/>
        </a:xfrm>
      </p:grpSpPr>
      <p:sp>
        <p:nvSpPr>
          <p:cNvPr id="2" name="Subtítulo 4">
            <a:extLst>
              <a:ext uri="{FF2B5EF4-FFF2-40B4-BE49-F238E27FC236}">
                <a16:creationId xmlns:a16="http://schemas.microsoft.com/office/drawing/2014/main" id="{220ACBB0-7E6D-18FF-B453-1D949FE953E0}"/>
              </a:ext>
            </a:extLst>
          </p:cNvPr>
          <p:cNvSpPr txBox="1">
            <a:spLocks/>
          </p:cNvSpPr>
          <p:nvPr/>
        </p:nvSpPr>
        <p:spPr>
          <a:xfrm>
            <a:off x="2462800" y="2741908"/>
            <a:ext cx="7266400" cy="1374183"/>
          </a:xfrm>
          <a:prstGeom prst="rect">
            <a:avLst/>
          </a:prstGeom>
          <a:solidFill>
            <a:schemeClr val="l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eaLnBrk="1" hangingPunct="1">
              <a:lnSpc>
                <a:spcPct val="100000"/>
              </a:lnSpc>
              <a:spcBef>
                <a:spcPts val="0"/>
              </a:spcBef>
              <a:spcAft>
                <a:spcPts val="0"/>
              </a:spcAft>
              <a:buClr>
                <a:schemeClr val="lt1"/>
              </a:buClr>
              <a:buSzPts val="1400"/>
              <a:buFont typeface="Figtree"/>
              <a:buNone/>
              <a:defRPr sz="2133" b="0" i="0" u="none" strike="noStrike" cap="none">
                <a:solidFill>
                  <a:schemeClr val="lt1"/>
                </a:solidFill>
                <a:latin typeface="Figtree"/>
                <a:ea typeface="Figtree"/>
                <a:cs typeface="Figtree"/>
                <a:sym typeface="Figtree"/>
              </a:defRPr>
            </a:lvl1pPr>
            <a:lvl2pPr marL="914400" marR="0" lvl="1" indent="-317500" algn="ctr" rtl="0" eaLnBrk="1" hangingPunct="1">
              <a:lnSpc>
                <a:spcPct val="100000"/>
              </a:lnSpc>
              <a:spcBef>
                <a:spcPts val="0"/>
              </a:spcBef>
              <a:spcAft>
                <a:spcPts val="0"/>
              </a:spcAft>
              <a:buClr>
                <a:schemeClr val="lt1"/>
              </a:buClr>
              <a:buSzPts val="1400"/>
              <a:buFont typeface="Figtree"/>
              <a:buNone/>
              <a:defRPr sz="1867" b="0" i="0" u="none" strike="noStrike" cap="none">
                <a:solidFill>
                  <a:schemeClr val="lt1"/>
                </a:solidFill>
                <a:latin typeface="Figtree"/>
                <a:ea typeface="Figtree"/>
                <a:cs typeface="Figtree"/>
                <a:sym typeface="Figtree"/>
              </a:defRPr>
            </a:lvl2pPr>
            <a:lvl3pPr marL="1371600" marR="0" lvl="2" indent="-317500" algn="ctr" rtl="0" eaLnBrk="1" hangingPunct="1">
              <a:lnSpc>
                <a:spcPct val="100000"/>
              </a:lnSpc>
              <a:spcBef>
                <a:spcPts val="2133"/>
              </a:spcBef>
              <a:spcAft>
                <a:spcPts val="0"/>
              </a:spcAft>
              <a:buClr>
                <a:schemeClr val="lt1"/>
              </a:buClr>
              <a:buSzPts val="1400"/>
              <a:buFont typeface="Figtree"/>
              <a:buNone/>
              <a:defRPr sz="1867" b="0" i="0" u="none" strike="noStrike" cap="none">
                <a:solidFill>
                  <a:schemeClr val="lt1"/>
                </a:solidFill>
                <a:latin typeface="Figtree"/>
                <a:ea typeface="Figtree"/>
                <a:cs typeface="Figtree"/>
                <a:sym typeface="Figtree"/>
              </a:defRPr>
            </a:lvl3pPr>
            <a:lvl4pPr marL="1828800" marR="0" lvl="3" indent="-317500" algn="ctr" rtl="0" eaLnBrk="1" hangingPunct="1">
              <a:lnSpc>
                <a:spcPct val="100000"/>
              </a:lnSpc>
              <a:spcBef>
                <a:spcPts val="2133"/>
              </a:spcBef>
              <a:spcAft>
                <a:spcPts val="0"/>
              </a:spcAft>
              <a:buClr>
                <a:schemeClr val="lt1"/>
              </a:buClr>
              <a:buSzPts val="1400"/>
              <a:buFont typeface="Figtree"/>
              <a:buNone/>
              <a:defRPr sz="1867" b="0" i="0" u="none" strike="noStrike" cap="none">
                <a:solidFill>
                  <a:schemeClr val="lt1"/>
                </a:solidFill>
                <a:latin typeface="Figtree"/>
                <a:ea typeface="Figtree"/>
                <a:cs typeface="Figtree"/>
                <a:sym typeface="Figtree"/>
              </a:defRPr>
            </a:lvl4pPr>
            <a:lvl5pPr marL="2286000" marR="0" lvl="4" indent="-317500" algn="ctr" rtl="0" eaLnBrk="1" hangingPunct="1">
              <a:lnSpc>
                <a:spcPct val="100000"/>
              </a:lnSpc>
              <a:spcBef>
                <a:spcPts val="2133"/>
              </a:spcBef>
              <a:spcAft>
                <a:spcPts val="0"/>
              </a:spcAft>
              <a:buClr>
                <a:schemeClr val="lt1"/>
              </a:buClr>
              <a:buSzPts val="1400"/>
              <a:buFont typeface="Figtree"/>
              <a:buNone/>
              <a:defRPr sz="1867" b="0" i="0" u="none" strike="noStrike" cap="none">
                <a:solidFill>
                  <a:schemeClr val="lt1"/>
                </a:solidFill>
                <a:latin typeface="Figtree"/>
                <a:ea typeface="Figtree"/>
                <a:cs typeface="Figtree"/>
                <a:sym typeface="Figtree"/>
              </a:defRPr>
            </a:lvl5pPr>
            <a:lvl6pPr marL="2743200" marR="0" lvl="5" indent="-317500" algn="ctr" rtl="0" eaLnBrk="1" hangingPunct="1">
              <a:lnSpc>
                <a:spcPct val="100000"/>
              </a:lnSpc>
              <a:spcBef>
                <a:spcPts val="2133"/>
              </a:spcBef>
              <a:spcAft>
                <a:spcPts val="0"/>
              </a:spcAft>
              <a:buClr>
                <a:schemeClr val="lt1"/>
              </a:buClr>
              <a:buSzPts val="1400"/>
              <a:buFont typeface="Figtree"/>
              <a:buNone/>
              <a:defRPr sz="1867" b="0" i="0" u="none" strike="noStrike" cap="none">
                <a:solidFill>
                  <a:schemeClr val="lt1"/>
                </a:solidFill>
                <a:latin typeface="Figtree"/>
                <a:ea typeface="Figtree"/>
                <a:cs typeface="Figtree"/>
                <a:sym typeface="Figtree"/>
              </a:defRPr>
            </a:lvl6pPr>
            <a:lvl7pPr marL="3200400" marR="0" lvl="6" indent="-317500" algn="ctr" rtl="0" eaLnBrk="1" hangingPunct="1">
              <a:lnSpc>
                <a:spcPct val="100000"/>
              </a:lnSpc>
              <a:spcBef>
                <a:spcPts val="2133"/>
              </a:spcBef>
              <a:spcAft>
                <a:spcPts val="0"/>
              </a:spcAft>
              <a:buClr>
                <a:schemeClr val="lt1"/>
              </a:buClr>
              <a:buSzPts val="1400"/>
              <a:buFont typeface="Figtree"/>
              <a:buNone/>
              <a:defRPr sz="1867" b="0" i="0" u="none" strike="noStrike" cap="none">
                <a:solidFill>
                  <a:schemeClr val="lt1"/>
                </a:solidFill>
                <a:latin typeface="Figtree"/>
                <a:ea typeface="Figtree"/>
                <a:cs typeface="Figtree"/>
                <a:sym typeface="Figtree"/>
              </a:defRPr>
            </a:lvl7pPr>
            <a:lvl8pPr marL="3657600" marR="0" lvl="7" indent="-317500" algn="ctr" rtl="0" eaLnBrk="1" hangingPunct="1">
              <a:lnSpc>
                <a:spcPct val="100000"/>
              </a:lnSpc>
              <a:spcBef>
                <a:spcPts val="2133"/>
              </a:spcBef>
              <a:spcAft>
                <a:spcPts val="0"/>
              </a:spcAft>
              <a:buClr>
                <a:schemeClr val="lt1"/>
              </a:buClr>
              <a:buSzPts val="1400"/>
              <a:buFont typeface="Figtree"/>
              <a:buNone/>
              <a:defRPr sz="1867" b="0" i="0" u="none" strike="noStrike" cap="none">
                <a:solidFill>
                  <a:schemeClr val="lt1"/>
                </a:solidFill>
                <a:latin typeface="Figtree"/>
                <a:ea typeface="Figtree"/>
                <a:cs typeface="Figtree"/>
                <a:sym typeface="Figtree"/>
              </a:defRPr>
            </a:lvl8pPr>
            <a:lvl9pPr marL="4114800" marR="0" lvl="8" indent="-317500" algn="ctr" rtl="0" eaLnBrk="1" hangingPunct="1">
              <a:lnSpc>
                <a:spcPct val="100000"/>
              </a:lnSpc>
              <a:spcBef>
                <a:spcPts val="2133"/>
              </a:spcBef>
              <a:spcAft>
                <a:spcPts val="2133"/>
              </a:spcAft>
              <a:buClr>
                <a:schemeClr val="lt1"/>
              </a:buClr>
              <a:buSzPts val="1400"/>
              <a:buFont typeface="Figtree"/>
              <a:buNone/>
              <a:defRPr sz="1867" b="0" i="0" u="none" strike="noStrike" cap="none">
                <a:solidFill>
                  <a:schemeClr val="lt1"/>
                </a:solidFill>
                <a:latin typeface="Figtree"/>
                <a:ea typeface="Figtree"/>
                <a:cs typeface="Figtree"/>
                <a:sym typeface="Figtree"/>
              </a:defRPr>
            </a:lvl9pPr>
          </a:lstStyle>
          <a:p>
            <a:r>
              <a:rPr lang="pt-BR" sz="4000" dirty="0">
                <a:latin typeface="Jost" pitchFamily="2" charset="0"/>
                <a:ea typeface="Jost" pitchFamily="2" charset="0"/>
              </a:rPr>
              <a:t>Caso clínico</a:t>
            </a:r>
            <a:endParaRPr lang="pt-BR" sz="4000" dirty="0"/>
          </a:p>
        </p:txBody>
      </p:sp>
    </p:spTree>
    <p:extLst>
      <p:ext uri="{BB962C8B-B14F-4D97-AF65-F5344CB8AC3E}">
        <p14:creationId xmlns:p14="http://schemas.microsoft.com/office/powerpoint/2010/main" val="36335976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55DCF81E-4E24-066B-B07A-81348A1E21F3}"/>
              </a:ext>
            </a:extLst>
          </p:cNvPr>
          <p:cNvSpPr>
            <a:spLocks noGrp="1"/>
          </p:cNvSpPr>
          <p:nvPr>
            <p:ph type="title"/>
          </p:nvPr>
        </p:nvSpPr>
        <p:spPr/>
        <p:txBody>
          <a:bodyPr/>
          <a:lstStyle/>
          <a:p>
            <a:r>
              <a:rPr lang="pt-BR" dirty="0"/>
              <a:t>Caso clínico</a:t>
            </a:r>
          </a:p>
        </p:txBody>
      </p:sp>
      <p:sp>
        <p:nvSpPr>
          <p:cNvPr id="6" name="Espaço Reservado para Texto 5">
            <a:extLst>
              <a:ext uri="{FF2B5EF4-FFF2-40B4-BE49-F238E27FC236}">
                <a16:creationId xmlns:a16="http://schemas.microsoft.com/office/drawing/2014/main" id="{FE7A8968-8D66-BE63-D378-60DB1F26274D}"/>
              </a:ext>
            </a:extLst>
          </p:cNvPr>
          <p:cNvSpPr>
            <a:spLocks noGrp="1"/>
          </p:cNvSpPr>
          <p:nvPr>
            <p:ph type="body" idx="1"/>
          </p:nvPr>
        </p:nvSpPr>
        <p:spPr>
          <a:xfrm>
            <a:off x="960000" y="1403133"/>
            <a:ext cx="10431900" cy="4735600"/>
          </a:xfrm>
        </p:spPr>
        <p:txBody>
          <a:bodyPr>
            <a:normAutofit fontScale="92500"/>
          </a:bodyPr>
          <a:lstStyle/>
          <a:p>
            <a:r>
              <a:rPr lang="pt-BR" dirty="0"/>
              <a:t>Miguel, 15 anos, estudante (1º ano do ensino médio), mora com seus pais</a:t>
            </a:r>
          </a:p>
          <a:p>
            <a:endParaRPr lang="pt-BR" dirty="0"/>
          </a:p>
          <a:p>
            <a:pPr algn="just">
              <a:lnSpc>
                <a:spcPct val="100000"/>
              </a:lnSpc>
            </a:pPr>
            <a:r>
              <a:rPr lang="pt-BR" dirty="0"/>
              <a:t>Foi levado à consulta porque vem tirando notas baixas desde que iniciou o ensino médio. Seu pai diz que isso é “preguiça”, mas Miguel diz que tem muita dificuldade em acompanhar as aulas, nunca conseguiu manter o foco na sala de aula e nos estudos em casa. Durante o ensino fundamental conseguia estudar na véspera das provas e tirava boas notas, mas este ano sentia que não era suficiente.</a:t>
            </a:r>
          </a:p>
          <a:p>
            <a:pPr algn="just">
              <a:lnSpc>
                <a:spcPct val="100000"/>
              </a:lnSpc>
            </a:pPr>
            <a:endParaRPr lang="pt-BR" dirty="0"/>
          </a:p>
          <a:p>
            <a:pPr algn="just">
              <a:lnSpc>
                <a:spcPct val="100000"/>
              </a:lnSpc>
            </a:pPr>
            <a:r>
              <a:rPr lang="pt-BR" dirty="0"/>
              <a:t>Afirma que nunca gostou de atividades que exigiam concentração e procrastina demais. Se distrai com facilidade com barulhos ou movimentos mínimos a seu redor e comete muitos erros em trabalhos devido à distração.</a:t>
            </a:r>
          </a:p>
        </p:txBody>
      </p:sp>
    </p:spTree>
    <p:extLst>
      <p:ext uri="{BB962C8B-B14F-4D97-AF65-F5344CB8AC3E}">
        <p14:creationId xmlns:p14="http://schemas.microsoft.com/office/powerpoint/2010/main" val="1591167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animEffect transition="in" filter="fade">
                                      <p:cBhvr>
                                        <p:cTn id="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BB260B0-7474-D367-71E7-A25C8F672215}"/>
              </a:ext>
            </a:extLst>
          </p:cNvPr>
          <p:cNvSpPr>
            <a:spLocks noGrp="1"/>
          </p:cNvSpPr>
          <p:nvPr>
            <p:ph type="title"/>
          </p:nvPr>
        </p:nvSpPr>
        <p:spPr/>
        <p:txBody>
          <a:bodyPr/>
          <a:lstStyle/>
          <a:p>
            <a:r>
              <a:rPr lang="pt-BR" dirty="0"/>
              <a:t>Caso clínico</a:t>
            </a:r>
          </a:p>
        </p:txBody>
      </p:sp>
      <p:sp>
        <p:nvSpPr>
          <p:cNvPr id="3" name="Espaço Reservado para Texto 2">
            <a:extLst>
              <a:ext uri="{FF2B5EF4-FFF2-40B4-BE49-F238E27FC236}">
                <a16:creationId xmlns:a16="http://schemas.microsoft.com/office/drawing/2014/main" id="{26A0632F-271B-52B0-2F05-C4C8C9E321FE}"/>
              </a:ext>
            </a:extLst>
          </p:cNvPr>
          <p:cNvSpPr>
            <a:spLocks noGrp="1"/>
          </p:cNvSpPr>
          <p:nvPr>
            <p:ph type="body" idx="1"/>
          </p:nvPr>
        </p:nvSpPr>
        <p:spPr>
          <a:xfrm>
            <a:off x="960000" y="1403133"/>
            <a:ext cx="10272000" cy="4961572"/>
          </a:xfrm>
        </p:spPr>
        <p:txBody>
          <a:bodyPr>
            <a:normAutofit lnSpcReduction="10000"/>
          </a:bodyPr>
          <a:lstStyle/>
          <a:p>
            <a:pPr algn="just"/>
            <a:r>
              <a:rPr lang="pt-BR" dirty="0"/>
              <a:t>A mãe de Miguel diz ainda que o filho parece estar sempre “no mundo da lua”, com frequência esquece de compromissos, perde objetos e é muito desorganizado. </a:t>
            </a:r>
          </a:p>
          <a:p>
            <a:pPr algn="just"/>
            <a:endParaRPr lang="pt-BR" dirty="0"/>
          </a:p>
          <a:p>
            <a:pPr algn="just"/>
            <a:r>
              <a:rPr lang="pt-BR" dirty="0"/>
              <a:t>Miguel diz que fala muito atualmente e interrompe os outros sem perceber. Frequentemente remexe os pernas quando está sentado, mas não apresenta outros sinais de hiperatividade motora. </a:t>
            </a:r>
          </a:p>
          <a:p>
            <a:pPr algn="just"/>
            <a:endParaRPr lang="pt-BR" dirty="0"/>
          </a:p>
          <a:p>
            <a:pPr algn="just"/>
            <a:r>
              <a:rPr lang="pt-BR" dirty="0"/>
              <a:t>Quando era mais novo, no entanto, era muito inquieto, “não parava”. Frequentemente corria e subia em objetos em momentos inadequados, tinha dificuldade e esperar a vez em brincadeiras e dificilmente brincava de maneira calma, frequentemente quebrando carrinhos e bonecos devido à agitação.</a:t>
            </a:r>
          </a:p>
          <a:p>
            <a:pPr algn="just"/>
            <a:endParaRPr lang="pt-BR" dirty="0"/>
          </a:p>
          <a:p>
            <a:pPr algn="just"/>
            <a:endParaRPr lang="pt-BR" dirty="0"/>
          </a:p>
          <a:p>
            <a:pPr algn="just"/>
            <a:endParaRPr lang="pt-BR" dirty="0"/>
          </a:p>
          <a:p>
            <a:pPr algn="just"/>
            <a:endParaRPr lang="pt-BR" dirty="0"/>
          </a:p>
          <a:p>
            <a:pPr algn="just"/>
            <a:endParaRPr lang="pt-BR" dirty="0"/>
          </a:p>
        </p:txBody>
      </p:sp>
    </p:spTree>
    <p:extLst>
      <p:ext uri="{BB962C8B-B14F-4D97-AF65-F5344CB8AC3E}">
        <p14:creationId xmlns:p14="http://schemas.microsoft.com/office/powerpoint/2010/main" val="7785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E0EDA1-3C10-91CB-237C-DC3F8031E7E6}"/>
              </a:ext>
            </a:extLst>
          </p:cNvPr>
          <p:cNvSpPr>
            <a:spLocks noGrp="1"/>
          </p:cNvSpPr>
          <p:nvPr>
            <p:ph type="title"/>
          </p:nvPr>
        </p:nvSpPr>
        <p:spPr/>
        <p:txBody>
          <a:bodyPr/>
          <a:lstStyle/>
          <a:p>
            <a:r>
              <a:rPr lang="pt-BR" dirty="0"/>
              <a:t>Caso clínico</a:t>
            </a:r>
          </a:p>
        </p:txBody>
      </p:sp>
      <p:sp>
        <p:nvSpPr>
          <p:cNvPr id="3" name="Espaço Reservado para Texto 2">
            <a:extLst>
              <a:ext uri="{FF2B5EF4-FFF2-40B4-BE49-F238E27FC236}">
                <a16:creationId xmlns:a16="http://schemas.microsoft.com/office/drawing/2014/main" id="{4F230D07-A3DF-D8B4-32F3-48D500D53BC2}"/>
              </a:ext>
            </a:extLst>
          </p:cNvPr>
          <p:cNvSpPr>
            <a:spLocks noGrp="1"/>
          </p:cNvSpPr>
          <p:nvPr>
            <p:ph type="body" idx="1"/>
          </p:nvPr>
        </p:nvSpPr>
        <p:spPr/>
        <p:txBody>
          <a:bodyPr/>
          <a:lstStyle/>
          <a:p>
            <a:pPr algn="just"/>
            <a:r>
              <a:rPr lang="pt-BR" dirty="0"/>
              <a:t>O psiquiatra mostra que os sintomas relatados se agrupam em características de </a:t>
            </a:r>
            <a:r>
              <a:rPr lang="pt-BR" b="1" dirty="0"/>
              <a:t>desatenção</a:t>
            </a:r>
            <a:r>
              <a:rPr lang="pt-BR" dirty="0"/>
              <a:t> e de </a:t>
            </a:r>
            <a:r>
              <a:rPr lang="pt-BR" b="1" dirty="0"/>
              <a:t>hiperatividade</a:t>
            </a:r>
            <a:r>
              <a:rPr lang="pt-BR" dirty="0"/>
              <a:t>. Os pais relatam observar tais comportamentos desde o início do ensino fundamental, por volta dos 06 anos.</a:t>
            </a:r>
          </a:p>
          <a:p>
            <a:pPr algn="just"/>
            <a:endParaRPr lang="pt-BR" dirty="0"/>
          </a:p>
          <a:p>
            <a:pPr algn="just"/>
            <a:r>
              <a:rPr lang="pt-BR" dirty="0"/>
              <a:t>Diante disso, foi dado o diagnóstico de </a:t>
            </a:r>
            <a:r>
              <a:rPr lang="pt-BR" b="1" dirty="0"/>
              <a:t>transtorno de déficit de atenção/hiperatividade (TDAH)</a:t>
            </a:r>
            <a:r>
              <a:rPr lang="pt-BR" dirty="0"/>
              <a:t>. O paciente foi encaminhado à psicoterapia e foi iniciado tratamento com metilfenidato 10mg, meio comprimido após o café da manhã e meio comprimido após o almoço.</a:t>
            </a:r>
          </a:p>
        </p:txBody>
      </p:sp>
    </p:spTree>
    <p:extLst>
      <p:ext uri="{BB962C8B-B14F-4D97-AF65-F5344CB8AC3E}">
        <p14:creationId xmlns:p14="http://schemas.microsoft.com/office/powerpoint/2010/main" val="714979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oogle Shape;765;p37">
            <a:extLst>
              <a:ext uri="{FF2B5EF4-FFF2-40B4-BE49-F238E27FC236}">
                <a16:creationId xmlns:a16="http://schemas.microsoft.com/office/drawing/2014/main" id="{10AA27F2-FE27-2BAE-B797-3A4DC9768857}"/>
              </a:ext>
            </a:extLst>
          </p:cNvPr>
          <p:cNvGrpSpPr/>
          <p:nvPr/>
        </p:nvGrpSpPr>
        <p:grpSpPr>
          <a:xfrm>
            <a:off x="6469002" y="1460500"/>
            <a:ext cx="1757244" cy="7035048"/>
            <a:chOff x="3030675" y="511650"/>
            <a:chExt cx="1705400" cy="6431275"/>
          </a:xfrm>
        </p:grpSpPr>
        <p:sp>
          <p:nvSpPr>
            <p:cNvPr id="32" name="Google Shape;766;p37">
              <a:extLst>
                <a:ext uri="{FF2B5EF4-FFF2-40B4-BE49-F238E27FC236}">
                  <a16:creationId xmlns:a16="http://schemas.microsoft.com/office/drawing/2014/main" id="{27B09937-91CC-D3F3-A579-B1720965FDAC}"/>
                </a:ext>
              </a:extLst>
            </p:cNvPr>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3" name="Google Shape;767;p37">
              <a:extLst>
                <a:ext uri="{FF2B5EF4-FFF2-40B4-BE49-F238E27FC236}">
                  <a16:creationId xmlns:a16="http://schemas.microsoft.com/office/drawing/2014/main" id="{B78166C0-529E-5827-D14A-BE2A42F3FAFB}"/>
                </a:ext>
              </a:extLst>
            </p:cNvPr>
            <p:cNvSpPr/>
            <p:nvPr/>
          </p:nvSpPr>
          <p:spPr>
            <a:xfrm>
              <a:off x="3094050" y="575850"/>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4" name="Google Shape;768;p37">
              <a:extLst>
                <a:ext uri="{FF2B5EF4-FFF2-40B4-BE49-F238E27FC236}">
                  <a16:creationId xmlns:a16="http://schemas.microsoft.com/office/drawing/2014/main" id="{B45596DB-0095-F3DD-3BB5-15E2F8C239BC}"/>
                </a:ext>
              </a:extLst>
            </p:cNvPr>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5" name="Google Shape;769;p37">
              <a:extLst>
                <a:ext uri="{FF2B5EF4-FFF2-40B4-BE49-F238E27FC236}">
                  <a16:creationId xmlns:a16="http://schemas.microsoft.com/office/drawing/2014/main" id="{CDE8FC49-FF6F-FB6C-B458-C88AB8960206}"/>
                </a:ext>
              </a:extLst>
            </p:cNvPr>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6" name="Google Shape;770;p37">
              <a:extLst>
                <a:ext uri="{FF2B5EF4-FFF2-40B4-BE49-F238E27FC236}">
                  <a16:creationId xmlns:a16="http://schemas.microsoft.com/office/drawing/2014/main" id="{2ADBFD73-6A2B-590F-8976-C480277F96B2}"/>
                </a:ext>
              </a:extLst>
            </p:cNvPr>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7" name="Google Shape;771;p37">
              <a:extLst>
                <a:ext uri="{FF2B5EF4-FFF2-40B4-BE49-F238E27FC236}">
                  <a16:creationId xmlns:a16="http://schemas.microsoft.com/office/drawing/2014/main" id="{EF8EDF7C-B457-4622-2E49-B2B3838D45C4}"/>
                </a:ext>
              </a:extLst>
            </p:cNvPr>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8" name="Google Shape;772;p37">
              <a:extLst>
                <a:ext uri="{FF2B5EF4-FFF2-40B4-BE49-F238E27FC236}">
                  <a16:creationId xmlns:a16="http://schemas.microsoft.com/office/drawing/2014/main" id="{7D62A17F-D0B2-8CDF-B251-FC9346F63F96}"/>
                </a:ext>
              </a:extLst>
            </p:cNvPr>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39" name="Google Shape;773;p37">
              <a:extLst>
                <a:ext uri="{FF2B5EF4-FFF2-40B4-BE49-F238E27FC236}">
                  <a16:creationId xmlns:a16="http://schemas.microsoft.com/office/drawing/2014/main" id="{A3341E0A-530B-3BAB-2799-D4F7441F1F53}"/>
                </a:ext>
              </a:extLst>
            </p:cNvPr>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0" name="Google Shape;774;p37">
              <a:extLst>
                <a:ext uri="{FF2B5EF4-FFF2-40B4-BE49-F238E27FC236}">
                  <a16:creationId xmlns:a16="http://schemas.microsoft.com/office/drawing/2014/main" id="{B43E6881-4A28-A9E3-88DF-D98559F55E47}"/>
                </a:ext>
              </a:extLst>
            </p:cNvPr>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1" name="Google Shape;775;p37">
              <a:extLst>
                <a:ext uri="{FF2B5EF4-FFF2-40B4-BE49-F238E27FC236}">
                  <a16:creationId xmlns:a16="http://schemas.microsoft.com/office/drawing/2014/main" id="{FF15CDD7-9B09-92AC-3073-A164A6ECEE42}"/>
                </a:ext>
              </a:extLst>
            </p:cNvPr>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2" name="Google Shape;776;p37">
              <a:extLst>
                <a:ext uri="{FF2B5EF4-FFF2-40B4-BE49-F238E27FC236}">
                  <a16:creationId xmlns:a16="http://schemas.microsoft.com/office/drawing/2014/main" id="{1A0BFF32-55CD-0D08-4382-9312F1C9CE9B}"/>
                </a:ext>
              </a:extLst>
            </p:cNvPr>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3" name="Google Shape;777;p37">
              <a:extLst>
                <a:ext uri="{FF2B5EF4-FFF2-40B4-BE49-F238E27FC236}">
                  <a16:creationId xmlns:a16="http://schemas.microsoft.com/office/drawing/2014/main" id="{4FB4C9A5-D730-9BD5-9328-BD05F9FC4E41}"/>
                </a:ext>
              </a:extLst>
            </p:cNvPr>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4" name="Google Shape;778;p37">
              <a:extLst>
                <a:ext uri="{FF2B5EF4-FFF2-40B4-BE49-F238E27FC236}">
                  <a16:creationId xmlns:a16="http://schemas.microsoft.com/office/drawing/2014/main" id="{8A57BE49-9B3A-BDBC-DB83-820900885D5A}"/>
                </a:ext>
              </a:extLst>
            </p:cNvPr>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45" name="Google Shape;779;p37">
              <a:extLst>
                <a:ext uri="{FF2B5EF4-FFF2-40B4-BE49-F238E27FC236}">
                  <a16:creationId xmlns:a16="http://schemas.microsoft.com/office/drawing/2014/main" id="{E586DEDC-F74E-BEB2-E3E4-1B12D406F44D}"/>
                </a:ext>
              </a:extLst>
            </p:cNvPr>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sp>
        <p:nvSpPr>
          <p:cNvPr id="5" name="Subtítulo 4">
            <a:extLst>
              <a:ext uri="{FF2B5EF4-FFF2-40B4-BE49-F238E27FC236}">
                <a16:creationId xmlns:a16="http://schemas.microsoft.com/office/drawing/2014/main" id="{A4D2266B-A592-EC10-CC50-6D78A62F1347}"/>
              </a:ext>
            </a:extLst>
          </p:cNvPr>
          <p:cNvSpPr>
            <a:spLocks noGrp="1"/>
          </p:cNvSpPr>
          <p:nvPr>
            <p:ph type="subTitle" idx="1"/>
          </p:nvPr>
        </p:nvSpPr>
        <p:spPr>
          <a:xfrm>
            <a:off x="588526" y="2691533"/>
            <a:ext cx="5269350" cy="2763600"/>
          </a:xfrm>
        </p:spPr>
        <p:txBody>
          <a:bodyPr/>
          <a:lstStyle/>
          <a:p>
            <a:pPr marL="139700" indent="0" algn="just">
              <a:buNone/>
            </a:pPr>
            <a:r>
              <a:rPr lang="pt-BR" sz="2200" dirty="0"/>
              <a:t>Transtorno </a:t>
            </a:r>
            <a:r>
              <a:rPr lang="pt-BR" sz="2200" b="1" dirty="0"/>
              <a:t>do neurodesenvolvimento</a:t>
            </a:r>
            <a:r>
              <a:rPr lang="pt-BR" sz="2200" dirty="0"/>
              <a:t> caracterizado por um padrão </a:t>
            </a:r>
            <a:r>
              <a:rPr lang="pt-BR" sz="2200" b="1" dirty="0"/>
              <a:t>persistente</a:t>
            </a:r>
            <a:r>
              <a:rPr lang="pt-BR" sz="2200" dirty="0"/>
              <a:t> de dificuldades atencionais, inquietação motora e/ou impulsividade</a:t>
            </a:r>
            <a:endParaRPr lang="pt-BR" sz="2000" b="1" dirty="0"/>
          </a:p>
          <a:p>
            <a:pPr algn="just"/>
            <a:endParaRPr lang="pt-BR" sz="2000" b="1" dirty="0"/>
          </a:p>
        </p:txBody>
      </p:sp>
      <p:pic>
        <p:nvPicPr>
          <p:cNvPr id="24" name="Espaço Reservado para Imagem 23">
            <a:extLst>
              <a:ext uri="{FF2B5EF4-FFF2-40B4-BE49-F238E27FC236}">
                <a16:creationId xmlns:a16="http://schemas.microsoft.com/office/drawing/2014/main" id="{5F1DB1B4-AF06-DF4C-CD79-395C76FB2059}"/>
              </a:ext>
            </a:extLst>
          </p:cNvPr>
          <p:cNvPicPr>
            <a:picLocks noGrp="1" noChangeAspect="1"/>
          </p:cNvPicPr>
          <p:nvPr>
            <p:ph type="pic" idx="2"/>
          </p:nvPr>
        </p:nvPicPr>
        <p:blipFill>
          <a:blip r:embed="rId2">
            <a:extLst>
              <a:ext uri="{28A0092B-C50C-407E-A947-70E740481C1C}">
                <a14:useLocalDpi xmlns:a14="http://schemas.microsoft.com/office/drawing/2010/main" val="0"/>
              </a:ext>
            </a:extLst>
          </a:blip>
          <a:srcRect l="21569" r="21569"/>
          <a:stretch/>
        </p:blipFill>
        <p:spPr/>
      </p:pic>
      <p:sp>
        <p:nvSpPr>
          <p:cNvPr id="4" name="Título 3">
            <a:extLst>
              <a:ext uri="{FF2B5EF4-FFF2-40B4-BE49-F238E27FC236}">
                <a16:creationId xmlns:a16="http://schemas.microsoft.com/office/drawing/2014/main" id="{37381877-D318-946B-FD6D-C10F669E2D74}"/>
              </a:ext>
            </a:extLst>
          </p:cNvPr>
          <p:cNvSpPr>
            <a:spLocks noGrp="1"/>
          </p:cNvSpPr>
          <p:nvPr>
            <p:ph type="title"/>
          </p:nvPr>
        </p:nvSpPr>
        <p:spPr/>
        <p:txBody>
          <a:bodyPr/>
          <a:lstStyle/>
          <a:p>
            <a:r>
              <a:rPr lang="pt-BR" dirty="0"/>
              <a:t>TDAH</a:t>
            </a:r>
          </a:p>
        </p:txBody>
      </p:sp>
    </p:spTree>
    <p:extLst>
      <p:ext uri="{BB962C8B-B14F-4D97-AF65-F5344CB8AC3E}">
        <p14:creationId xmlns:p14="http://schemas.microsoft.com/office/powerpoint/2010/main" val="11566101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7AAE9BE2-BC83-2C4E-A58B-BB3CCC7F5535}"/>
              </a:ext>
            </a:extLst>
          </p:cNvPr>
          <p:cNvSpPr>
            <a:spLocks noGrp="1"/>
          </p:cNvSpPr>
          <p:nvPr>
            <p:ph type="body" idx="1"/>
          </p:nvPr>
        </p:nvSpPr>
        <p:spPr/>
        <p:txBody>
          <a:bodyPr/>
          <a:lstStyle/>
          <a:p>
            <a:r>
              <a:rPr lang="pt-BR" dirty="0"/>
              <a:t>Critério A: padrão persistente de desatenção </a:t>
            </a:r>
            <a:r>
              <a:rPr lang="pt-BR" b="1" dirty="0"/>
              <a:t>e/ou</a:t>
            </a:r>
            <a:r>
              <a:rPr lang="pt-BR" dirty="0"/>
              <a:t> hiperatividade</a:t>
            </a:r>
          </a:p>
          <a:p>
            <a:endParaRPr lang="pt-BR" dirty="0"/>
          </a:p>
        </p:txBody>
      </p:sp>
      <p:sp>
        <p:nvSpPr>
          <p:cNvPr id="8" name="Retângulo 7">
            <a:extLst>
              <a:ext uri="{FF2B5EF4-FFF2-40B4-BE49-F238E27FC236}">
                <a16:creationId xmlns:a16="http://schemas.microsoft.com/office/drawing/2014/main" id="{8CB7926D-EE60-C7D4-0441-A642D70FD0C1}"/>
              </a:ext>
            </a:extLst>
          </p:cNvPr>
          <p:cNvSpPr/>
          <p:nvPr/>
        </p:nvSpPr>
        <p:spPr>
          <a:xfrm>
            <a:off x="1492250" y="2324100"/>
            <a:ext cx="10242550" cy="542285"/>
          </a:xfrm>
          <a:prstGeom prst="rect">
            <a:avLst/>
          </a:prstGeom>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pt-BR" sz="2400" dirty="0">
                <a:solidFill>
                  <a:sysClr val="windowText" lastClr="000000"/>
                </a:solidFill>
                <a:latin typeface="Figtree" pitchFamily="2" charset="0"/>
              </a:rPr>
              <a:t>Desatenção (ao menos 6 dos 9)</a:t>
            </a:r>
          </a:p>
        </p:txBody>
      </p:sp>
      <p:sp>
        <p:nvSpPr>
          <p:cNvPr id="4" name="Título 3">
            <a:extLst>
              <a:ext uri="{FF2B5EF4-FFF2-40B4-BE49-F238E27FC236}">
                <a16:creationId xmlns:a16="http://schemas.microsoft.com/office/drawing/2014/main" id="{0ADE9078-BA2C-B22D-083F-B76E129B8416}"/>
              </a:ext>
            </a:extLst>
          </p:cNvPr>
          <p:cNvSpPr>
            <a:spLocks noGrp="1"/>
          </p:cNvSpPr>
          <p:nvPr>
            <p:ph type="title"/>
          </p:nvPr>
        </p:nvSpPr>
        <p:spPr/>
        <p:txBody>
          <a:bodyPr/>
          <a:lstStyle/>
          <a:p>
            <a:r>
              <a:rPr lang="pt-BR" dirty="0"/>
              <a:t>Diagnóstico (DSM-5)</a:t>
            </a:r>
          </a:p>
        </p:txBody>
      </p:sp>
      <p:sp>
        <p:nvSpPr>
          <p:cNvPr id="7" name="Retângulo: Cantos Arredondados 6">
            <a:extLst>
              <a:ext uri="{FF2B5EF4-FFF2-40B4-BE49-F238E27FC236}">
                <a16:creationId xmlns:a16="http://schemas.microsoft.com/office/drawing/2014/main" id="{ED556CEB-6935-BBB7-39ED-23D00361A367}"/>
              </a:ext>
            </a:extLst>
          </p:cNvPr>
          <p:cNvSpPr/>
          <p:nvPr/>
        </p:nvSpPr>
        <p:spPr>
          <a:xfrm>
            <a:off x="1206500" y="2324100"/>
            <a:ext cx="571500" cy="565368"/>
          </a:xfrm>
          <a:prstGeom prst="roundRect">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2400" dirty="0">
                <a:latin typeface="Figtree" pitchFamily="2" charset="0"/>
              </a:rPr>
              <a:t>1</a:t>
            </a:r>
          </a:p>
        </p:txBody>
      </p:sp>
      <p:sp>
        <p:nvSpPr>
          <p:cNvPr id="9" name="Retângulo: Cantos Arredondados 8">
            <a:extLst>
              <a:ext uri="{FF2B5EF4-FFF2-40B4-BE49-F238E27FC236}">
                <a16:creationId xmlns:a16="http://schemas.microsoft.com/office/drawing/2014/main" id="{46137CC5-FF26-72CA-1D8C-AA6DC60096B5}"/>
              </a:ext>
            </a:extLst>
          </p:cNvPr>
          <p:cNvSpPr/>
          <p:nvPr/>
        </p:nvSpPr>
        <p:spPr>
          <a:xfrm>
            <a:off x="1206500" y="3218148"/>
            <a:ext cx="3263900" cy="902369"/>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800" dirty="0">
                <a:latin typeface="Figtree" pitchFamily="2" charset="0"/>
              </a:rPr>
              <a:t>Desatenção a detalhes, erros por descuido</a:t>
            </a:r>
          </a:p>
        </p:txBody>
      </p:sp>
      <p:sp>
        <p:nvSpPr>
          <p:cNvPr id="10" name="Retângulo: Cantos Arredondados 9">
            <a:extLst>
              <a:ext uri="{FF2B5EF4-FFF2-40B4-BE49-F238E27FC236}">
                <a16:creationId xmlns:a16="http://schemas.microsoft.com/office/drawing/2014/main" id="{9E6E4F6B-FBC4-3FC3-69F1-98FD48384526}"/>
              </a:ext>
            </a:extLst>
          </p:cNvPr>
          <p:cNvSpPr/>
          <p:nvPr/>
        </p:nvSpPr>
        <p:spPr>
          <a:xfrm>
            <a:off x="1206500" y="4348448"/>
            <a:ext cx="3263900" cy="902369"/>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800" dirty="0">
                <a:latin typeface="Figtree" pitchFamily="2" charset="0"/>
              </a:rPr>
              <a:t>Dificuldade em manter a atenção em atividades (aulas, leituras, conversas)</a:t>
            </a:r>
          </a:p>
        </p:txBody>
      </p:sp>
      <p:sp>
        <p:nvSpPr>
          <p:cNvPr id="11" name="Retângulo: Cantos Arredondados 10">
            <a:extLst>
              <a:ext uri="{FF2B5EF4-FFF2-40B4-BE49-F238E27FC236}">
                <a16:creationId xmlns:a16="http://schemas.microsoft.com/office/drawing/2014/main" id="{E77548B1-60A1-5712-5F95-89C41B142B42}"/>
              </a:ext>
            </a:extLst>
          </p:cNvPr>
          <p:cNvSpPr/>
          <p:nvPr/>
        </p:nvSpPr>
        <p:spPr>
          <a:xfrm>
            <a:off x="1206500" y="5493892"/>
            <a:ext cx="3263900" cy="902369"/>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800" dirty="0">
                <a:latin typeface="Figtree" pitchFamily="2" charset="0"/>
              </a:rPr>
              <a:t>Parece não escutar quando lhe é dirigida a palavra</a:t>
            </a:r>
          </a:p>
        </p:txBody>
      </p:sp>
      <p:sp>
        <p:nvSpPr>
          <p:cNvPr id="13" name="Retângulo: Cantos Arredondados 12">
            <a:extLst>
              <a:ext uri="{FF2B5EF4-FFF2-40B4-BE49-F238E27FC236}">
                <a16:creationId xmlns:a16="http://schemas.microsoft.com/office/drawing/2014/main" id="{A34F50C9-AD06-6DAD-226F-35227C201120}"/>
              </a:ext>
            </a:extLst>
          </p:cNvPr>
          <p:cNvSpPr/>
          <p:nvPr/>
        </p:nvSpPr>
        <p:spPr>
          <a:xfrm>
            <a:off x="4838700" y="3218148"/>
            <a:ext cx="3263900" cy="902369"/>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800" dirty="0">
                <a:latin typeface="Figtree" pitchFamily="2" charset="0"/>
              </a:rPr>
              <a:t>Não segue instruções até o fim e não termina tarefas</a:t>
            </a:r>
          </a:p>
        </p:txBody>
      </p:sp>
      <p:sp>
        <p:nvSpPr>
          <p:cNvPr id="14" name="Retângulo: Cantos Arredondados 13">
            <a:extLst>
              <a:ext uri="{FF2B5EF4-FFF2-40B4-BE49-F238E27FC236}">
                <a16:creationId xmlns:a16="http://schemas.microsoft.com/office/drawing/2014/main" id="{DC143622-D340-9524-3193-AA013E4A1AD1}"/>
              </a:ext>
            </a:extLst>
          </p:cNvPr>
          <p:cNvSpPr/>
          <p:nvPr/>
        </p:nvSpPr>
        <p:spPr>
          <a:xfrm>
            <a:off x="4838700" y="4348448"/>
            <a:ext cx="3263900" cy="902369"/>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800" dirty="0">
                <a:latin typeface="Figtree" pitchFamily="2" charset="0"/>
              </a:rPr>
              <a:t>Dificuldade em organização (tempo, espaço...)</a:t>
            </a:r>
          </a:p>
        </p:txBody>
      </p:sp>
      <p:sp>
        <p:nvSpPr>
          <p:cNvPr id="15" name="Retângulo: Cantos Arredondados 14">
            <a:extLst>
              <a:ext uri="{FF2B5EF4-FFF2-40B4-BE49-F238E27FC236}">
                <a16:creationId xmlns:a16="http://schemas.microsoft.com/office/drawing/2014/main" id="{465211A6-3652-6360-8853-4E237E9B3BFE}"/>
              </a:ext>
            </a:extLst>
          </p:cNvPr>
          <p:cNvSpPr/>
          <p:nvPr/>
        </p:nvSpPr>
        <p:spPr>
          <a:xfrm>
            <a:off x="4838700" y="5493892"/>
            <a:ext cx="3263900" cy="902369"/>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800" dirty="0">
                <a:latin typeface="Figtree" pitchFamily="2" charset="0"/>
              </a:rPr>
              <a:t>Evita ou não gosta de envolver-se em tarefas que exigem esforço mental</a:t>
            </a:r>
          </a:p>
        </p:txBody>
      </p:sp>
      <p:sp>
        <p:nvSpPr>
          <p:cNvPr id="16" name="Retângulo: Cantos Arredondados 15">
            <a:extLst>
              <a:ext uri="{FF2B5EF4-FFF2-40B4-BE49-F238E27FC236}">
                <a16:creationId xmlns:a16="http://schemas.microsoft.com/office/drawing/2014/main" id="{AC9CCD8B-99E6-1746-C640-3E54B4208486}"/>
              </a:ext>
            </a:extLst>
          </p:cNvPr>
          <p:cNvSpPr/>
          <p:nvPr/>
        </p:nvSpPr>
        <p:spPr>
          <a:xfrm>
            <a:off x="8470900" y="3192748"/>
            <a:ext cx="3263900" cy="902369"/>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800" dirty="0">
                <a:latin typeface="Figtree" pitchFamily="2" charset="0"/>
              </a:rPr>
              <a:t>Perde objetos</a:t>
            </a:r>
          </a:p>
        </p:txBody>
      </p:sp>
      <p:sp>
        <p:nvSpPr>
          <p:cNvPr id="17" name="Retângulo: Cantos Arredondados 16">
            <a:extLst>
              <a:ext uri="{FF2B5EF4-FFF2-40B4-BE49-F238E27FC236}">
                <a16:creationId xmlns:a16="http://schemas.microsoft.com/office/drawing/2014/main" id="{7F4C2834-FFE3-163A-0E47-E6D8711A5187}"/>
              </a:ext>
            </a:extLst>
          </p:cNvPr>
          <p:cNvSpPr/>
          <p:nvPr/>
        </p:nvSpPr>
        <p:spPr>
          <a:xfrm>
            <a:off x="8470900" y="4323048"/>
            <a:ext cx="3263900" cy="902369"/>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800" dirty="0">
                <a:latin typeface="Figtree" pitchFamily="2" charset="0"/>
              </a:rPr>
              <a:t>Distração por estímulos externos</a:t>
            </a:r>
          </a:p>
        </p:txBody>
      </p:sp>
      <p:sp>
        <p:nvSpPr>
          <p:cNvPr id="18" name="Retângulo: Cantos Arredondados 17">
            <a:extLst>
              <a:ext uri="{FF2B5EF4-FFF2-40B4-BE49-F238E27FC236}">
                <a16:creationId xmlns:a16="http://schemas.microsoft.com/office/drawing/2014/main" id="{01603A2A-2F04-F31A-0735-D7CBC2815A53}"/>
              </a:ext>
            </a:extLst>
          </p:cNvPr>
          <p:cNvSpPr/>
          <p:nvPr/>
        </p:nvSpPr>
        <p:spPr>
          <a:xfrm>
            <a:off x="8470900" y="5468492"/>
            <a:ext cx="3263900" cy="902369"/>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800" dirty="0">
                <a:latin typeface="Figtree" pitchFamily="2" charset="0"/>
              </a:rPr>
              <a:t>Esquecimento em relação a atividades cotidianas</a:t>
            </a:r>
          </a:p>
        </p:txBody>
      </p:sp>
    </p:spTree>
    <p:extLst>
      <p:ext uri="{BB962C8B-B14F-4D97-AF65-F5344CB8AC3E}">
        <p14:creationId xmlns:p14="http://schemas.microsoft.com/office/powerpoint/2010/main" val="2630989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9" grpId="0" animBg="1"/>
      <p:bldP spid="10" grpId="0" animBg="1"/>
      <p:bldP spid="11" grpId="0" animBg="1"/>
      <p:bldP spid="13" grpId="0" animBg="1"/>
      <p:bldP spid="14" grpId="0" animBg="1"/>
      <p:bldP spid="15" grpId="0" animBg="1"/>
      <p:bldP spid="16" grpId="0" animBg="1"/>
      <p:bldP spid="17" grpId="0" animBg="1"/>
      <p:bldP spid="1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7AAE9BE2-BC83-2C4E-A58B-BB3CCC7F5535}"/>
              </a:ext>
            </a:extLst>
          </p:cNvPr>
          <p:cNvSpPr>
            <a:spLocks noGrp="1"/>
          </p:cNvSpPr>
          <p:nvPr>
            <p:ph type="body" idx="1"/>
          </p:nvPr>
        </p:nvSpPr>
        <p:spPr/>
        <p:txBody>
          <a:bodyPr/>
          <a:lstStyle/>
          <a:p>
            <a:r>
              <a:rPr lang="pt-BR" dirty="0"/>
              <a:t>Critério A: padrão persistente de desatenção </a:t>
            </a:r>
            <a:r>
              <a:rPr lang="pt-BR" b="1" dirty="0"/>
              <a:t>e/ou</a:t>
            </a:r>
            <a:r>
              <a:rPr lang="pt-BR" dirty="0"/>
              <a:t> hiperatividade</a:t>
            </a:r>
          </a:p>
          <a:p>
            <a:endParaRPr lang="pt-BR" dirty="0"/>
          </a:p>
        </p:txBody>
      </p:sp>
      <p:sp>
        <p:nvSpPr>
          <p:cNvPr id="8" name="Retângulo 7">
            <a:extLst>
              <a:ext uri="{FF2B5EF4-FFF2-40B4-BE49-F238E27FC236}">
                <a16:creationId xmlns:a16="http://schemas.microsoft.com/office/drawing/2014/main" id="{8CB7926D-EE60-C7D4-0441-A642D70FD0C1}"/>
              </a:ext>
            </a:extLst>
          </p:cNvPr>
          <p:cNvSpPr/>
          <p:nvPr/>
        </p:nvSpPr>
        <p:spPr>
          <a:xfrm>
            <a:off x="1492250" y="2324100"/>
            <a:ext cx="10242550" cy="542285"/>
          </a:xfrm>
          <a:prstGeom prst="rect">
            <a:avLst/>
          </a:prstGeom>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pt-BR" sz="2400" dirty="0">
                <a:solidFill>
                  <a:sysClr val="windowText" lastClr="000000"/>
                </a:solidFill>
                <a:latin typeface="Figtree" pitchFamily="2" charset="0"/>
              </a:rPr>
              <a:t>Hiperatividade/impulsividade (ao menos 6 dos 9)</a:t>
            </a:r>
          </a:p>
        </p:txBody>
      </p:sp>
      <p:sp>
        <p:nvSpPr>
          <p:cNvPr id="4" name="Título 3">
            <a:extLst>
              <a:ext uri="{FF2B5EF4-FFF2-40B4-BE49-F238E27FC236}">
                <a16:creationId xmlns:a16="http://schemas.microsoft.com/office/drawing/2014/main" id="{0ADE9078-BA2C-B22D-083F-B76E129B8416}"/>
              </a:ext>
            </a:extLst>
          </p:cNvPr>
          <p:cNvSpPr>
            <a:spLocks noGrp="1"/>
          </p:cNvSpPr>
          <p:nvPr>
            <p:ph type="title"/>
          </p:nvPr>
        </p:nvSpPr>
        <p:spPr/>
        <p:txBody>
          <a:bodyPr/>
          <a:lstStyle/>
          <a:p>
            <a:r>
              <a:rPr lang="pt-BR" dirty="0"/>
              <a:t>Diagnóstico (DSM-5)</a:t>
            </a:r>
          </a:p>
        </p:txBody>
      </p:sp>
      <p:sp>
        <p:nvSpPr>
          <p:cNvPr id="7" name="Retângulo: Cantos Arredondados 6">
            <a:extLst>
              <a:ext uri="{FF2B5EF4-FFF2-40B4-BE49-F238E27FC236}">
                <a16:creationId xmlns:a16="http://schemas.microsoft.com/office/drawing/2014/main" id="{ED556CEB-6935-BBB7-39ED-23D00361A367}"/>
              </a:ext>
            </a:extLst>
          </p:cNvPr>
          <p:cNvSpPr/>
          <p:nvPr/>
        </p:nvSpPr>
        <p:spPr>
          <a:xfrm>
            <a:off x="1206500" y="2324100"/>
            <a:ext cx="571500" cy="565368"/>
          </a:xfrm>
          <a:prstGeom prst="roundRect">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2400" dirty="0">
                <a:latin typeface="Figtree" pitchFamily="2" charset="0"/>
              </a:rPr>
              <a:t>2</a:t>
            </a:r>
          </a:p>
        </p:txBody>
      </p:sp>
      <p:sp>
        <p:nvSpPr>
          <p:cNvPr id="9" name="Retângulo: Cantos Arredondados 8">
            <a:extLst>
              <a:ext uri="{FF2B5EF4-FFF2-40B4-BE49-F238E27FC236}">
                <a16:creationId xmlns:a16="http://schemas.microsoft.com/office/drawing/2014/main" id="{46137CC5-FF26-72CA-1D8C-AA6DC60096B5}"/>
              </a:ext>
            </a:extLst>
          </p:cNvPr>
          <p:cNvSpPr/>
          <p:nvPr/>
        </p:nvSpPr>
        <p:spPr>
          <a:xfrm>
            <a:off x="1206500" y="3218148"/>
            <a:ext cx="3263900" cy="902369"/>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800" dirty="0">
                <a:latin typeface="Figtree" pitchFamily="2" charset="0"/>
              </a:rPr>
              <a:t>Remexe/batuca mãos ou pés ou se contorce na cadeira</a:t>
            </a:r>
          </a:p>
        </p:txBody>
      </p:sp>
      <p:sp>
        <p:nvSpPr>
          <p:cNvPr id="10" name="Retângulo: Cantos Arredondados 9">
            <a:extLst>
              <a:ext uri="{FF2B5EF4-FFF2-40B4-BE49-F238E27FC236}">
                <a16:creationId xmlns:a16="http://schemas.microsoft.com/office/drawing/2014/main" id="{9E6E4F6B-FBC4-3FC3-69F1-98FD48384526}"/>
              </a:ext>
            </a:extLst>
          </p:cNvPr>
          <p:cNvSpPr/>
          <p:nvPr/>
        </p:nvSpPr>
        <p:spPr>
          <a:xfrm>
            <a:off x="1206500" y="4348448"/>
            <a:ext cx="3263900" cy="902369"/>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800" dirty="0">
                <a:latin typeface="Figtree" pitchFamily="2" charset="0"/>
              </a:rPr>
              <a:t>Levanta-se quando deveria ficar sentado</a:t>
            </a:r>
          </a:p>
        </p:txBody>
      </p:sp>
      <p:sp>
        <p:nvSpPr>
          <p:cNvPr id="11" name="Retângulo: Cantos Arredondados 10">
            <a:extLst>
              <a:ext uri="{FF2B5EF4-FFF2-40B4-BE49-F238E27FC236}">
                <a16:creationId xmlns:a16="http://schemas.microsoft.com/office/drawing/2014/main" id="{E77548B1-60A1-5712-5F95-89C41B142B42}"/>
              </a:ext>
            </a:extLst>
          </p:cNvPr>
          <p:cNvSpPr/>
          <p:nvPr/>
        </p:nvSpPr>
        <p:spPr>
          <a:xfrm>
            <a:off x="1206500" y="5493892"/>
            <a:ext cx="3263900" cy="902369"/>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800" dirty="0">
                <a:latin typeface="Figtree" pitchFamily="2" charset="0"/>
              </a:rPr>
              <a:t>Corre ou sobe nas coisas</a:t>
            </a:r>
          </a:p>
          <a:p>
            <a:pPr algn="ctr"/>
            <a:r>
              <a:rPr lang="pt-BR" sz="1800" dirty="0">
                <a:latin typeface="Figtree" pitchFamily="2" charset="0"/>
              </a:rPr>
              <a:t>(adolescentes/ adultos: inquietação)</a:t>
            </a:r>
          </a:p>
        </p:txBody>
      </p:sp>
      <p:sp>
        <p:nvSpPr>
          <p:cNvPr id="13" name="Retângulo: Cantos Arredondados 12">
            <a:extLst>
              <a:ext uri="{FF2B5EF4-FFF2-40B4-BE49-F238E27FC236}">
                <a16:creationId xmlns:a16="http://schemas.microsoft.com/office/drawing/2014/main" id="{A34F50C9-AD06-6DAD-226F-35227C201120}"/>
              </a:ext>
            </a:extLst>
          </p:cNvPr>
          <p:cNvSpPr/>
          <p:nvPr/>
        </p:nvSpPr>
        <p:spPr>
          <a:xfrm>
            <a:off x="4838700" y="3218148"/>
            <a:ext cx="3263900" cy="902369"/>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800" dirty="0">
                <a:latin typeface="Figtree" pitchFamily="2" charset="0"/>
              </a:rPr>
              <a:t>Incapaz de brincar calmamente</a:t>
            </a:r>
          </a:p>
        </p:txBody>
      </p:sp>
      <p:sp>
        <p:nvSpPr>
          <p:cNvPr id="14" name="Retângulo: Cantos Arredondados 13">
            <a:extLst>
              <a:ext uri="{FF2B5EF4-FFF2-40B4-BE49-F238E27FC236}">
                <a16:creationId xmlns:a16="http://schemas.microsoft.com/office/drawing/2014/main" id="{DC143622-D340-9524-3193-AA013E4A1AD1}"/>
              </a:ext>
            </a:extLst>
          </p:cNvPr>
          <p:cNvSpPr/>
          <p:nvPr/>
        </p:nvSpPr>
        <p:spPr>
          <a:xfrm>
            <a:off x="4838700" y="4348448"/>
            <a:ext cx="3263900" cy="902369"/>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800" dirty="0">
                <a:latin typeface="Figtree" pitchFamily="2" charset="0"/>
              </a:rPr>
              <a:t>Não para, frequentemente “com motor ligado”</a:t>
            </a:r>
          </a:p>
        </p:txBody>
      </p:sp>
      <p:sp>
        <p:nvSpPr>
          <p:cNvPr id="15" name="Retângulo: Cantos Arredondados 14">
            <a:extLst>
              <a:ext uri="{FF2B5EF4-FFF2-40B4-BE49-F238E27FC236}">
                <a16:creationId xmlns:a16="http://schemas.microsoft.com/office/drawing/2014/main" id="{465211A6-3652-6360-8853-4E237E9B3BFE}"/>
              </a:ext>
            </a:extLst>
          </p:cNvPr>
          <p:cNvSpPr/>
          <p:nvPr/>
        </p:nvSpPr>
        <p:spPr>
          <a:xfrm>
            <a:off x="4838700" y="5493892"/>
            <a:ext cx="3263900" cy="902369"/>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800" dirty="0">
                <a:latin typeface="Figtree" pitchFamily="2" charset="0"/>
              </a:rPr>
              <a:t>Fala demais</a:t>
            </a:r>
          </a:p>
        </p:txBody>
      </p:sp>
      <p:sp>
        <p:nvSpPr>
          <p:cNvPr id="16" name="Retângulo: Cantos Arredondados 15">
            <a:extLst>
              <a:ext uri="{FF2B5EF4-FFF2-40B4-BE49-F238E27FC236}">
                <a16:creationId xmlns:a16="http://schemas.microsoft.com/office/drawing/2014/main" id="{AC9CCD8B-99E6-1746-C640-3E54B4208486}"/>
              </a:ext>
            </a:extLst>
          </p:cNvPr>
          <p:cNvSpPr/>
          <p:nvPr/>
        </p:nvSpPr>
        <p:spPr>
          <a:xfrm>
            <a:off x="8470900" y="3192748"/>
            <a:ext cx="3263900" cy="902369"/>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800" dirty="0">
                <a:latin typeface="Figtree" pitchFamily="2" charset="0"/>
              </a:rPr>
              <a:t>Responde antes de a pergunta ser concluída</a:t>
            </a:r>
          </a:p>
        </p:txBody>
      </p:sp>
      <p:sp>
        <p:nvSpPr>
          <p:cNvPr id="17" name="Retângulo: Cantos Arredondados 16">
            <a:extLst>
              <a:ext uri="{FF2B5EF4-FFF2-40B4-BE49-F238E27FC236}">
                <a16:creationId xmlns:a16="http://schemas.microsoft.com/office/drawing/2014/main" id="{7F4C2834-FFE3-163A-0E47-E6D8711A5187}"/>
              </a:ext>
            </a:extLst>
          </p:cNvPr>
          <p:cNvSpPr/>
          <p:nvPr/>
        </p:nvSpPr>
        <p:spPr>
          <a:xfrm>
            <a:off x="8470900" y="4323048"/>
            <a:ext cx="3263900" cy="902369"/>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800" dirty="0">
                <a:latin typeface="Figtree" pitchFamily="2" charset="0"/>
              </a:rPr>
              <a:t>Dificuldade para esperar a vez</a:t>
            </a:r>
          </a:p>
        </p:txBody>
      </p:sp>
      <p:sp>
        <p:nvSpPr>
          <p:cNvPr id="18" name="Retângulo: Cantos Arredondados 17">
            <a:extLst>
              <a:ext uri="{FF2B5EF4-FFF2-40B4-BE49-F238E27FC236}">
                <a16:creationId xmlns:a16="http://schemas.microsoft.com/office/drawing/2014/main" id="{01603A2A-2F04-F31A-0735-D7CBC2815A53}"/>
              </a:ext>
            </a:extLst>
          </p:cNvPr>
          <p:cNvSpPr/>
          <p:nvPr/>
        </p:nvSpPr>
        <p:spPr>
          <a:xfrm>
            <a:off x="8470900" y="5468492"/>
            <a:ext cx="3263900" cy="902369"/>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800" dirty="0">
                <a:latin typeface="Figtree" pitchFamily="2" charset="0"/>
              </a:rPr>
              <a:t>Interrompe ou intromete-se (conversas, brincadeiras, atividades...)</a:t>
            </a:r>
          </a:p>
        </p:txBody>
      </p:sp>
    </p:spTree>
    <p:extLst>
      <p:ext uri="{BB962C8B-B14F-4D97-AF65-F5344CB8AC3E}">
        <p14:creationId xmlns:p14="http://schemas.microsoft.com/office/powerpoint/2010/main" val="155868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animBg="1"/>
      <p:bldP spid="14" grpId="0" animBg="1"/>
      <p:bldP spid="15" grpId="0" animBg="1"/>
      <p:bldP spid="16" grpId="0" animBg="1"/>
      <p:bldP spid="17"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ítulo 4">
            <a:extLst>
              <a:ext uri="{FF2B5EF4-FFF2-40B4-BE49-F238E27FC236}">
                <a16:creationId xmlns:a16="http://schemas.microsoft.com/office/drawing/2014/main" id="{69198342-B352-2D46-D907-EFEA115054EF}"/>
              </a:ext>
            </a:extLst>
          </p:cNvPr>
          <p:cNvSpPr>
            <a:spLocks noGrp="1"/>
          </p:cNvSpPr>
          <p:nvPr>
            <p:ph type="subTitle" idx="1"/>
          </p:nvPr>
        </p:nvSpPr>
        <p:spPr>
          <a:xfrm>
            <a:off x="2462800" y="2819400"/>
            <a:ext cx="7266400" cy="1061741"/>
          </a:xfrm>
        </p:spPr>
        <p:txBody>
          <a:bodyPr anchor="ctr"/>
          <a:lstStyle/>
          <a:p>
            <a:r>
              <a:rPr lang="pt-BR" sz="4400" dirty="0"/>
              <a:t>Deficiência intelectual (DI)</a:t>
            </a:r>
          </a:p>
        </p:txBody>
      </p:sp>
    </p:spTree>
    <p:extLst>
      <p:ext uri="{BB962C8B-B14F-4D97-AF65-F5344CB8AC3E}">
        <p14:creationId xmlns:p14="http://schemas.microsoft.com/office/powerpoint/2010/main" val="2816725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FA239B-26C4-B4BD-3030-34FFCA1E5C89}"/>
              </a:ext>
            </a:extLst>
          </p:cNvPr>
          <p:cNvSpPr>
            <a:spLocks noGrp="1"/>
          </p:cNvSpPr>
          <p:nvPr>
            <p:ph type="title"/>
          </p:nvPr>
        </p:nvSpPr>
        <p:spPr/>
        <p:txBody>
          <a:bodyPr/>
          <a:lstStyle/>
          <a:p>
            <a:r>
              <a:rPr lang="pt-BR" dirty="0"/>
              <a:t>Diagnóstico (DSM-5)</a:t>
            </a:r>
          </a:p>
        </p:txBody>
      </p:sp>
      <p:sp>
        <p:nvSpPr>
          <p:cNvPr id="3" name="Espaço Reservado para Texto 2">
            <a:extLst>
              <a:ext uri="{FF2B5EF4-FFF2-40B4-BE49-F238E27FC236}">
                <a16:creationId xmlns:a16="http://schemas.microsoft.com/office/drawing/2014/main" id="{1B422118-43A9-3E6B-DBF2-A8266CF5FC91}"/>
              </a:ext>
            </a:extLst>
          </p:cNvPr>
          <p:cNvSpPr>
            <a:spLocks noGrp="1"/>
          </p:cNvSpPr>
          <p:nvPr>
            <p:ph type="body" idx="1"/>
          </p:nvPr>
        </p:nvSpPr>
        <p:spPr>
          <a:xfrm>
            <a:off x="960000" y="1403133"/>
            <a:ext cx="10272000" cy="3168867"/>
          </a:xfrm>
        </p:spPr>
        <p:txBody>
          <a:bodyPr>
            <a:normAutofit fontScale="92500"/>
          </a:bodyPr>
          <a:lstStyle/>
          <a:p>
            <a:r>
              <a:rPr lang="pt-BR" dirty="0"/>
              <a:t>Vários sintomas estavam presentes antes dos 12 anos de idade</a:t>
            </a:r>
          </a:p>
          <a:p>
            <a:endParaRPr lang="pt-BR" dirty="0"/>
          </a:p>
          <a:p>
            <a:r>
              <a:rPr lang="pt-BR" dirty="0"/>
              <a:t>Presentes em dois ou mais ambientes (casa, escola, trabalho, amigos...)</a:t>
            </a:r>
          </a:p>
          <a:p>
            <a:endParaRPr lang="pt-BR" dirty="0"/>
          </a:p>
          <a:p>
            <a:r>
              <a:rPr lang="pt-BR" dirty="0"/>
              <a:t>Interferência no funcionamento social, acadêmico ou profissional</a:t>
            </a:r>
          </a:p>
        </p:txBody>
      </p:sp>
      <p:pic>
        <p:nvPicPr>
          <p:cNvPr id="11" name="Imagem 10">
            <a:extLst>
              <a:ext uri="{FF2B5EF4-FFF2-40B4-BE49-F238E27FC236}">
                <a16:creationId xmlns:a16="http://schemas.microsoft.com/office/drawing/2014/main" id="{B2C740ED-EFDB-6EA9-7D27-CF8613349978}"/>
              </a:ext>
            </a:extLst>
          </p:cNvPr>
          <p:cNvPicPr>
            <a:picLocks noChangeAspect="1"/>
          </p:cNvPicPr>
          <p:nvPr/>
        </p:nvPicPr>
        <p:blipFill>
          <a:blip r:embed="rId2"/>
          <a:stretch>
            <a:fillRect/>
          </a:stretch>
        </p:blipFill>
        <p:spPr>
          <a:xfrm>
            <a:off x="3251200" y="4530095"/>
            <a:ext cx="5689600" cy="1849543"/>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8417061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a:extLst>
              <a:ext uri="{FF2B5EF4-FFF2-40B4-BE49-F238E27FC236}">
                <a16:creationId xmlns:a16="http://schemas.microsoft.com/office/drawing/2014/main" id="{6A23B856-F5DD-503C-14CF-E66F0A78364A}"/>
              </a:ext>
            </a:extLst>
          </p:cNvPr>
          <p:cNvPicPr>
            <a:picLocks noChangeAspect="1"/>
          </p:cNvPicPr>
          <p:nvPr/>
        </p:nvPicPr>
        <p:blipFill>
          <a:blip r:embed="rId3"/>
          <a:stretch>
            <a:fillRect/>
          </a:stretch>
        </p:blipFill>
        <p:spPr>
          <a:xfrm>
            <a:off x="1980625" y="552048"/>
            <a:ext cx="8230749" cy="5753903"/>
          </a:xfrm>
          <a:prstGeom prst="rect">
            <a:avLst/>
          </a:prstGeom>
        </p:spPr>
      </p:pic>
      <p:sp>
        <p:nvSpPr>
          <p:cNvPr id="15" name="Retângulo 14">
            <a:extLst>
              <a:ext uri="{FF2B5EF4-FFF2-40B4-BE49-F238E27FC236}">
                <a16:creationId xmlns:a16="http://schemas.microsoft.com/office/drawing/2014/main" id="{315DD3EC-7B09-AB73-867A-B27D810E4071}"/>
              </a:ext>
            </a:extLst>
          </p:cNvPr>
          <p:cNvSpPr/>
          <p:nvPr/>
        </p:nvSpPr>
        <p:spPr>
          <a:xfrm>
            <a:off x="3271002" y="3975100"/>
            <a:ext cx="6878838" cy="17272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5">
            <a:extLst>
              <a:ext uri="{FF2B5EF4-FFF2-40B4-BE49-F238E27FC236}">
                <a16:creationId xmlns:a16="http://schemas.microsoft.com/office/drawing/2014/main" id="{10835E43-F0A3-377C-7FB1-68DB12CB2E55}"/>
              </a:ext>
            </a:extLst>
          </p:cNvPr>
          <p:cNvSpPr/>
          <p:nvPr/>
        </p:nvSpPr>
        <p:spPr>
          <a:xfrm>
            <a:off x="5166360" y="3428999"/>
            <a:ext cx="1478280" cy="421218"/>
          </a:xfrm>
          <a:prstGeom prst="rect">
            <a:avLst/>
          </a:prstGeom>
          <a:solidFill>
            <a:schemeClr val="tx1"/>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r>
              <a:rPr lang="pt-BR" sz="1200" b="1" dirty="0">
                <a:latin typeface="Times New Roman" panose="02020603050405020304" pitchFamily="18" charset="0"/>
                <a:cs typeface="Times New Roman" panose="02020603050405020304" pitchFamily="18" charset="0"/>
              </a:rPr>
              <a:t>Agitados</a:t>
            </a:r>
          </a:p>
        </p:txBody>
      </p:sp>
      <p:sp>
        <p:nvSpPr>
          <p:cNvPr id="14" name="Retângulo 13">
            <a:extLst>
              <a:ext uri="{FF2B5EF4-FFF2-40B4-BE49-F238E27FC236}">
                <a16:creationId xmlns:a16="http://schemas.microsoft.com/office/drawing/2014/main" id="{C965B98A-40B8-A70F-65AE-19D954829F36}"/>
              </a:ext>
            </a:extLst>
          </p:cNvPr>
          <p:cNvSpPr/>
          <p:nvPr/>
        </p:nvSpPr>
        <p:spPr>
          <a:xfrm>
            <a:off x="3271002" y="3286537"/>
            <a:ext cx="6869312" cy="6731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222571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01C571F9-274D-D3E0-5D80-F1BBD4293D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7886" y="-22990"/>
            <a:ext cx="9345005" cy="6880990"/>
          </a:xfrm>
          <a:prstGeom prst="rect">
            <a:avLst/>
          </a:prstGeom>
        </p:spPr>
      </p:pic>
      <p:sp>
        <p:nvSpPr>
          <p:cNvPr id="4" name="Retângulo: Cantos Arredondados 3">
            <a:extLst>
              <a:ext uri="{FF2B5EF4-FFF2-40B4-BE49-F238E27FC236}">
                <a16:creationId xmlns:a16="http://schemas.microsoft.com/office/drawing/2014/main" id="{5035049D-7C57-341D-15C7-15E65A92ED43}"/>
              </a:ext>
            </a:extLst>
          </p:cNvPr>
          <p:cNvSpPr/>
          <p:nvPr/>
        </p:nvSpPr>
        <p:spPr>
          <a:xfrm>
            <a:off x="10714391" y="2137945"/>
            <a:ext cx="1259437" cy="661867"/>
          </a:xfrm>
          <a:prstGeom prst="roundRect">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800" dirty="0">
                <a:latin typeface="Figtree" pitchFamily="2" charset="0"/>
              </a:rPr>
              <a:t>6 ou mais</a:t>
            </a:r>
          </a:p>
        </p:txBody>
      </p:sp>
      <p:sp>
        <p:nvSpPr>
          <p:cNvPr id="6" name="Retângulo: Cantos Arredondados 5">
            <a:extLst>
              <a:ext uri="{FF2B5EF4-FFF2-40B4-BE49-F238E27FC236}">
                <a16:creationId xmlns:a16="http://schemas.microsoft.com/office/drawing/2014/main" id="{FFC83102-FF83-A39C-9A05-9DB339618B2C}"/>
              </a:ext>
            </a:extLst>
          </p:cNvPr>
          <p:cNvSpPr/>
          <p:nvPr/>
        </p:nvSpPr>
        <p:spPr>
          <a:xfrm>
            <a:off x="10745615" y="4724751"/>
            <a:ext cx="1259437" cy="661867"/>
          </a:xfrm>
          <a:prstGeom prst="roundRect">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800" dirty="0">
                <a:latin typeface="Figtree" pitchFamily="2" charset="0"/>
              </a:rPr>
              <a:t>6 ou mais</a:t>
            </a:r>
          </a:p>
        </p:txBody>
      </p:sp>
      <p:sp>
        <p:nvSpPr>
          <p:cNvPr id="7" name="Chave Direita 6">
            <a:extLst>
              <a:ext uri="{FF2B5EF4-FFF2-40B4-BE49-F238E27FC236}">
                <a16:creationId xmlns:a16="http://schemas.microsoft.com/office/drawing/2014/main" id="{0658D423-73C9-7C1C-5438-B71F6C9A6498}"/>
              </a:ext>
            </a:extLst>
          </p:cNvPr>
          <p:cNvSpPr/>
          <p:nvPr/>
        </p:nvSpPr>
        <p:spPr>
          <a:xfrm>
            <a:off x="10439900" y="3953593"/>
            <a:ext cx="267213" cy="2252309"/>
          </a:xfrm>
          <a:prstGeom prst="rightBrace">
            <a:avLst>
              <a:gd name="adj1" fmla="val 0"/>
              <a:gd name="adj2" fmla="val 50000"/>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8" name="Chave Direita 7">
            <a:extLst>
              <a:ext uri="{FF2B5EF4-FFF2-40B4-BE49-F238E27FC236}">
                <a16:creationId xmlns:a16="http://schemas.microsoft.com/office/drawing/2014/main" id="{DFE259DF-91F9-DEA5-4AA2-224657CE1DEC}"/>
              </a:ext>
            </a:extLst>
          </p:cNvPr>
          <p:cNvSpPr/>
          <p:nvPr/>
        </p:nvSpPr>
        <p:spPr>
          <a:xfrm>
            <a:off x="10439900" y="1299410"/>
            <a:ext cx="267213" cy="2338939"/>
          </a:xfrm>
          <a:prstGeom prst="rightBrace">
            <a:avLst>
              <a:gd name="adj1" fmla="val 0"/>
              <a:gd name="adj2" fmla="val 50000"/>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Tree>
    <p:extLst>
      <p:ext uri="{BB962C8B-B14F-4D97-AF65-F5344CB8AC3E}">
        <p14:creationId xmlns:p14="http://schemas.microsoft.com/office/powerpoint/2010/main" val="41480875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75511F-183C-7758-FF45-B64A14449ACF}"/>
              </a:ext>
            </a:extLst>
          </p:cNvPr>
          <p:cNvSpPr>
            <a:spLocks noGrp="1"/>
          </p:cNvSpPr>
          <p:nvPr>
            <p:ph type="title"/>
          </p:nvPr>
        </p:nvSpPr>
        <p:spPr/>
        <p:txBody>
          <a:bodyPr/>
          <a:lstStyle/>
          <a:p>
            <a:r>
              <a:rPr lang="pt-BR" dirty="0"/>
              <a:t>SNAP-IV</a:t>
            </a:r>
          </a:p>
        </p:txBody>
      </p:sp>
      <p:pic>
        <p:nvPicPr>
          <p:cNvPr id="5" name="Imagem 4">
            <a:extLst>
              <a:ext uri="{FF2B5EF4-FFF2-40B4-BE49-F238E27FC236}">
                <a16:creationId xmlns:a16="http://schemas.microsoft.com/office/drawing/2014/main" id="{592A87F7-F619-2AAD-5CB7-9AB23C5ECA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6656" y="1519247"/>
            <a:ext cx="7358688" cy="4905793"/>
          </a:xfrm>
          <a:prstGeom prst="rect">
            <a:avLst/>
          </a:prstGeom>
        </p:spPr>
      </p:pic>
      <p:cxnSp>
        <p:nvCxnSpPr>
          <p:cNvPr id="4" name="Conector reto 3">
            <a:extLst>
              <a:ext uri="{FF2B5EF4-FFF2-40B4-BE49-F238E27FC236}">
                <a16:creationId xmlns:a16="http://schemas.microsoft.com/office/drawing/2014/main" id="{92D3DB54-D023-DCDC-F829-3E8FDFED3C72}"/>
              </a:ext>
            </a:extLst>
          </p:cNvPr>
          <p:cNvCxnSpPr>
            <a:cxnSpLocks/>
          </p:cNvCxnSpPr>
          <p:nvPr/>
        </p:nvCxnSpPr>
        <p:spPr>
          <a:xfrm>
            <a:off x="1520792" y="4013734"/>
            <a:ext cx="926912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tângulo: Cantos Arredondados 7">
            <a:extLst>
              <a:ext uri="{FF2B5EF4-FFF2-40B4-BE49-F238E27FC236}">
                <a16:creationId xmlns:a16="http://schemas.microsoft.com/office/drawing/2014/main" id="{FCC41DB8-457C-18A9-C338-4D484DD1DD4B}"/>
              </a:ext>
            </a:extLst>
          </p:cNvPr>
          <p:cNvSpPr/>
          <p:nvPr/>
        </p:nvSpPr>
        <p:spPr>
          <a:xfrm>
            <a:off x="10119558" y="2513332"/>
            <a:ext cx="1494723" cy="661867"/>
          </a:xfrm>
          <a:prstGeom prst="roundRect">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800" dirty="0">
                <a:latin typeface="Figtree" pitchFamily="2" charset="0"/>
              </a:rPr>
              <a:t>6 ou mais</a:t>
            </a:r>
          </a:p>
        </p:txBody>
      </p:sp>
      <p:sp>
        <p:nvSpPr>
          <p:cNvPr id="9" name="Retângulo: Cantos Arredondados 8">
            <a:extLst>
              <a:ext uri="{FF2B5EF4-FFF2-40B4-BE49-F238E27FC236}">
                <a16:creationId xmlns:a16="http://schemas.microsoft.com/office/drawing/2014/main" id="{EC32CFC0-2B4A-C2DC-017E-1642C4276E70}"/>
              </a:ext>
            </a:extLst>
          </p:cNvPr>
          <p:cNvSpPr/>
          <p:nvPr/>
        </p:nvSpPr>
        <p:spPr>
          <a:xfrm>
            <a:off x="10119559" y="4852270"/>
            <a:ext cx="1494723" cy="661867"/>
          </a:xfrm>
          <a:prstGeom prst="roundRect">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800" dirty="0">
                <a:latin typeface="Figtree" pitchFamily="2" charset="0"/>
              </a:rPr>
              <a:t>6 ou mais</a:t>
            </a:r>
          </a:p>
        </p:txBody>
      </p:sp>
      <p:sp>
        <p:nvSpPr>
          <p:cNvPr id="10" name="Chave Direita 9">
            <a:extLst>
              <a:ext uri="{FF2B5EF4-FFF2-40B4-BE49-F238E27FC236}">
                <a16:creationId xmlns:a16="http://schemas.microsoft.com/office/drawing/2014/main" id="{F538FCC5-CC70-8BC5-1432-EE868A2B5BC8}"/>
              </a:ext>
            </a:extLst>
          </p:cNvPr>
          <p:cNvSpPr/>
          <p:nvPr/>
        </p:nvSpPr>
        <p:spPr>
          <a:xfrm>
            <a:off x="9775344" y="4081112"/>
            <a:ext cx="267213" cy="2252309"/>
          </a:xfrm>
          <a:prstGeom prst="rightBrace">
            <a:avLst>
              <a:gd name="adj1" fmla="val 0"/>
              <a:gd name="adj2" fmla="val 50000"/>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
        <p:nvSpPr>
          <p:cNvPr id="11" name="Chave Direita 10">
            <a:extLst>
              <a:ext uri="{FF2B5EF4-FFF2-40B4-BE49-F238E27FC236}">
                <a16:creationId xmlns:a16="http://schemas.microsoft.com/office/drawing/2014/main" id="{5734B7C6-D20B-7B91-C26C-A6CA52F5220A}"/>
              </a:ext>
            </a:extLst>
          </p:cNvPr>
          <p:cNvSpPr/>
          <p:nvPr/>
        </p:nvSpPr>
        <p:spPr>
          <a:xfrm>
            <a:off x="9775344" y="1799924"/>
            <a:ext cx="267213" cy="2122191"/>
          </a:xfrm>
          <a:prstGeom prst="rightBrace">
            <a:avLst>
              <a:gd name="adj1" fmla="val 0"/>
              <a:gd name="adj2" fmla="val 50000"/>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spTree>
    <p:extLst>
      <p:ext uri="{BB962C8B-B14F-4D97-AF65-F5344CB8AC3E}">
        <p14:creationId xmlns:p14="http://schemas.microsoft.com/office/powerpoint/2010/main" val="4145303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2C7599-B09F-E732-A92B-492A58F35F08}"/>
              </a:ext>
            </a:extLst>
          </p:cNvPr>
          <p:cNvSpPr>
            <a:spLocks noGrp="1"/>
          </p:cNvSpPr>
          <p:nvPr>
            <p:ph type="title"/>
          </p:nvPr>
        </p:nvSpPr>
        <p:spPr/>
        <p:txBody>
          <a:bodyPr/>
          <a:lstStyle/>
          <a:p>
            <a:r>
              <a:rPr lang="pt-BR" dirty="0"/>
              <a:t>Tratamento</a:t>
            </a:r>
          </a:p>
        </p:txBody>
      </p:sp>
      <p:sp>
        <p:nvSpPr>
          <p:cNvPr id="3" name="Espaço Reservado para Texto 2">
            <a:extLst>
              <a:ext uri="{FF2B5EF4-FFF2-40B4-BE49-F238E27FC236}">
                <a16:creationId xmlns:a16="http://schemas.microsoft.com/office/drawing/2014/main" id="{C0BEF766-6FCC-D8B9-C580-E178F4BB4106}"/>
              </a:ext>
            </a:extLst>
          </p:cNvPr>
          <p:cNvSpPr>
            <a:spLocks noGrp="1"/>
          </p:cNvSpPr>
          <p:nvPr>
            <p:ph type="body" idx="1"/>
          </p:nvPr>
        </p:nvSpPr>
        <p:spPr>
          <a:xfrm>
            <a:off x="959998" y="1403133"/>
            <a:ext cx="11041501" cy="4735600"/>
          </a:xfrm>
        </p:spPr>
        <p:txBody>
          <a:bodyPr>
            <a:normAutofit/>
          </a:bodyPr>
          <a:lstStyle/>
          <a:p>
            <a:r>
              <a:rPr lang="pt-BR" b="1" dirty="0"/>
              <a:t>Psicoterapia</a:t>
            </a:r>
          </a:p>
          <a:p>
            <a:endParaRPr lang="pt-BR" b="1" dirty="0"/>
          </a:p>
          <a:p>
            <a:r>
              <a:rPr lang="pt-BR" b="1" dirty="0"/>
              <a:t>Psicoestimulantes: </a:t>
            </a:r>
            <a:r>
              <a:rPr lang="pt-BR" dirty="0"/>
              <a:t>principal opção medicamentosa</a:t>
            </a:r>
          </a:p>
          <a:p>
            <a:pPr lvl="1"/>
            <a:endParaRPr lang="pt-BR" dirty="0"/>
          </a:p>
          <a:p>
            <a:pPr lvl="1"/>
            <a:r>
              <a:rPr lang="pt-BR" dirty="0"/>
              <a:t>Metilfenidato (Ritalina, Concerta)</a:t>
            </a:r>
          </a:p>
          <a:p>
            <a:pPr lvl="1"/>
            <a:endParaRPr lang="pt-BR" dirty="0"/>
          </a:p>
          <a:p>
            <a:pPr lvl="1"/>
            <a:endParaRPr lang="pt-BR" dirty="0"/>
          </a:p>
          <a:p>
            <a:pPr lvl="1"/>
            <a:r>
              <a:rPr lang="pt-BR" dirty="0"/>
              <a:t>Lisdexanfetamina (</a:t>
            </a:r>
            <a:r>
              <a:rPr lang="pt-BR" dirty="0" err="1"/>
              <a:t>Venvanse</a:t>
            </a:r>
            <a:r>
              <a:rPr lang="pt-BR" dirty="0"/>
              <a:t>): mais potente, possivelmente mais efeitos adversos</a:t>
            </a:r>
          </a:p>
          <a:p>
            <a:pPr lvl="1"/>
            <a:endParaRPr lang="pt-BR" dirty="0"/>
          </a:p>
          <a:p>
            <a:pPr lvl="1"/>
            <a:endParaRPr lang="pt-BR" dirty="0"/>
          </a:p>
          <a:p>
            <a:endParaRPr lang="pt-BR" dirty="0"/>
          </a:p>
          <a:p>
            <a:endParaRPr lang="pt-BR" dirty="0"/>
          </a:p>
        </p:txBody>
      </p:sp>
    </p:spTree>
    <p:extLst>
      <p:ext uri="{BB962C8B-B14F-4D97-AF65-F5344CB8AC3E}">
        <p14:creationId xmlns:p14="http://schemas.microsoft.com/office/powerpoint/2010/main" val="1704956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5A6CC7-91FB-A011-11E9-1603DE2AEB7E}"/>
              </a:ext>
            </a:extLst>
          </p:cNvPr>
          <p:cNvSpPr>
            <a:spLocks noGrp="1"/>
          </p:cNvSpPr>
          <p:nvPr>
            <p:ph type="title"/>
          </p:nvPr>
        </p:nvSpPr>
        <p:spPr/>
        <p:txBody>
          <a:bodyPr/>
          <a:lstStyle/>
          <a:p>
            <a:r>
              <a:rPr lang="pt-BR" dirty="0"/>
              <a:t>Tratamento</a:t>
            </a:r>
          </a:p>
        </p:txBody>
      </p:sp>
      <p:sp>
        <p:nvSpPr>
          <p:cNvPr id="3" name="Espaço Reservado para Texto 2">
            <a:extLst>
              <a:ext uri="{FF2B5EF4-FFF2-40B4-BE49-F238E27FC236}">
                <a16:creationId xmlns:a16="http://schemas.microsoft.com/office/drawing/2014/main" id="{88EDC03D-2003-CDF6-5E4F-1D3530C32A3E}"/>
              </a:ext>
            </a:extLst>
          </p:cNvPr>
          <p:cNvSpPr>
            <a:spLocks noGrp="1"/>
          </p:cNvSpPr>
          <p:nvPr>
            <p:ph type="body" idx="1"/>
          </p:nvPr>
        </p:nvSpPr>
        <p:spPr/>
        <p:txBody>
          <a:bodyPr>
            <a:normAutofit/>
          </a:bodyPr>
          <a:lstStyle/>
          <a:p>
            <a:r>
              <a:rPr lang="pt-BR" sz="2200" dirty="0"/>
              <a:t>Efeitos adversos mais comuns: ansiedade, irritabilidade, dor de cabeça, tremores, insônia, inapetência </a:t>
            </a:r>
          </a:p>
          <a:p>
            <a:pPr lvl="1"/>
            <a:r>
              <a:rPr lang="pt-BR" dirty="0"/>
              <a:t>Tendem a ser leves e transitórios </a:t>
            </a:r>
          </a:p>
          <a:p>
            <a:pPr marL="186262" indent="0">
              <a:buNone/>
            </a:pPr>
            <a:endParaRPr lang="pt-BR" dirty="0"/>
          </a:p>
        </p:txBody>
      </p:sp>
      <p:sp>
        <p:nvSpPr>
          <p:cNvPr id="8" name="Espaço Reservado para Texto 2">
            <a:extLst>
              <a:ext uri="{FF2B5EF4-FFF2-40B4-BE49-F238E27FC236}">
                <a16:creationId xmlns:a16="http://schemas.microsoft.com/office/drawing/2014/main" id="{D556D164-E697-35F0-587D-2840190B3446}"/>
              </a:ext>
            </a:extLst>
          </p:cNvPr>
          <p:cNvSpPr txBox="1">
            <a:spLocks/>
          </p:cNvSpPr>
          <p:nvPr/>
        </p:nvSpPr>
        <p:spPr>
          <a:xfrm>
            <a:off x="951754" y="3024589"/>
            <a:ext cx="6630972" cy="4328535"/>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609585" marR="0" lvl="0" indent="-423323" algn="l" rtl="0" eaLnBrk="1" hangingPunct="1">
              <a:lnSpc>
                <a:spcPct val="150000"/>
              </a:lnSpc>
              <a:spcBef>
                <a:spcPts val="0"/>
              </a:spcBef>
              <a:spcAft>
                <a:spcPts val="0"/>
              </a:spcAft>
              <a:buClr>
                <a:schemeClr val="lt1"/>
              </a:buClr>
              <a:buSzPts val="1400"/>
              <a:buFont typeface="Nunito Light"/>
              <a:buChar char="●"/>
              <a:defRPr sz="2400" b="0" i="0" u="none" strike="noStrike" cap="none">
                <a:solidFill>
                  <a:schemeClr val="lt1"/>
                </a:solidFill>
                <a:latin typeface="Figtree" pitchFamily="2" charset="0"/>
                <a:ea typeface="Figtree"/>
                <a:cs typeface="Figtree"/>
                <a:sym typeface="Figtree"/>
              </a:defRPr>
            </a:lvl1pPr>
            <a:lvl2pPr marL="1219170" marR="0" lvl="1" indent="-423323" algn="l" rtl="0" eaLnBrk="1" hangingPunct="1">
              <a:lnSpc>
                <a:spcPct val="150000"/>
              </a:lnSpc>
              <a:spcBef>
                <a:spcPts val="0"/>
              </a:spcBef>
              <a:spcAft>
                <a:spcPts val="0"/>
              </a:spcAft>
              <a:buClr>
                <a:schemeClr val="lt1"/>
              </a:buClr>
              <a:buSzPts val="1400"/>
              <a:buFont typeface="Nunito Light"/>
              <a:buChar char="○"/>
              <a:defRPr sz="2000" b="0" i="0" u="none" strike="noStrike" cap="none">
                <a:solidFill>
                  <a:schemeClr val="lt1"/>
                </a:solidFill>
                <a:latin typeface="Figtree" pitchFamily="2" charset="0"/>
                <a:ea typeface="Figtree"/>
                <a:cs typeface="Figtree"/>
                <a:sym typeface="Figtree"/>
              </a:defRPr>
            </a:lvl2pPr>
            <a:lvl3pPr marL="1828754" marR="0" lvl="2" indent="-423323" algn="l" rtl="0" eaLnBrk="1" hangingPunct="1">
              <a:lnSpc>
                <a:spcPct val="100000"/>
              </a:lnSpc>
              <a:spcBef>
                <a:spcPts val="0"/>
              </a:spcBef>
              <a:spcAft>
                <a:spcPts val="0"/>
              </a:spcAft>
              <a:buClr>
                <a:schemeClr val="lt1"/>
              </a:buClr>
              <a:buSzPts val="1400"/>
              <a:buFont typeface="Nunito Light"/>
              <a:buChar char="■"/>
              <a:defRPr sz="1867" b="0" i="0" u="none" strike="noStrike" cap="none">
                <a:solidFill>
                  <a:schemeClr val="lt1"/>
                </a:solidFill>
                <a:latin typeface="Figtree"/>
                <a:ea typeface="Figtree"/>
                <a:cs typeface="Figtree"/>
                <a:sym typeface="Figtree"/>
              </a:defRPr>
            </a:lvl3pPr>
            <a:lvl4pPr marL="2438339" marR="0" lvl="3" indent="-423323" algn="l" rtl="0" eaLnBrk="1" hangingPunct="1">
              <a:lnSpc>
                <a:spcPct val="100000"/>
              </a:lnSpc>
              <a:spcBef>
                <a:spcPts val="0"/>
              </a:spcBef>
              <a:spcAft>
                <a:spcPts val="0"/>
              </a:spcAft>
              <a:buClr>
                <a:schemeClr val="lt1"/>
              </a:buClr>
              <a:buSzPts val="1400"/>
              <a:buFont typeface="Nunito Light"/>
              <a:buChar char="●"/>
              <a:defRPr sz="1867" b="0" i="0" u="none" strike="noStrike" cap="none">
                <a:solidFill>
                  <a:schemeClr val="lt1"/>
                </a:solidFill>
                <a:latin typeface="Figtree"/>
                <a:ea typeface="Figtree"/>
                <a:cs typeface="Figtree"/>
                <a:sym typeface="Figtree"/>
              </a:defRPr>
            </a:lvl4pPr>
            <a:lvl5pPr marL="3047924" marR="0" lvl="4" indent="-423323" algn="l" rtl="0" eaLnBrk="1" hangingPunct="1">
              <a:lnSpc>
                <a:spcPct val="100000"/>
              </a:lnSpc>
              <a:spcBef>
                <a:spcPts val="0"/>
              </a:spcBef>
              <a:spcAft>
                <a:spcPts val="0"/>
              </a:spcAft>
              <a:buClr>
                <a:schemeClr val="lt1"/>
              </a:buClr>
              <a:buSzPts val="1400"/>
              <a:buFont typeface="Nunito Light"/>
              <a:buChar char="○"/>
              <a:defRPr sz="1867" b="0" i="0" u="none" strike="noStrike" cap="none">
                <a:solidFill>
                  <a:schemeClr val="lt1"/>
                </a:solidFill>
                <a:latin typeface="Figtree"/>
                <a:ea typeface="Figtree"/>
                <a:cs typeface="Figtree"/>
                <a:sym typeface="Figtree"/>
              </a:defRPr>
            </a:lvl5pPr>
            <a:lvl6pPr marL="3657509" marR="0" lvl="5" indent="-423323" algn="l" rtl="0" eaLnBrk="1" hangingPunct="1">
              <a:lnSpc>
                <a:spcPct val="100000"/>
              </a:lnSpc>
              <a:spcBef>
                <a:spcPts val="0"/>
              </a:spcBef>
              <a:spcAft>
                <a:spcPts val="0"/>
              </a:spcAft>
              <a:buClr>
                <a:schemeClr val="lt1"/>
              </a:buClr>
              <a:buSzPts val="1400"/>
              <a:buFont typeface="Nunito Light"/>
              <a:buChar char="■"/>
              <a:defRPr sz="1867" b="0" i="0" u="none" strike="noStrike" cap="none">
                <a:solidFill>
                  <a:schemeClr val="lt1"/>
                </a:solidFill>
                <a:latin typeface="Figtree"/>
                <a:ea typeface="Figtree"/>
                <a:cs typeface="Figtree"/>
                <a:sym typeface="Figtree"/>
              </a:defRPr>
            </a:lvl6pPr>
            <a:lvl7pPr marL="4267093" marR="0" lvl="6" indent="-423323" algn="l" rtl="0" eaLnBrk="1" hangingPunct="1">
              <a:lnSpc>
                <a:spcPct val="100000"/>
              </a:lnSpc>
              <a:spcBef>
                <a:spcPts val="0"/>
              </a:spcBef>
              <a:spcAft>
                <a:spcPts val="0"/>
              </a:spcAft>
              <a:buClr>
                <a:schemeClr val="lt1"/>
              </a:buClr>
              <a:buSzPts val="1400"/>
              <a:buFont typeface="Nunito Light"/>
              <a:buChar char="●"/>
              <a:defRPr sz="1867" b="0" i="0" u="none" strike="noStrike" cap="none">
                <a:solidFill>
                  <a:schemeClr val="lt1"/>
                </a:solidFill>
                <a:latin typeface="Figtree"/>
                <a:ea typeface="Figtree"/>
                <a:cs typeface="Figtree"/>
                <a:sym typeface="Figtree"/>
              </a:defRPr>
            </a:lvl7pPr>
            <a:lvl8pPr marL="4876678" marR="0" lvl="7" indent="-423323" algn="l" rtl="0" eaLnBrk="1" hangingPunct="1">
              <a:lnSpc>
                <a:spcPct val="100000"/>
              </a:lnSpc>
              <a:spcBef>
                <a:spcPts val="0"/>
              </a:spcBef>
              <a:spcAft>
                <a:spcPts val="0"/>
              </a:spcAft>
              <a:buClr>
                <a:schemeClr val="lt1"/>
              </a:buClr>
              <a:buSzPts val="1400"/>
              <a:buFont typeface="Nunito Light"/>
              <a:buChar char="○"/>
              <a:defRPr sz="1867" b="0" i="0" u="none" strike="noStrike" cap="none">
                <a:solidFill>
                  <a:schemeClr val="lt1"/>
                </a:solidFill>
                <a:latin typeface="Figtree"/>
                <a:ea typeface="Figtree"/>
                <a:cs typeface="Figtree"/>
                <a:sym typeface="Figtree"/>
              </a:defRPr>
            </a:lvl8pPr>
            <a:lvl9pPr marL="5486263" marR="0" lvl="8" indent="-423323" algn="l" rtl="0" eaLnBrk="1" hangingPunct="1">
              <a:lnSpc>
                <a:spcPct val="100000"/>
              </a:lnSpc>
              <a:spcBef>
                <a:spcPts val="0"/>
              </a:spcBef>
              <a:spcAft>
                <a:spcPts val="0"/>
              </a:spcAft>
              <a:buClr>
                <a:schemeClr val="lt1"/>
              </a:buClr>
              <a:buSzPts val="1400"/>
              <a:buFont typeface="Nunito Light"/>
              <a:buChar char="■"/>
              <a:defRPr sz="1867" b="0" i="0" u="none" strike="noStrike" cap="none">
                <a:solidFill>
                  <a:schemeClr val="lt1"/>
                </a:solidFill>
                <a:latin typeface="Figtree"/>
                <a:ea typeface="Figtree"/>
                <a:cs typeface="Figtree"/>
                <a:sym typeface="Figtree"/>
              </a:defRPr>
            </a:lvl9pPr>
          </a:lstStyle>
          <a:p>
            <a:pPr algn="just"/>
            <a:endParaRPr lang="pt-BR" sz="1200" dirty="0"/>
          </a:p>
          <a:p>
            <a:pPr algn="just"/>
            <a:endParaRPr lang="pt-BR" sz="1200" dirty="0"/>
          </a:p>
          <a:p>
            <a:pPr algn="just"/>
            <a:endParaRPr lang="pt-BR" sz="1200" dirty="0"/>
          </a:p>
          <a:p>
            <a:pPr algn="just"/>
            <a:r>
              <a:rPr lang="pt-BR" sz="2000" dirty="0"/>
              <a:t>Os estimulantes têm diferentes formulações que se diferenciam na </a:t>
            </a:r>
            <a:r>
              <a:rPr lang="pt-BR" sz="2000" b="1" dirty="0"/>
              <a:t>farmacocinética</a:t>
            </a:r>
            <a:endParaRPr lang="pt-BR" sz="2000" dirty="0"/>
          </a:p>
        </p:txBody>
      </p:sp>
      <p:pic>
        <p:nvPicPr>
          <p:cNvPr id="10" name="Imagem 9">
            <a:extLst>
              <a:ext uri="{FF2B5EF4-FFF2-40B4-BE49-F238E27FC236}">
                <a16:creationId xmlns:a16="http://schemas.microsoft.com/office/drawing/2014/main" id="{B1846E5B-75C1-A19C-031F-8B54A4A556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4761" y="3219450"/>
            <a:ext cx="3756016" cy="2993570"/>
          </a:xfrm>
          <a:prstGeom prst="rect">
            <a:avLst/>
          </a:prstGeom>
        </p:spPr>
      </p:pic>
      <p:sp>
        <p:nvSpPr>
          <p:cNvPr id="12" name="Retângulo: Cantos Arredondados 11">
            <a:extLst>
              <a:ext uri="{FF2B5EF4-FFF2-40B4-BE49-F238E27FC236}">
                <a16:creationId xmlns:a16="http://schemas.microsoft.com/office/drawing/2014/main" id="{D30DA0A3-7DFF-6F95-484A-3E13BB4299A0}"/>
              </a:ext>
            </a:extLst>
          </p:cNvPr>
          <p:cNvSpPr/>
          <p:nvPr/>
        </p:nvSpPr>
        <p:spPr>
          <a:xfrm rot="16200000">
            <a:off x="6823110" y="4454501"/>
            <a:ext cx="2405743" cy="261510"/>
          </a:xfrm>
          <a:prstGeom prst="roundRect">
            <a:avLst/>
          </a:prstGeom>
          <a:solidFill>
            <a:srgbClr val="FFF9E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dirty="0">
                <a:latin typeface="Figtree" pitchFamily="2" charset="0"/>
              </a:rPr>
              <a:t>Concentração do fármaco</a:t>
            </a:r>
          </a:p>
        </p:txBody>
      </p:sp>
    </p:spTree>
    <p:extLst>
      <p:ext uri="{BB962C8B-B14F-4D97-AF65-F5344CB8AC3E}">
        <p14:creationId xmlns:p14="http://schemas.microsoft.com/office/powerpoint/2010/main" val="376768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fade">
                                      <p:cBhvr>
                                        <p:cTn id="7" dur="500"/>
                                        <p:tgtEl>
                                          <p:spTgt spid="8">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a:extLst>
              <a:ext uri="{FF2B5EF4-FFF2-40B4-BE49-F238E27FC236}">
                <a16:creationId xmlns:a16="http://schemas.microsoft.com/office/drawing/2014/main" id="{58671360-36F3-3E20-9683-2589AE7369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366" y="590550"/>
            <a:ext cx="14409150" cy="5403431"/>
          </a:xfrm>
          <a:prstGeom prst="rect">
            <a:avLst/>
          </a:prstGeom>
        </p:spPr>
      </p:pic>
      <p:sp>
        <p:nvSpPr>
          <p:cNvPr id="20" name="Chave Esquerda 19">
            <a:extLst>
              <a:ext uri="{FF2B5EF4-FFF2-40B4-BE49-F238E27FC236}">
                <a16:creationId xmlns:a16="http://schemas.microsoft.com/office/drawing/2014/main" id="{A4D3DE05-33AF-CF55-6FB4-8DE8BBF524A1}"/>
              </a:ext>
            </a:extLst>
          </p:cNvPr>
          <p:cNvSpPr/>
          <p:nvPr/>
        </p:nvSpPr>
        <p:spPr>
          <a:xfrm>
            <a:off x="1166191" y="4017644"/>
            <a:ext cx="147888" cy="1829452"/>
          </a:xfrm>
          <a:prstGeom prst="leftBrace">
            <a:avLst>
              <a:gd name="adj1" fmla="val 0"/>
              <a:gd name="adj2" fmla="val 50000"/>
            </a:avLst>
          </a:prstGeom>
          <a:ln w="28575">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a:p>
        </p:txBody>
      </p:sp>
      <p:pic>
        <p:nvPicPr>
          <p:cNvPr id="22" name="Imagem 21">
            <a:extLst>
              <a:ext uri="{FF2B5EF4-FFF2-40B4-BE49-F238E27FC236}">
                <a16:creationId xmlns:a16="http://schemas.microsoft.com/office/drawing/2014/main" id="{9279B72C-EE13-4CFD-9546-5DCD2C550A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715" y="4524774"/>
            <a:ext cx="985476" cy="985476"/>
          </a:xfrm>
          <a:prstGeom prst="rect">
            <a:avLst/>
          </a:prstGeom>
        </p:spPr>
      </p:pic>
      <p:sp>
        <p:nvSpPr>
          <p:cNvPr id="2" name="Retângulo 1">
            <a:extLst>
              <a:ext uri="{FF2B5EF4-FFF2-40B4-BE49-F238E27FC236}">
                <a16:creationId xmlns:a16="http://schemas.microsoft.com/office/drawing/2014/main" id="{1537620A-080E-E9CA-6748-3E4763D6B68D}"/>
              </a:ext>
            </a:extLst>
          </p:cNvPr>
          <p:cNvSpPr/>
          <p:nvPr/>
        </p:nvSpPr>
        <p:spPr>
          <a:xfrm>
            <a:off x="3064015" y="1924051"/>
            <a:ext cx="8385036" cy="966712"/>
          </a:xfrm>
          <a:prstGeom prst="rect">
            <a:avLst/>
          </a:prstGeom>
          <a:solidFill>
            <a:srgbClr val="FFFC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Retângulo 2">
            <a:extLst>
              <a:ext uri="{FF2B5EF4-FFF2-40B4-BE49-F238E27FC236}">
                <a16:creationId xmlns:a16="http://schemas.microsoft.com/office/drawing/2014/main" id="{E958F71D-7A51-91F3-CD3A-8E81D2EA0286}"/>
              </a:ext>
            </a:extLst>
          </p:cNvPr>
          <p:cNvSpPr/>
          <p:nvPr/>
        </p:nvSpPr>
        <p:spPr>
          <a:xfrm>
            <a:off x="3064014" y="2907508"/>
            <a:ext cx="8385036" cy="1092992"/>
          </a:xfrm>
          <a:prstGeom prst="rect">
            <a:avLst/>
          </a:prstGeom>
          <a:solidFill>
            <a:srgbClr val="FFFC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a:extLst>
              <a:ext uri="{FF2B5EF4-FFF2-40B4-BE49-F238E27FC236}">
                <a16:creationId xmlns:a16="http://schemas.microsoft.com/office/drawing/2014/main" id="{6D3D3399-5D73-4718-776F-916D69F44A07}"/>
              </a:ext>
            </a:extLst>
          </p:cNvPr>
          <p:cNvSpPr/>
          <p:nvPr/>
        </p:nvSpPr>
        <p:spPr>
          <a:xfrm>
            <a:off x="3064014" y="4017644"/>
            <a:ext cx="8385036" cy="1132999"/>
          </a:xfrm>
          <a:prstGeom prst="rect">
            <a:avLst/>
          </a:prstGeom>
          <a:solidFill>
            <a:srgbClr val="FFFC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Retângulo 4">
            <a:extLst>
              <a:ext uri="{FF2B5EF4-FFF2-40B4-BE49-F238E27FC236}">
                <a16:creationId xmlns:a16="http://schemas.microsoft.com/office/drawing/2014/main" id="{B721B2E8-FC0A-1813-E798-FD3BEE4A65BC}"/>
              </a:ext>
            </a:extLst>
          </p:cNvPr>
          <p:cNvSpPr/>
          <p:nvPr/>
        </p:nvSpPr>
        <p:spPr>
          <a:xfrm>
            <a:off x="3064014" y="5176912"/>
            <a:ext cx="8385036" cy="666676"/>
          </a:xfrm>
          <a:prstGeom prst="rect">
            <a:avLst/>
          </a:prstGeom>
          <a:solidFill>
            <a:srgbClr val="FFFC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9" name="Imagem 8">
            <a:extLst>
              <a:ext uri="{FF2B5EF4-FFF2-40B4-BE49-F238E27FC236}">
                <a16:creationId xmlns:a16="http://schemas.microsoft.com/office/drawing/2014/main" id="{83CFEE57-C75D-455D-709B-8FE636D0E9EE}"/>
              </a:ext>
            </a:extLst>
          </p:cNvPr>
          <p:cNvPicPr>
            <a:picLocks noChangeAspect="1"/>
          </p:cNvPicPr>
          <p:nvPr/>
        </p:nvPicPr>
        <p:blipFill>
          <a:blip r:embed="rId5"/>
          <a:stretch>
            <a:fillRect/>
          </a:stretch>
        </p:blipFill>
        <p:spPr>
          <a:xfrm>
            <a:off x="261673" y="2153711"/>
            <a:ext cx="962551" cy="507391"/>
          </a:xfrm>
          <a:prstGeom prst="rect">
            <a:avLst/>
          </a:prstGeom>
        </p:spPr>
      </p:pic>
    </p:spTree>
    <p:extLst>
      <p:ext uri="{BB962C8B-B14F-4D97-AF65-F5344CB8AC3E}">
        <p14:creationId xmlns:p14="http://schemas.microsoft.com/office/powerpoint/2010/main" val="3799496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animBg="1"/>
      <p:bldP spid="3" grpId="0" animBg="1"/>
      <p:bldP spid="4" grpId="0" animBg="1"/>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07E5A6-E501-16A1-8DDC-0CC38E45017B}"/>
              </a:ext>
            </a:extLst>
          </p:cNvPr>
          <p:cNvSpPr>
            <a:spLocks noGrp="1"/>
          </p:cNvSpPr>
          <p:nvPr>
            <p:ph type="title"/>
          </p:nvPr>
        </p:nvSpPr>
        <p:spPr/>
        <p:txBody>
          <a:bodyPr/>
          <a:lstStyle/>
          <a:p>
            <a:r>
              <a:rPr lang="pt-BR" dirty="0"/>
              <a:t>Tratamento</a:t>
            </a:r>
          </a:p>
        </p:txBody>
      </p:sp>
      <p:sp>
        <p:nvSpPr>
          <p:cNvPr id="3" name="Espaço Reservado para Texto 2">
            <a:extLst>
              <a:ext uri="{FF2B5EF4-FFF2-40B4-BE49-F238E27FC236}">
                <a16:creationId xmlns:a16="http://schemas.microsoft.com/office/drawing/2014/main" id="{A5CF4823-4114-4AA0-54DA-1C218A09E203}"/>
              </a:ext>
            </a:extLst>
          </p:cNvPr>
          <p:cNvSpPr>
            <a:spLocks noGrp="1"/>
          </p:cNvSpPr>
          <p:nvPr>
            <p:ph type="body" idx="1"/>
          </p:nvPr>
        </p:nvSpPr>
        <p:spPr>
          <a:xfrm>
            <a:off x="1332051" y="4715888"/>
            <a:ext cx="6405936" cy="1582350"/>
          </a:xfrm>
        </p:spPr>
        <p:txBody>
          <a:bodyPr>
            <a:normAutofit fontScale="92500" lnSpcReduction="20000"/>
          </a:bodyPr>
          <a:lstStyle/>
          <a:p>
            <a:pPr algn="just"/>
            <a:r>
              <a:rPr lang="pt-BR" dirty="0"/>
              <a:t>Avaliar periodicamente necessidade de manutenção (resposta terapêutica, efeitos adversos e desejo do paciente)</a:t>
            </a:r>
          </a:p>
        </p:txBody>
      </p:sp>
      <p:sp>
        <p:nvSpPr>
          <p:cNvPr id="4" name="Retângulo: Cantos Arredondados 3">
            <a:extLst>
              <a:ext uri="{FF2B5EF4-FFF2-40B4-BE49-F238E27FC236}">
                <a16:creationId xmlns:a16="http://schemas.microsoft.com/office/drawing/2014/main" id="{D1168402-E40F-6D07-2144-2B47B86935A0}"/>
              </a:ext>
            </a:extLst>
          </p:cNvPr>
          <p:cNvSpPr/>
          <p:nvPr/>
        </p:nvSpPr>
        <p:spPr>
          <a:xfrm>
            <a:off x="1786325" y="1643190"/>
            <a:ext cx="9363452" cy="763600"/>
          </a:xfrm>
          <a:prstGeom prst="roundRect">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pt-BR" sz="1800" dirty="0">
                <a:latin typeface="Figtree" pitchFamily="2" charset="0"/>
              </a:rPr>
              <a:t>    É preciso tomar os estimulantes todos os dias?</a:t>
            </a:r>
          </a:p>
        </p:txBody>
      </p:sp>
      <p:pic>
        <p:nvPicPr>
          <p:cNvPr id="5" name="Imagem 4">
            <a:extLst>
              <a:ext uri="{FF2B5EF4-FFF2-40B4-BE49-F238E27FC236}">
                <a16:creationId xmlns:a16="http://schemas.microsoft.com/office/drawing/2014/main" id="{E5A8A8EE-54DF-879A-EB30-EA45E22217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490" y="1417603"/>
            <a:ext cx="1214774" cy="1214774"/>
          </a:xfrm>
          <a:prstGeom prst="rect">
            <a:avLst/>
          </a:prstGeom>
        </p:spPr>
      </p:pic>
      <p:sp>
        <p:nvSpPr>
          <p:cNvPr id="6" name="Espaço Reservado para Texto 2">
            <a:extLst>
              <a:ext uri="{FF2B5EF4-FFF2-40B4-BE49-F238E27FC236}">
                <a16:creationId xmlns:a16="http://schemas.microsoft.com/office/drawing/2014/main" id="{A29D796E-BD48-0705-569A-F9B411FF6C18}"/>
              </a:ext>
            </a:extLst>
          </p:cNvPr>
          <p:cNvSpPr txBox="1">
            <a:spLocks/>
          </p:cNvSpPr>
          <p:nvPr/>
        </p:nvSpPr>
        <p:spPr>
          <a:xfrm>
            <a:off x="1332051" y="2535814"/>
            <a:ext cx="10272000" cy="1214775"/>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609585" marR="0" lvl="0" indent="-423323" algn="l" rtl="0" eaLnBrk="1" hangingPunct="1">
              <a:lnSpc>
                <a:spcPct val="150000"/>
              </a:lnSpc>
              <a:spcBef>
                <a:spcPts val="0"/>
              </a:spcBef>
              <a:spcAft>
                <a:spcPts val="0"/>
              </a:spcAft>
              <a:buClr>
                <a:schemeClr val="lt1"/>
              </a:buClr>
              <a:buSzPts val="1400"/>
              <a:buFont typeface="Nunito Light"/>
              <a:buChar char="●"/>
              <a:defRPr sz="2400" b="0" i="0" u="none" strike="noStrike" cap="none">
                <a:solidFill>
                  <a:schemeClr val="lt1"/>
                </a:solidFill>
                <a:latin typeface="Figtree" pitchFamily="2" charset="0"/>
                <a:ea typeface="Figtree"/>
                <a:cs typeface="Figtree"/>
                <a:sym typeface="Figtree"/>
              </a:defRPr>
            </a:lvl1pPr>
            <a:lvl2pPr marL="1219170" marR="0" lvl="1" indent="-423323" algn="l" rtl="0" eaLnBrk="1" hangingPunct="1">
              <a:lnSpc>
                <a:spcPct val="150000"/>
              </a:lnSpc>
              <a:spcBef>
                <a:spcPts val="0"/>
              </a:spcBef>
              <a:spcAft>
                <a:spcPts val="0"/>
              </a:spcAft>
              <a:buClr>
                <a:schemeClr val="lt1"/>
              </a:buClr>
              <a:buSzPts val="1400"/>
              <a:buFont typeface="Nunito Light"/>
              <a:buChar char="○"/>
              <a:defRPr sz="2000" b="0" i="0" u="none" strike="noStrike" cap="none">
                <a:solidFill>
                  <a:schemeClr val="lt1"/>
                </a:solidFill>
                <a:latin typeface="Figtree" pitchFamily="2" charset="0"/>
                <a:ea typeface="Figtree"/>
                <a:cs typeface="Figtree"/>
                <a:sym typeface="Figtree"/>
              </a:defRPr>
            </a:lvl2pPr>
            <a:lvl3pPr marL="1828754" marR="0" lvl="2" indent="-423323" algn="l" rtl="0" eaLnBrk="1" hangingPunct="1">
              <a:lnSpc>
                <a:spcPct val="100000"/>
              </a:lnSpc>
              <a:spcBef>
                <a:spcPts val="0"/>
              </a:spcBef>
              <a:spcAft>
                <a:spcPts val="0"/>
              </a:spcAft>
              <a:buClr>
                <a:schemeClr val="lt1"/>
              </a:buClr>
              <a:buSzPts val="1400"/>
              <a:buFont typeface="Nunito Light"/>
              <a:buChar char="■"/>
              <a:defRPr sz="1867" b="0" i="0" u="none" strike="noStrike" cap="none">
                <a:solidFill>
                  <a:schemeClr val="lt1"/>
                </a:solidFill>
                <a:latin typeface="Figtree"/>
                <a:ea typeface="Figtree"/>
                <a:cs typeface="Figtree"/>
                <a:sym typeface="Figtree"/>
              </a:defRPr>
            </a:lvl3pPr>
            <a:lvl4pPr marL="2438339" marR="0" lvl="3" indent="-423323" algn="l" rtl="0" eaLnBrk="1" hangingPunct="1">
              <a:lnSpc>
                <a:spcPct val="100000"/>
              </a:lnSpc>
              <a:spcBef>
                <a:spcPts val="0"/>
              </a:spcBef>
              <a:spcAft>
                <a:spcPts val="0"/>
              </a:spcAft>
              <a:buClr>
                <a:schemeClr val="lt1"/>
              </a:buClr>
              <a:buSzPts val="1400"/>
              <a:buFont typeface="Nunito Light"/>
              <a:buChar char="●"/>
              <a:defRPr sz="1867" b="0" i="0" u="none" strike="noStrike" cap="none">
                <a:solidFill>
                  <a:schemeClr val="lt1"/>
                </a:solidFill>
                <a:latin typeface="Figtree"/>
                <a:ea typeface="Figtree"/>
                <a:cs typeface="Figtree"/>
                <a:sym typeface="Figtree"/>
              </a:defRPr>
            </a:lvl4pPr>
            <a:lvl5pPr marL="3047924" marR="0" lvl="4" indent="-423323" algn="l" rtl="0" eaLnBrk="1" hangingPunct="1">
              <a:lnSpc>
                <a:spcPct val="100000"/>
              </a:lnSpc>
              <a:spcBef>
                <a:spcPts val="0"/>
              </a:spcBef>
              <a:spcAft>
                <a:spcPts val="0"/>
              </a:spcAft>
              <a:buClr>
                <a:schemeClr val="lt1"/>
              </a:buClr>
              <a:buSzPts val="1400"/>
              <a:buFont typeface="Nunito Light"/>
              <a:buChar char="○"/>
              <a:defRPr sz="1867" b="0" i="0" u="none" strike="noStrike" cap="none">
                <a:solidFill>
                  <a:schemeClr val="lt1"/>
                </a:solidFill>
                <a:latin typeface="Figtree"/>
                <a:ea typeface="Figtree"/>
                <a:cs typeface="Figtree"/>
                <a:sym typeface="Figtree"/>
              </a:defRPr>
            </a:lvl5pPr>
            <a:lvl6pPr marL="3657509" marR="0" lvl="5" indent="-423323" algn="l" rtl="0" eaLnBrk="1" hangingPunct="1">
              <a:lnSpc>
                <a:spcPct val="100000"/>
              </a:lnSpc>
              <a:spcBef>
                <a:spcPts val="0"/>
              </a:spcBef>
              <a:spcAft>
                <a:spcPts val="0"/>
              </a:spcAft>
              <a:buClr>
                <a:schemeClr val="lt1"/>
              </a:buClr>
              <a:buSzPts val="1400"/>
              <a:buFont typeface="Nunito Light"/>
              <a:buChar char="■"/>
              <a:defRPr sz="1867" b="0" i="0" u="none" strike="noStrike" cap="none">
                <a:solidFill>
                  <a:schemeClr val="lt1"/>
                </a:solidFill>
                <a:latin typeface="Figtree"/>
                <a:ea typeface="Figtree"/>
                <a:cs typeface="Figtree"/>
                <a:sym typeface="Figtree"/>
              </a:defRPr>
            </a:lvl6pPr>
            <a:lvl7pPr marL="4267093" marR="0" lvl="6" indent="-423323" algn="l" rtl="0" eaLnBrk="1" hangingPunct="1">
              <a:lnSpc>
                <a:spcPct val="100000"/>
              </a:lnSpc>
              <a:spcBef>
                <a:spcPts val="0"/>
              </a:spcBef>
              <a:spcAft>
                <a:spcPts val="0"/>
              </a:spcAft>
              <a:buClr>
                <a:schemeClr val="lt1"/>
              </a:buClr>
              <a:buSzPts val="1400"/>
              <a:buFont typeface="Nunito Light"/>
              <a:buChar char="●"/>
              <a:defRPr sz="1867" b="0" i="0" u="none" strike="noStrike" cap="none">
                <a:solidFill>
                  <a:schemeClr val="lt1"/>
                </a:solidFill>
                <a:latin typeface="Figtree"/>
                <a:ea typeface="Figtree"/>
                <a:cs typeface="Figtree"/>
                <a:sym typeface="Figtree"/>
              </a:defRPr>
            </a:lvl7pPr>
            <a:lvl8pPr marL="4876678" marR="0" lvl="7" indent="-423323" algn="l" rtl="0" eaLnBrk="1" hangingPunct="1">
              <a:lnSpc>
                <a:spcPct val="100000"/>
              </a:lnSpc>
              <a:spcBef>
                <a:spcPts val="0"/>
              </a:spcBef>
              <a:spcAft>
                <a:spcPts val="0"/>
              </a:spcAft>
              <a:buClr>
                <a:schemeClr val="lt1"/>
              </a:buClr>
              <a:buSzPts val="1400"/>
              <a:buFont typeface="Nunito Light"/>
              <a:buChar char="○"/>
              <a:defRPr sz="1867" b="0" i="0" u="none" strike="noStrike" cap="none">
                <a:solidFill>
                  <a:schemeClr val="lt1"/>
                </a:solidFill>
                <a:latin typeface="Figtree"/>
                <a:ea typeface="Figtree"/>
                <a:cs typeface="Figtree"/>
                <a:sym typeface="Figtree"/>
              </a:defRPr>
            </a:lvl8pPr>
            <a:lvl9pPr marL="5486263" marR="0" lvl="8" indent="-423323" algn="l" rtl="0" eaLnBrk="1" hangingPunct="1">
              <a:lnSpc>
                <a:spcPct val="100000"/>
              </a:lnSpc>
              <a:spcBef>
                <a:spcPts val="0"/>
              </a:spcBef>
              <a:spcAft>
                <a:spcPts val="0"/>
              </a:spcAft>
              <a:buClr>
                <a:schemeClr val="lt1"/>
              </a:buClr>
              <a:buSzPts val="1400"/>
              <a:buFont typeface="Nunito Light"/>
              <a:buChar char="■"/>
              <a:defRPr sz="1867" b="0" i="0" u="none" strike="noStrike" cap="none">
                <a:solidFill>
                  <a:schemeClr val="lt1"/>
                </a:solidFill>
                <a:latin typeface="Figtree"/>
                <a:ea typeface="Figtree"/>
                <a:cs typeface="Figtree"/>
                <a:sym typeface="Figtree"/>
              </a:defRPr>
            </a:lvl9pPr>
          </a:lstStyle>
          <a:p>
            <a:r>
              <a:rPr lang="pt-BR" sz="2200" dirty="0"/>
              <a:t>É </a:t>
            </a:r>
            <a:r>
              <a:rPr lang="pt-BR" sz="2200" b="1" dirty="0"/>
              <a:t>possível</a:t>
            </a:r>
            <a:r>
              <a:rPr lang="pt-BR" sz="2200" dirty="0"/>
              <a:t> não tomar nos finais de semana/férias. Não necessariamente recomendável</a:t>
            </a:r>
          </a:p>
        </p:txBody>
      </p:sp>
      <p:sp>
        <p:nvSpPr>
          <p:cNvPr id="7" name="Retângulo: Cantos Arredondados 6">
            <a:extLst>
              <a:ext uri="{FF2B5EF4-FFF2-40B4-BE49-F238E27FC236}">
                <a16:creationId xmlns:a16="http://schemas.microsoft.com/office/drawing/2014/main" id="{86EFD0B5-CDB6-84AE-9C00-4EF326C209C4}"/>
              </a:ext>
            </a:extLst>
          </p:cNvPr>
          <p:cNvSpPr/>
          <p:nvPr/>
        </p:nvSpPr>
        <p:spPr>
          <a:xfrm>
            <a:off x="1786325" y="3853020"/>
            <a:ext cx="9363452" cy="763600"/>
          </a:xfrm>
          <a:prstGeom prst="roundRect">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pt-BR" sz="1800" dirty="0">
                <a:latin typeface="Figtree" pitchFamily="2" charset="0"/>
              </a:rPr>
              <a:t>     Por quanto tempo se deve manter o tratamento?</a:t>
            </a:r>
          </a:p>
        </p:txBody>
      </p:sp>
      <p:pic>
        <p:nvPicPr>
          <p:cNvPr id="8" name="Imagem 7">
            <a:extLst>
              <a:ext uri="{FF2B5EF4-FFF2-40B4-BE49-F238E27FC236}">
                <a16:creationId xmlns:a16="http://schemas.microsoft.com/office/drawing/2014/main" id="{F81E940A-7AF5-4B48-C30D-272E3530A5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490" y="3627433"/>
            <a:ext cx="1214774" cy="1214774"/>
          </a:xfrm>
          <a:prstGeom prst="rect">
            <a:avLst/>
          </a:prstGeom>
        </p:spPr>
      </p:pic>
      <p:pic>
        <p:nvPicPr>
          <p:cNvPr id="10" name="Imagem 9">
            <a:extLst>
              <a:ext uri="{FF2B5EF4-FFF2-40B4-BE49-F238E27FC236}">
                <a16:creationId xmlns:a16="http://schemas.microsoft.com/office/drawing/2014/main" id="{2A8BC61B-C761-B872-0C3D-E62FECD6B2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1583" y="4741652"/>
            <a:ext cx="3058194" cy="1522981"/>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425055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07E5A6-E501-16A1-8DDC-0CC38E45017B}"/>
              </a:ext>
            </a:extLst>
          </p:cNvPr>
          <p:cNvSpPr>
            <a:spLocks noGrp="1"/>
          </p:cNvSpPr>
          <p:nvPr>
            <p:ph type="title"/>
          </p:nvPr>
        </p:nvSpPr>
        <p:spPr/>
        <p:txBody>
          <a:bodyPr/>
          <a:lstStyle/>
          <a:p>
            <a:r>
              <a:rPr lang="pt-BR" dirty="0"/>
              <a:t>Tratamento</a:t>
            </a:r>
          </a:p>
        </p:txBody>
      </p:sp>
      <p:sp>
        <p:nvSpPr>
          <p:cNvPr id="3" name="Espaço Reservado para Texto 2">
            <a:extLst>
              <a:ext uri="{FF2B5EF4-FFF2-40B4-BE49-F238E27FC236}">
                <a16:creationId xmlns:a16="http://schemas.microsoft.com/office/drawing/2014/main" id="{A5CF4823-4114-4AA0-54DA-1C218A09E203}"/>
              </a:ext>
            </a:extLst>
          </p:cNvPr>
          <p:cNvSpPr>
            <a:spLocks noGrp="1"/>
          </p:cNvSpPr>
          <p:nvPr>
            <p:ph type="body" idx="1"/>
          </p:nvPr>
        </p:nvSpPr>
        <p:spPr>
          <a:xfrm>
            <a:off x="1332051" y="2411874"/>
            <a:ext cx="10272000" cy="3910721"/>
          </a:xfrm>
        </p:spPr>
        <p:txBody>
          <a:bodyPr>
            <a:normAutofit/>
          </a:bodyPr>
          <a:lstStyle/>
          <a:p>
            <a:r>
              <a:rPr lang="pt-BR" dirty="0"/>
              <a:t>Atomoxetina : menos eficaz, mais tolerado que estimulantes</a:t>
            </a:r>
          </a:p>
          <a:p>
            <a:endParaRPr lang="pt-BR" sz="1200" dirty="0"/>
          </a:p>
          <a:p>
            <a:endParaRPr lang="pt-BR" sz="1200" dirty="0"/>
          </a:p>
          <a:p>
            <a:endParaRPr lang="pt-BR" sz="1200" dirty="0"/>
          </a:p>
          <a:p>
            <a:endParaRPr lang="pt-BR" sz="1200" dirty="0"/>
          </a:p>
          <a:p>
            <a:endParaRPr lang="pt-BR" sz="1200" dirty="0"/>
          </a:p>
          <a:p>
            <a:endParaRPr lang="pt-BR" sz="1200" dirty="0"/>
          </a:p>
          <a:p>
            <a:endParaRPr lang="pt-BR" sz="1200" dirty="0"/>
          </a:p>
          <a:p>
            <a:endParaRPr lang="pt-BR" sz="1200" dirty="0"/>
          </a:p>
          <a:p>
            <a:endParaRPr lang="pt-BR" sz="1600" dirty="0"/>
          </a:p>
          <a:p>
            <a:r>
              <a:rPr lang="pt-BR" dirty="0"/>
              <a:t>Antidepressivos (tricíclicos, duais, bupropiona...): eficácia limitada</a:t>
            </a:r>
          </a:p>
        </p:txBody>
      </p:sp>
      <p:sp>
        <p:nvSpPr>
          <p:cNvPr id="7" name="Retângulo: Cantos Arredondados 6">
            <a:extLst>
              <a:ext uri="{FF2B5EF4-FFF2-40B4-BE49-F238E27FC236}">
                <a16:creationId xmlns:a16="http://schemas.microsoft.com/office/drawing/2014/main" id="{86EFD0B5-CDB6-84AE-9C00-4EF326C209C4}"/>
              </a:ext>
            </a:extLst>
          </p:cNvPr>
          <p:cNvSpPr/>
          <p:nvPr/>
        </p:nvSpPr>
        <p:spPr>
          <a:xfrm>
            <a:off x="1786325" y="1534551"/>
            <a:ext cx="9009494" cy="763600"/>
          </a:xfrm>
          <a:prstGeom prst="roundRect">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r>
              <a:rPr lang="pt-BR" sz="1800" dirty="0">
                <a:latin typeface="Figtree" pitchFamily="2" charset="0"/>
              </a:rPr>
              <a:t>    Existem outras opções de tratamento para o TDAH?</a:t>
            </a:r>
          </a:p>
        </p:txBody>
      </p:sp>
      <p:pic>
        <p:nvPicPr>
          <p:cNvPr id="8" name="Imagem 7">
            <a:extLst>
              <a:ext uri="{FF2B5EF4-FFF2-40B4-BE49-F238E27FC236}">
                <a16:creationId xmlns:a16="http://schemas.microsoft.com/office/drawing/2014/main" id="{F81E940A-7AF5-4B48-C30D-272E3530A5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490" y="1308964"/>
            <a:ext cx="1214774" cy="1214774"/>
          </a:xfrm>
          <a:prstGeom prst="rect">
            <a:avLst/>
          </a:prstGeom>
        </p:spPr>
      </p:pic>
      <p:pic>
        <p:nvPicPr>
          <p:cNvPr id="9" name="Imagem 8">
            <a:extLst>
              <a:ext uri="{FF2B5EF4-FFF2-40B4-BE49-F238E27FC236}">
                <a16:creationId xmlns:a16="http://schemas.microsoft.com/office/drawing/2014/main" id="{6972CFE0-3F36-32A1-B492-5A8C0E6AD9A1}"/>
              </a:ext>
            </a:extLst>
          </p:cNvPr>
          <p:cNvPicPr>
            <a:picLocks noChangeAspect="1"/>
          </p:cNvPicPr>
          <p:nvPr/>
        </p:nvPicPr>
        <p:blipFill>
          <a:blip r:embed="rId4"/>
          <a:stretch>
            <a:fillRect/>
          </a:stretch>
        </p:blipFill>
        <p:spPr>
          <a:xfrm>
            <a:off x="2085264" y="3081915"/>
            <a:ext cx="6963747" cy="2372056"/>
          </a:xfrm>
          <a:prstGeom prst="rect">
            <a:avLst/>
          </a:prstGeom>
        </p:spPr>
      </p:pic>
    </p:spTree>
    <p:extLst>
      <p:ext uri="{BB962C8B-B14F-4D97-AF65-F5344CB8AC3E}">
        <p14:creationId xmlns:p14="http://schemas.microsoft.com/office/powerpoint/2010/main" val="30115439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678D72"/>
        </a:solidFill>
        <a:effectLst/>
      </p:bgPr>
    </p:bg>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C3312F3E-2663-2B65-3EF7-D2A6D6FEB146}"/>
              </a:ext>
            </a:extLst>
          </p:cNvPr>
          <p:cNvPicPr>
            <a:picLocks noChangeAspect="1"/>
          </p:cNvPicPr>
          <p:nvPr/>
        </p:nvPicPr>
        <p:blipFill>
          <a:blip r:embed="rId3"/>
          <a:stretch>
            <a:fillRect/>
          </a:stretch>
        </p:blipFill>
        <p:spPr>
          <a:xfrm>
            <a:off x="2678481" y="0"/>
            <a:ext cx="6835038" cy="6858000"/>
          </a:xfrm>
          <a:prstGeom prst="rect">
            <a:avLst/>
          </a:prstGeom>
        </p:spPr>
      </p:pic>
    </p:spTree>
    <p:extLst>
      <p:ext uri="{BB962C8B-B14F-4D97-AF65-F5344CB8AC3E}">
        <p14:creationId xmlns:p14="http://schemas.microsoft.com/office/powerpoint/2010/main" val="3815191326"/>
      </p:ext>
    </p:extLst>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6CBC4B50-2B91-721A-8B40-06A4D5B6E44A}"/>
              </a:ext>
            </a:extLst>
          </p:cNvPr>
          <p:cNvSpPr>
            <a:spLocks noGrp="1"/>
          </p:cNvSpPr>
          <p:nvPr>
            <p:ph type="title"/>
          </p:nvPr>
        </p:nvSpPr>
        <p:spPr/>
        <p:txBody>
          <a:bodyPr/>
          <a:lstStyle/>
          <a:p>
            <a:r>
              <a:rPr lang="pt-BR" dirty="0"/>
              <a:t>Deficiência intelectual</a:t>
            </a:r>
          </a:p>
        </p:txBody>
      </p:sp>
      <p:sp>
        <p:nvSpPr>
          <p:cNvPr id="6" name="Retângulo: Cantos Arredondados 5">
            <a:extLst>
              <a:ext uri="{FF2B5EF4-FFF2-40B4-BE49-F238E27FC236}">
                <a16:creationId xmlns:a16="http://schemas.microsoft.com/office/drawing/2014/main" id="{F2F4907F-2EE5-E5D6-A0E1-CDEAFCFDC5BD}"/>
              </a:ext>
            </a:extLst>
          </p:cNvPr>
          <p:cNvSpPr/>
          <p:nvPr/>
        </p:nvSpPr>
        <p:spPr>
          <a:xfrm>
            <a:off x="1189925" y="1902690"/>
            <a:ext cx="9812150" cy="2326410"/>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r>
              <a:rPr lang="pt-BR" sz="2400" dirty="0">
                <a:latin typeface="Figtree" pitchFamily="2" charset="0"/>
              </a:rPr>
              <a:t>Desenvolvimento incompleto da mente, caracterizado pelo comprometimento de habilidades que contribuem para o </a:t>
            </a:r>
            <a:r>
              <a:rPr lang="pt-BR" sz="2400" b="1" dirty="0">
                <a:latin typeface="Figtree" pitchFamily="2" charset="0"/>
              </a:rPr>
              <a:t>nível global de inteligência:</a:t>
            </a:r>
            <a:r>
              <a:rPr lang="pt-BR" sz="2400" dirty="0">
                <a:latin typeface="Figtree" pitchFamily="2" charset="0"/>
              </a:rPr>
              <a:t> cognitivas, de linguagem, motoras e habilidades sociais (OMS, 1992)</a:t>
            </a:r>
          </a:p>
        </p:txBody>
      </p:sp>
      <p:sp>
        <p:nvSpPr>
          <p:cNvPr id="7" name="Retângulo: Cantos Arredondados 6">
            <a:extLst>
              <a:ext uri="{FF2B5EF4-FFF2-40B4-BE49-F238E27FC236}">
                <a16:creationId xmlns:a16="http://schemas.microsoft.com/office/drawing/2014/main" id="{44DA166F-206D-33E3-4C2F-F988F908EEED}"/>
              </a:ext>
            </a:extLst>
          </p:cNvPr>
          <p:cNvSpPr/>
          <p:nvPr/>
        </p:nvSpPr>
        <p:spPr>
          <a:xfrm>
            <a:off x="1287550" y="4469955"/>
            <a:ext cx="4465550" cy="1575245"/>
          </a:xfrm>
          <a:prstGeom prst="roundRect">
            <a:avLst/>
          </a:prstGeom>
          <a:solidFill>
            <a:srgbClr val="FFF9E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2400" dirty="0">
                <a:latin typeface="Figtree" pitchFamily="2" charset="0"/>
              </a:rPr>
              <a:t>Antigamente: “retardo mental”</a:t>
            </a:r>
          </a:p>
        </p:txBody>
      </p:sp>
      <p:sp>
        <p:nvSpPr>
          <p:cNvPr id="8" name="Retângulo: Cantos Arredondados 7">
            <a:extLst>
              <a:ext uri="{FF2B5EF4-FFF2-40B4-BE49-F238E27FC236}">
                <a16:creationId xmlns:a16="http://schemas.microsoft.com/office/drawing/2014/main" id="{484FDC61-CD96-CC1A-9E87-765A5204D631}"/>
              </a:ext>
            </a:extLst>
          </p:cNvPr>
          <p:cNvSpPr/>
          <p:nvPr/>
        </p:nvSpPr>
        <p:spPr>
          <a:xfrm>
            <a:off x="6438900" y="4469955"/>
            <a:ext cx="4465550" cy="1575245"/>
          </a:xfrm>
          <a:prstGeom prst="roundRect">
            <a:avLst/>
          </a:prstGeom>
          <a:solidFill>
            <a:srgbClr val="FFF9E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2400" dirty="0">
                <a:latin typeface="Figtree" pitchFamily="2" charset="0"/>
              </a:rPr>
              <a:t>Prevalência mundial: 1%</a:t>
            </a:r>
          </a:p>
          <a:p>
            <a:pPr algn="ctr"/>
            <a:endParaRPr lang="pt-BR" sz="2000" dirty="0">
              <a:latin typeface="Figtree" pitchFamily="2" charset="0"/>
            </a:endParaRPr>
          </a:p>
          <a:p>
            <a:pPr algn="ctr"/>
            <a:r>
              <a:rPr lang="pt-BR" sz="2000" dirty="0">
                <a:latin typeface="Figtree" pitchFamily="2" charset="0"/>
              </a:rPr>
              <a:t>Quase 2x maior em países de baixa ou média renda</a:t>
            </a:r>
          </a:p>
        </p:txBody>
      </p:sp>
    </p:spTree>
    <p:extLst>
      <p:ext uri="{BB962C8B-B14F-4D97-AF65-F5344CB8AC3E}">
        <p14:creationId xmlns:p14="http://schemas.microsoft.com/office/powerpoint/2010/main" val="2660409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Cantos Arredondados 12">
            <a:extLst>
              <a:ext uri="{FF2B5EF4-FFF2-40B4-BE49-F238E27FC236}">
                <a16:creationId xmlns:a16="http://schemas.microsoft.com/office/drawing/2014/main" id="{933B8057-316D-9760-EFD6-F1A332AA0988}"/>
              </a:ext>
            </a:extLst>
          </p:cNvPr>
          <p:cNvSpPr/>
          <p:nvPr/>
        </p:nvSpPr>
        <p:spPr>
          <a:xfrm>
            <a:off x="639045" y="5127734"/>
            <a:ext cx="10752622" cy="581916"/>
          </a:xfrm>
          <a:prstGeom prst="roundRect">
            <a:avLst>
              <a:gd name="adj" fmla="val 8731"/>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2400" dirty="0">
                <a:latin typeface="Figtree" pitchFamily="2" charset="0"/>
              </a:rPr>
              <a:t>Etiologia não identificável em 40% dos casos (especialmente DI leve)</a:t>
            </a:r>
          </a:p>
        </p:txBody>
      </p:sp>
      <p:sp>
        <p:nvSpPr>
          <p:cNvPr id="2" name="Título 1">
            <a:extLst>
              <a:ext uri="{FF2B5EF4-FFF2-40B4-BE49-F238E27FC236}">
                <a16:creationId xmlns:a16="http://schemas.microsoft.com/office/drawing/2014/main" id="{C271B17C-B38D-7F20-890C-53601F1D0494}"/>
              </a:ext>
            </a:extLst>
          </p:cNvPr>
          <p:cNvSpPr>
            <a:spLocks noGrp="1"/>
          </p:cNvSpPr>
          <p:nvPr>
            <p:ph type="title"/>
          </p:nvPr>
        </p:nvSpPr>
        <p:spPr>
          <a:xfrm>
            <a:off x="960000" y="312400"/>
            <a:ext cx="10272000" cy="763600"/>
          </a:xfrm>
        </p:spPr>
        <p:txBody>
          <a:bodyPr/>
          <a:lstStyle/>
          <a:p>
            <a:r>
              <a:rPr lang="pt-BR" dirty="0"/>
              <a:t>DI: Etiologia</a:t>
            </a:r>
          </a:p>
        </p:txBody>
      </p:sp>
      <p:sp>
        <p:nvSpPr>
          <p:cNvPr id="3" name="Espaço Reservado para Texto 2">
            <a:extLst>
              <a:ext uri="{FF2B5EF4-FFF2-40B4-BE49-F238E27FC236}">
                <a16:creationId xmlns:a16="http://schemas.microsoft.com/office/drawing/2014/main" id="{ABDF5E22-0DC1-E0DD-6E12-2068F541B47E}"/>
              </a:ext>
            </a:extLst>
          </p:cNvPr>
          <p:cNvSpPr>
            <a:spLocks noGrp="1"/>
          </p:cNvSpPr>
          <p:nvPr>
            <p:ph type="body" idx="1"/>
          </p:nvPr>
        </p:nvSpPr>
        <p:spPr>
          <a:xfrm>
            <a:off x="960000" y="1076000"/>
            <a:ext cx="10272000" cy="654267"/>
          </a:xfrm>
        </p:spPr>
        <p:txBody>
          <a:bodyPr/>
          <a:lstStyle/>
          <a:p>
            <a:r>
              <a:rPr lang="pt-BR" dirty="0"/>
              <a:t>Heterogênea: Fatores de risco genéticos, ambientais e socioculturais</a:t>
            </a:r>
          </a:p>
          <a:p>
            <a:pPr marL="186262" indent="0">
              <a:buNone/>
            </a:pPr>
            <a:endParaRPr lang="pt-BR" dirty="0"/>
          </a:p>
        </p:txBody>
      </p:sp>
      <p:sp>
        <p:nvSpPr>
          <p:cNvPr id="4" name="Retângulo: Cantos Arredondados 3">
            <a:extLst>
              <a:ext uri="{FF2B5EF4-FFF2-40B4-BE49-F238E27FC236}">
                <a16:creationId xmlns:a16="http://schemas.microsoft.com/office/drawing/2014/main" id="{4396477A-ADE1-2516-90B7-B3BBA48633DE}"/>
              </a:ext>
            </a:extLst>
          </p:cNvPr>
          <p:cNvSpPr/>
          <p:nvPr/>
        </p:nvSpPr>
        <p:spPr>
          <a:xfrm>
            <a:off x="683497" y="1798000"/>
            <a:ext cx="5097871" cy="399144"/>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2400" dirty="0" err="1">
                <a:latin typeface="Figtree" pitchFamily="2" charset="0"/>
              </a:rPr>
              <a:t>Pré</a:t>
            </a:r>
            <a:r>
              <a:rPr lang="pt-BR" sz="2400" dirty="0">
                <a:latin typeface="Figtree" pitchFamily="2" charset="0"/>
              </a:rPr>
              <a:t> ou </a:t>
            </a:r>
            <a:r>
              <a:rPr lang="pt-BR" sz="2400" dirty="0" err="1">
                <a:latin typeface="Figtree" pitchFamily="2" charset="0"/>
              </a:rPr>
              <a:t>peri-natais</a:t>
            </a:r>
            <a:endParaRPr lang="pt-BR" sz="2400" dirty="0">
              <a:latin typeface="Figtree" pitchFamily="2" charset="0"/>
            </a:endParaRPr>
          </a:p>
        </p:txBody>
      </p:sp>
      <p:sp>
        <p:nvSpPr>
          <p:cNvPr id="5" name="Retângulo: Cantos Arredondados 4">
            <a:extLst>
              <a:ext uri="{FF2B5EF4-FFF2-40B4-BE49-F238E27FC236}">
                <a16:creationId xmlns:a16="http://schemas.microsoft.com/office/drawing/2014/main" id="{42617D2A-2121-F328-37F1-3CDBABD1CEF6}"/>
              </a:ext>
            </a:extLst>
          </p:cNvPr>
          <p:cNvSpPr/>
          <p:nvPr/>
        </p:nvSpPr>
        <p:spPr>
          <a:xfrm>
            <a:off x="639045" y="2369058"/>
            <a:ext cx="5142323" cy="2389755"/>
          </a:xfrm>
          <a:prstGeom prst="roundRect">
            <a:avLst>
              <a:gd name="adj" fmla="val 8731"/>
            </a:avLst>
          </a:prstGeom>
          <a:solidFill>
            <a:srgbClr val="FFF9E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285750" indent="-285750" algn="just">
              <a:buFont typeface="Arial" panose="020B0604020202020204" pitchFamily="34" charset="0"/>
              <a:buChar char="•"/>
            </a:pPr>
            <a:r>
              <a:rPr lang="pt-BR" sz="1800" dirty="0">
                <a:latin typeface="Figtree" pitchFamily="2" charset="0"/>
              </a:rPr>
              <a:t>Distúrbios genéticos, malformações congênitas</a:t>
            </a:r>
          </a:p>
          <a:p>
            <a:pPr marL="285750" lvl="8" indent="-285750" algn="just">
              <a:buFont typeface="Arial" panose="020B0604020202020204" pitchFamily="34" charset="0"/>
              <a:buChar char="•"/>
            </a:pPr>
            <a:endParaRPr lang="pt-BR" sz="1100" dirty="0">
              <a:latin typeface="Figtree" pitchFamily="2" charset="0"/>
            </a:endParaRPr>
          </a:p>
          <a:p>
            <a:pPr marL="285750" lvl="8" indent="-285750" algn="just">
              <a:buFont typeface="Arial" panose="020B0604020202020204" pitchFamily="34" charset="0"/>
              <a:buChar char="•"/>
            </a:pPr>
            <a:r>
              <a:rPr lang="pt-BR" sz="1800" dirty="0">
                <a:latin typeface="Figtree" pitchFamily="2" charset="0"/>
              </a:rPr>
              <a:t>Fatores de risco à gravidez (desnutrição, exposição a teratógenos, doenças maternas)</a:t>
            </a:r>
          </a:p>
          <a:p>
            <a:pPr marL="285750" lvl="8" indent="-285750" algn="just">
              <a:buFont typeface="Arial" panose="020B0604020202020204" pitchFamily="34" charset="0"/>
              <a:buChar char="•"/>
            </a:pPr>
            <a:endParaRPr lang="pt-BR" dirty="0">
              <a:latin typeface="Figtree" pitchFamily="2" charset="0"/>
            </a:endParaRPr>
          </a:p>
          <a:p>
            <a:pPr marL="285750" lvl="8" indent="-285750" algn="just">
              <a:buFont typeface="Arial" panose="020B0604020202020204" pitchFamily="34" charset="0"/>
              <a:buChar char="•"/>
            </a:pPr>
            <a:r>
              <a:rPr lang="pt-BR" sz="1800" dirty="0">
                <a:latin typeface="Figtree" pitchFamily="2" charset="0"/>
              </a:rPr>
              <a:t>Prematuridade, baixo peso ao nascer</a:t>
            </a:r>
          </a:p>
        </p:txBody>
      </p:sp>
      <p:sp>
        <p:nvSpPr>
          <p:cNvPr id="11" name="Retângulo: Cantos Arredondados 10">
            <a:extLst>
              <a:ext uri="{FF2B5EF4-FFF2-40B4-BE49-F238E27FC236}">
                <a16:creationId xmlns:a16="http://schemas.microsoft.com/office/drawing/2014/main" id="{C9AD9AA1-5C52-4F6A-1E0B-2CD650C97848}"/>
              </a:ext>
            </a:extLst>
          </p:cNvPr>
          <p:cNvSpPr/>
          <p:nvPr/>
        </p:nvSpPr>
        <p:spPr>
          <a:xfrm>
            <a:off x="6289662" y="2369058"/>
            <a:ext cx="5095734" cy="2389755"/>
          </a:xfrm>
          <a:prstGeom prst="roundRect">
            <a:avLst>
              <a:gd name="adj" fmla="val 8731"/>
            </a:avLst>
          </a:prstGeom>
          <a:solidFill>
            <a:srgbClr val="FFF9E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just"/>
            <a:endParaRPr lang="pt-BR" sz="900" b="1" dirty="0">
              <a:latin typeface="Figtree" pitchFamily="2" charset="0"/>
            </a:endParaRPr>
          </a:p>
          <a:p>
            <a:pPr marL="285750" indent="-285750" algn="just">
              <a:buFont typeface="Arial" panose="020B0604020202020204" pitchFamily="34" charset="0"/>
              <a:buChar char="•"/>
            </a:pPr>
            <a:r>
              <a:rPr lang="pt-BR" sz="1800" dirty="0">
                <a:latin typeface="Figtree" pitchFamily="2" charset="0"/>
              </a:rPr>
              <a:t>Patologias do SNC (infecções, epilepsia, TCE...)</a:t>
            </a:r>
          </a:p>
          <a:p>
            <a:pPr marL="285750" indent="-285750" algn="just">
              <a:buFont typeface="Arial" panose="020B0604020202020204" pitchFamily="34" charset="0"/>
              <a:buChar char="•"/>
            </a:pPr>
            <a:endParaRPr lang="pt-BR" dirty="0">
              <a:latin typeface="Figtree" pitchFamily="2" charset="0"/>
            </a:endParaRPr>
          </a:p>
          <a:p>
            <a:pPr marL="285750" indent="-285750" algn="just">
              <a:buFont typeface="Arial" panose="020B0604020202020204" pitchFamily="34" charset="0"/>
              <a:buChar char="•"/>
            </a:pPr>
            <a:r>
              <a:rPr lang="pt-BR" sz="1800" dirty="0">
                <a:latin typeface="Figtree" pitchFamily="2" charset="0"/>
              </a:rPr>
              <a:t>Doenças metabólicas</a:t>
            </a:r>
          </a:p>
          <a:p>
            <a:pPr marL="285750" indent="-285750" algn="just">
              <a:buFont typeface="Arial" panose="020B0604020202020204" pitchFamily="34" charset="0"/>
              <a:buChar char="•"/>
            </a:pPr>
            <a:endParaRPr lang="pt-BR" dirty="0">
              <a:latin typeface="Figtree" pitchFamily="2" charset="0"/>
            </a:endParaRPr>
          </a:p>
          <a:p>
            <a:pPr marL="285750" indent="-285750" algn="just">
              <a:buFont typeface="Arial" panose="020B0604020202020204" pitchFamily="34" charset="0"/>
              <a:buChar char="•"/>
            </a:pPr>
            <a:r>
              <a:rPr lang="pt-BR" sz="1800" dirty="0">
                <a:latin typeface="Figtree" pitchFamily="2" charset="0"/>
              </a:rPr>
              <a:t>Fatores socioambientais (desnutrição grave, privação social/emocional crônica)</a:t>
            </a:r>
          </a:p>
        </p:txBody>
      </p:sp>
      <p:sp>
        <p:nvSpPr>
          <p:cNvPr id="6" name="Retângulo: Cantos Arredondados 5">
            <a:extLst>
              <a:ext uri="{FF2B5EF4-FFF2-40B4-BE49-F238E27FC236}">
                <a16:creationId xmlns:a16="http://schemas.microsoft.com/office/drawing/2014/main" id="{E57543B6-57E8-2CEE-B8C3-A7AE591DE2DE}"/>
              </a:ext>
            </a:extLst>
          </p:cNvPr>
          <p:cNvSpPr/>
          <p:nvPr/>
        </p:nvSpPr>
        <p:spPr>
          <a:xfrm>
            <a:off x="6289662" y="1798000"/>
            <a:ext cx="5095734" cy="399144"/>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2400" dirty="0">
                <a:latin typeface="Figtree" pitchFamily="2" charset="0"/>
              </a:rPr>
              <a:t>Pós-natais</a:t>
            </a:r>
          </a:p>
        </p:txBody>
      </p:sp>
    </p:spTree>
    <p:extLst>
      <p:ext uri="{BB962C8B-B14F-4D97-AF65-F5344CB8AC3E}">
        <p14:creationId xmlns:p14="http://schemas.microsoft.com/office/powerpoint/2010/main" val="185239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animBg="1"/>
      <p:bldP spid="5" grpId="0" animBg="1"/>
      <p:bldP spid="11"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4EDD0CC1-2C7F-1586-161E-54F081330E9F}"/>
              </a:ext>
            </a:extLst>
          </p:cNvPr>
          <p:cNvSpPr>
            <a:spLocks noGrp="1"/>
          </p:cNvSpPr>
          <p:nvPr>
            <p:ph type="title"/>
          </p:nvPr>
        </p:nvSpPr>
        <p:spPr/>
        <p:txBody>
          <a:bodyPr/>
          <a:lstStyle/>
          <a:p>
            <a:r>
              <a:rPr lang="pt-BR" dirty="0"/>
              <a:t>Deficiência intelectual – Diagnóstico (DSM-5)</a:t>
            </a:r>
          </a:p>
        </p:txBody>
      </p:sp>
      <p:sp>
        <p:nvSpPr>
          <p:cNvPr id="7" name="Espaço Reservado para Texto 6">
            <a:extLst>
              <a:ext uri="{FF2B5EF4-FFF2-40B4-BE49-F238E27FC236}">
                <a16:creationId xmlns:a16="http://schemas.microsoft.com/office/drawing/2014/main" id="{F45A5F94-D8ED-7556-8F29-675FF8327A1C}"/>
              </a:ext>
            </a:extLst>
          </p:cNvPr>
          <p:cNvSpPr>
            <a:spLocks noGrp="1"/>
          </p:cNvSpPr>
          <p:nvPr>
            <p:ph type="body" idx="1"/>
          </p:nvPr>
        </p:nvSpPr>
        <p:spPr>
          <a:xfrm>
            <a:off x="1008025" y="1529033"/>
            <a:ext cx="9455377" cy="4735600"/>
          </a:xfrm>
        </p:spPr>
        <p:txBody>
          <a:bodyPr/>
          <a:lstStyle/>
          <a:p>
            <a:pPr algn="just">
              <a:lnSpc>
                <a:spcPct val="100000"/>
              </a:lnSpc>
            </a:pPr>
            <a:r>
              <a:rPr lang="pt-BR" b="1" dirty="0"/>
              <a:t>Déficits funcionais</a:t>
            </a:r>
            <a:r>
              <a:rPr lang="pt-BR" dirty="0"/>
              <a:t>, iniciados no período do desenvolvimento:</a:t>
            </a:r>
          </a:p>
          <a:p>
            <a:pPr algn="just">
              <a:lnSpc>
                <a:spcPct val="100000"/>
              </a:lnSpc>
            </a:pPr>
            <a:endParaRPr lang="pt-BR" dirty="0"/>
          </a:p>
          <a:p>
            <a:pPr algn="just">
              <a:lnSpc>
                <a:spcPct val="100000"/>
              </a:lnSpc>
            </a:pPr>
            <a:endParaRPr lang="pt-BR" dirty="0"/>
          </a:p>
          <a:p>
            <a:pPr algn="just">
              <a:lnSpc>
                <a:spcPct val="100000"/>
              </a:lnSpc>
            </a:pPr>
            <a:endParaRPr lang="pt-BR" dirty="0"/>
          </a:p>
          <a:p>
            <a:pPr algn="just">
              <a:lnSpc>
                <a:spcPct val="100000"/>
              </a:lnSpc>
            </a:pPr>
            <a:endParaRPr lang="pt-BR" dirty="0"/>
          </a:p>
          <a:p>
            <a:pPr algn="just">
              <a:lnSpc>
                <a:spcPct val="100000"/>
              </a:lnSpc>
            </a:pPr>
            <a:endParaRPr lang="pt-BR" dirty="0"/>
          </a:p>
          <a:p>
            <a:pPr algn="just">
              <a:lnSpc>
                <a:spcPct val="100000"/>
              </a:lnSpc>
            </a:pPr>
            <a:endParaRPr lang="pt-BR" dirty="0"/>
          </a:p>
          <a:p>
            <a:pPr algn="just">
              <a:lnSpc>
                <a:spcPct val="100000"/>
              </a:lnSpc>
            </a:pPr>
            <a:endParaRPr lang="pt-BR" dirty="0"/>
          </a:p>
          <a:p>
            <a:pPr algn="just">
              <a:lnSpc>
                <a:spcPct val="100000"/>
              </a:lnSpc>
            </a:pPr>
            <a:endParaRPr lang="pt-BR" dirty="0"/>
          </a:p>
          <a:p>
            <a:pPr algn="just">
              <a:lnSpc>
                <a:spcPct val="100000"/>
              </a:lnSpc>
            </a:pPr>
            <a:endParaRPr lang="pt-BR" dirty="0"/>
          </a:p>
        </p:txBody>
      </p:sp>
      <p:grpSp>
        <p:nvGrpSpPr>
          <p:cNvPr id="8" name="Google Shape;765;p37">
            <a:extLst>
              <a:ext uri="{FF2B5EF4-FFF2-40B4-BE49-F238E27FC236}">
                <a16:creationId xmlns:a16="http://schemas.microsoft.com/office/drawing/2014/main" id="{8099EB2C-988C-AA28-971A-190A2BE35DC8}"/>
              </a:ext>
            </a:extLst>
          </p:cNvPr>
          <p:cNvGrpSpPr/>
          <p:nvPr/>
        </p:nvGrpSpPr>
        <p:grpSpPr>
          <a:xfrm>
            <a:off x="10464799" y="2959100"/>
            <a:ext cx="1479953" cy="5371132"/>
            <a:chOff x="3030675" y="511650"/>
            <a:chExt cx="1705400" cy="6431275"/>
          </a:xfrm>
        </p:grpSpPr>
        <p:sp>
          <p:nvSpPr>
            <p:cNvPr id="9" name="Google Shape;766;p37">
              <a:extLst>
                <a:ext uri="{FF2B5EF4-FFF2-40B4-BE49-F238E27FC236}">
                  <a16:creationId xmlns:a16="http://schemas.microsoft.com/office/drawing/2014/main" id="{FE6FE212-E453-64E7-B2A4-745D84B276DD}"/>
                </a:ext>
              </a:extLst>
            </p:cNvPr>
            <p:cNvSpPr/>
            <p:nvPr/>
          </p:nvSpPr>
          <p:spPr>
            <a:xfrm>
              <a:off x="3030675" y="511650"/>
              <a:ext cx="1705400" cy="6431275"/>
            </a:xfrm>
            <a:custGeom>
              <a:avLst/>
              <a:gdLst/>
              <a:ahLst/>
              <a:cxnLst/>
              <a:rect l="l" t="t" r="r" b="b"/>
              <a:pathLst>
                <a:path w="68216" h="257251" fill="none" extrusionOk="0">
                  <a:moveTo>
                    <a:pt x="67248" y="257251"/>
                  </a:moveTo>
                  <a:lnTo>
                    <a:pt x="968" y="257251"/>
                  </a:lnTo>
                  <a:cubicBezTo>
                    <a:pt x="434" y="257251"/>
                    <a:pt x="0" y="256817"/>
                    <a:pt x="0" y="256284"/>
                  </a:cubicBezTo>
                  <a:lnTo>
                    <a:pt x="0" y="34091"/>
                  </a:lnTo>
                  <a:cubicBezTo>
                    <a:pt x="0" y="15278"/>
                    <a:pt x="15278" y="0"/>
                    <a:pt x="34091" y="0"/>
                  </a:cubicBezTo>
                  <a:lnTo>
                    <a:pt x="34091" y="0"/>
                  </a:lnTo>
                  <a:cubicBezTo>
                    <a:pt x="52938" y="0"/>
                    <a:pt x="68216" y="15278"/>
                    <a:pt x="68216" y="34091"/>
                  </a:cubicBezTo>
                  <a:lnTo>
                    <a:pt x="68216" y="256284"/>
                  </a:lnTo>
                  <a:cubicBezTo>
                    <a:pt x="68216" y="256817"/>
                    <a:pt x="67782" y="257251"/>
                    <a:pt x="67248" y="25725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 name="Google Shape;767;p37">
              <a:extLst>
                <a:ext uri="{FF2B5EF4-FFF2-40B4-BE49-F238E27FC236}">
                  <a16:creationId xmlns:a16="http://schemas.microsoft.com/office/drawing/2014/main" id="{4AB14A02-40CB-0BEB-7641-2BF096E50CA3}"/>
                </a:ext>
              </a:extLst>
            </p:cNvPr>
            <p:cNvSpPr/>
            <p:nvPr/>
          </p:nvSpPr>
          <p:spPr>
            <a:xfrm>
              <a:off x="3094050" y="575849"/>
              <a:ext cx="1577825" cy="6302875"/>
            </a:xfrm>
            <a:custGeom>
              <a:avLst/>
              <a:gdLst/>
              <a:ahLst/>
              <a:cxnLst/>
              <a:rect l="l" t="t" r="r" b="b"/>
              <a:pathLst>
                <a:path w="63113" h="252115" fill="none" extrusionOk="0">
                  <a:moveTo>
                    <a:pt x="62145" y="252114"/>
                  </a:moveTo>
                  <a:lnTo>
                    <a:pt x="968" y="252114"/>
                  </a:lnTo>
                  <a:cubicBezTo>
                    <a:pt x="434" y="252114"/>
                    <a:pt x="0" y="251681"/>
                    <a:pt x="0" y="251147"/>
                  </a:cubicBezTo>
                  <a:lnTo>
                    <a:pt x="0" y="31557"/>
                  </a:lnTo>
                  <a:cubicBezTo>
                    <a:pt x="0" y="14144"/>
                    <a:pt x="14144" y="1"/>
                    <a:pt x="31556" y="1"/>
                  </a:cubicBezTo>
                  <a:lnTo>
                    <a:pt x="31556" y="1"/>
                  </a:lnTo>
                  <a:cubicBezTo>
                    <a:pt x="49002" y="1"/>
                    <a:pt x="63112" y="14144"/>
                    <a:pt x="63112" y="31557"/>
                  </a:cubicBezTo>
                  <a:lnTo>
                    <a:pt x="63112" y="251147"/>
                  </a:lnTo>
                  <a:cubicBezTo>
                    <a:pt x="63112" y="251681"/>
                    <a:pt x="62678" y="252114"/>
                    <a:pt x="62145" y="25211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1" name="Google Shape;768;p37">
              <a:extLst>
                <a:ext uri="{FF2B5EF4-FFF2-40B4-BE49-F238E27FC236}">
                  <a16:creationId xmlns:a16="http://schemas.microsoft.com/office/drawing/2014/main" id="{0EAEB556-5DC8-1D4A-5FF6-0AC47ACE5A29}"/>
                </a:ext>
              </a:extLst>
            </p:cNvPr>
            <p:cNvSpPr/>
            <p:nvPr/>
          </p:nvSpPr>
          <p:spPr>
            <a:xfrm>
              <a:off x="3158250" y="640900"/>
              <a:ext cx="1450225" cy="6173600"/>
            </a:xfrm>
            <a:custGeom>
              <a:avLst/>
              <a:gdLst/>
              <a:ahLst/>
              <a:cxnLst/>
              <a:rect l="l" t="t" r="r" b="b"/>
              <a:pathLst>
                <a:path w="58009" h="246944" fill="none" extrusionOk="0">
                  <a:moveTo>
                    <a:pt x="57042" y="246944"/>
                  </a:moveTo>
                  <a:lnTo>
                    <a:pt x="968" y="246944"/>
                  </a:lnTo>
                  <a:cubicBezTo>
                    <a:pt x="435" y="246944"/>
                    <a:pt x="1" y="246510"/>
                    <a:pt x="1" y="245943"/>
                  </a:cubicBezTo>
                  <a:lnTo>
                    <a:pt x="1" y="28988"/>
                  </a:lnTo>
                  <a:cubicBezTo>
                    <a:pt x="1" y="12976"/>
                    <a:pt x="12977" y="1"/>
                    <a:pt x="28988" y="1"/>
                  </a:cubicBezTo>
                  <a:lnTo>
                    <a:pt x="28988" y="1"/>
                  </a:lnTo>
                  <a:cubicBezTo>
                    <a:pt x="45033" y="1"/>
                    <a:pt x="58009" y="12976"/>
                    <a:pt x="58009" y="28988"/>
                  </a:cubicBezTo>
                  <a:lnTo>
                    <a:pt x="58009" y="245943"/>
                  </a:lnTo>
                  <a:cubicBezTo>
                    <a:pt x="58009" y="246477"/>
                    <a:pt x="57575" y="246944"/>
                    <a:pt x="57042" y="246944"/>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2" name="Google Shape;769;p37">
              <a:extLst>
                <a:ext uri="{FF2B5EF4-FFF2-40B4-BE49-F238E27FC236}">
                  <a16:creationId xmlns:a16="http://schemas.microsoft.com/office/drawing/2014/main" id="{1E010171-33E0-89A2-8128-196E6E19C344}"/>
                </a:ext>
              </a:extLst>
            </p:cNvPr>
            <p:cNvSpPr/>
            <p:nvPr/>
          </p:nvSpPr>
          <p:spPr>
            <a:xfrm>
              <a:off x="3221650" y="705125"/>
              <a:ext cx="1323450" cy="6044350"/>
            </a:xfrm>
            <a:custGeom>
              <a:avLst/>
              <a:gdLst/>
              <a:ahLst/>
              <a:cxnLst/>
              <a:rect l="l" t="t" r="r" b="b"/>
              <a:pathLst>
                <a:path w="52938" h="241774" fill="none" extrusionOk="0">
                  <a:moveTo>
                    <a:pt x="51937" y="241773"/>
                  </a:moveTo>
                  <a:lnTo>
                    <a:pt x="967" y="241773"/>
                  </a:lnTo>
                  <a:cubicBezTo>
                    <a:pt x="434" y="241773"/>
                    <a:pt x="0" y="241339"/>
                    <a:pt x="0" y="240806"/>
                  </a:cubicBezTo>
                  <a:lnTo>
                    <a:pt x="0" y="26452"/>
                  </a:lnTo>
                  <a:cubicBezTo>
                    <a:pt x="0" y="11842"/>
                    <a:pt x="11842" y="0"/>
                    <a:pt x="26452" y="0"/>
                  </a:cubicBezTo>
                  <a:lnTo>
                    <a:pt x="26452" y="0"/>
                  </a:lnTo>
                  <a:cubicBezTo>
                    <a:pt x="41096" y="0"/>
                    <a:pt x="52938" y="11842"/>
                    <a:pt x="52938" y="26452"/>
                  </a:cubicBezTo>
                  <a:lnTo>
                    <a:pt x="52938" y="240806"/>
                  </a:lnTo>
                  <a:cubicBezTo>
                    <a:pt x="52938" y="241339"/>
                    <a:pt x="52504" y="241773"/>
                    <a:pt x="51937" y="24177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3" name="Google Shape;770;p37">
              <a:extLst>
                <a:ext uri="{FF2B5EF4-FFF2-40B4-BE49-F238E27FC236}">
                  <a16:creationId xmlns:a16="http://schemas.microsoft.com/office/drawing/2014/main" id="{56A1A58B-CDEB-46C0-8815-C432AEA8F90B}"/>
                </a:ext>
              </a:extLst>
            </p:cNvPr>
            <p:cNvSpPr/>
            <p:nvPr/>
          </p:nvSpPr>
          <p:spPr>
            <a:xfrm>
              <a:off x="3285025" y="769325"/>
              <a:ext cx="1195875" cy="5915925"/>
            </a:xfrm>
            <a:custGeom>
              <a:avLst/>
              <a:gdLst/>
              <a:ahLst/>
              <a:cxnLst/>
              <a:rect l="l" t="t" r="r" b="b"/>
              <a:pathLst>
                <a:path w="47835" h="236637" fill="none" extrusionOk="0">
                  <a:moveTo>
                    <a:pt x="46867" y="236637"/>
                  </a:moveTo>
                  <a:lnTo>
                    <a:pt x="1001" y="236637"/>
                  </a:lnTo>
                  <a:cubicBezTo>
                    <a:pt x="467" y="236637"/>
                    <a:pt x="0" y="236203"/>
                    <a:pt x="0" y="235669"/>
                  </a:cubicBezTo>
                  <a:lnTo>
                    <a:pt x="0" y="23918"/>
                  </a:lnTo>
                  <a:cubicBezTo>
                    <a:pt x="0" y="10708"/>
                    <a:pt x="10708" y="1"/>
                    <a:pt x="23917" y="1"/>
                  </a:cubicBezTo>
                  <a:lnTo>
                    <a:pt x="23917" y="1"/>
                  </a:lnTo>
                  <a:cubicBezTo>
                    <a:pt x="37127" y="1"/>
                    <a:pt x="47834" y="10708"/>
                    <a:pt x="47834" y="23918"/>
                  </a:cubicBezTo>
                  <a:lnTo>
                    <a:pt x="47834" y="235669"/>
                  </a:lnTo>
                  <a:cubicBezTo>
                    <a:pt x="47834" y="236203"/>
                    <a:pt x="47401" y="236637"/>
                    <a:pt x="46867" y="236637"/>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4" name="Google Shape;771;p37">
              <a:extLst>
                <a:ext uri="{FF2B5EF4-FFF2-40B4-BE49-F238E27FC236}">
                  <a16:creationId xmlns:a16="http://schemas.microsoft.com/office/drawing/2014/main" id="{2C6B6D28-D7AC-A359-4482-7F46170F478E}"/>
                </a:ext>
              </a:extLst>
            </p:cNvPr>
            <p:cNvSpPr/>
            <p:nvPr/>
          </p:nvSpPr>
          <p:spPr>
            <a:xfrm>
              <a:off x="3349225" y="834375"/>
              <a:ext cx="1068300" cy="5786675"/>
            </a:xfrm>
            <a:custGeom>
              <a:avLst/>
              <a:gdLst/>
              <a:ahLst/>
              <a:cxnLst/>
              <a:rect l="l" t="t" r="r" b="b"/>
              <a:pathLst>
                <a:path w="42732" h="231467" fill="none" extrusionOk="0">
                  <a:moveTo>
                    <a:pt x="41764" y="231466"/>
                  </a:moveTo>
                  <a:lnTo>
                    <a:pt x="968" y="231466"/>
                  </a:lnTo>
                  <a:cubicBezTo>
                    <a:pt x="434" y="231466"/>
                    <a:pt x="1" y="231032"/>
                    <a:pt x="1" y="230465"/>
                  </a:cubicBezTo>
                  <a:lnTo>
                    <a:pt x="1" y="21349"/>
                  </a:lnTo>
                  <a:cubicBezTo>
                    <a:pt x="1" y="9541"/>
                    <a:pt x="9574" y="0"/>
                    <a:pt x="21349" y="0"/>
                  </a:cubicBezTo>
                  <a:lnTo>
                    <a:pt x="21349" y="0"/>
                  </a:lnTo>
                  <a:cubicBezTo>
                    <a:pt x="33158" y="0"/>
                    <a:pt x="42731" y="9541"/>
                    <a:pt x="42731" y="21349"/>
                  </a:cubicBezTo>
                  <a:lnTo>
                    <a:pt x="42731" y="230465"/>
                  </a:lnTo>
                  <a:cubicBezTo>
                    <a:pt x="42731" y="231032"/>
                    <a:pt x="42298" y="231466"/>
                    <a:pt x="41764" y="23146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15" name="Google Shape;772;p37">
              <a:extLst>
                <a:ext uri="{FF2B5EF4-FFF2-40B4-BE49-F238E27FC236}">
                  <a16:creationId xmlns:a16="http://schemas.microsoft.com/office/drawing/2014/main" id="{4212AD6E-0D88-33E7-EB3D-2E941B589224}"/>
                </a:ext>
              </a:extLst>
            </p:cNvPr>
            <p:cNvSpPr/>
            <p:nvPr/>
          </p:nvSpPr>
          <p:spPr>
            <a:xfrm>
              <a:off x="3412600" y="898575"/>
              <a:ext cx="940700" cy="5657425"/>
            </a:xfrm>
            <a:custGeom>
              <a:avLst/>
              <a:gdLst/>
              <a:ahLst/>
              <a:cxnLst/>
              <a:rect l="l" t="t" r="r" b="b"/>
              <a:pathLst>
                <a:path w="37628" h="226297" fill="none" extrusionOk="0">
                  <a:moveTo>
                    <a:pt x="36660" y="226296"/>
                  </a:moveTo>
                  <a:lnTo>
                    <a:pt x="968" y="226296"/>
                  </a:lnTo>
                  <a:cubicBezTo>
                    <a:pt x="434" y="226296"/>
                    <a:pt x="1" y="225863"/>
                    <a:pt x="1" y="225329"/>
                  </a:cubicBezTo>
                  <a:lnTo>
                    <a:pt x="1" y="18814"/>
                  </a:lnTo>
                  <a:cubicBezTo>
                    <a:pt x="1" y="8440"/>
                    <a:pt x="8440" y="1"/>
                    <a:pt x="18814" y="1"/>
                  </a:cubicBezTo>
                  <a:lnTo>
                    <a:pt x="18814" y="1"/>
                  </a:lnTo>
                  <a:cubicBezTo>
                    <a:pt x="29222" y="1"/>
                    <a:pt x="37628" y="8440"/>
                    <a:pt x="37628" y="18814"/>
                  </a:cubicBezTo>
                  <a:lnTo>
                    <a:pt x="37628" y="225329"/>
                  </a:lnTo>
                  <a:cubicBezTo>
                    <a:pt x="37628" y="225863"/>
                    <a:pt x="37194" y="226296"/>
                    <a:pt x="36660" y="226296"/>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6" name="Google Shape;773;p37">
              <a:extLst>
                <a:ext uri="{FF2B5EF4-FFF2-40B4-BE49-F238E27FC236}">
                  <a16:creationId xmlns:a16="http://schemas.microsoft.com/office/drawing/2014/main" id="{5B2CE9BB-EDEC-5F5D-2714-01503049A846}"/>
                </a:ext>
              </a:extLst>
            </p:cNvPr>
            <p:cNvSpPr/>
            <p:nvPr/>
          </p:nvSpPr>
          <p:spPr>
            <a:xfrm>
              <a:off x="3476825" y="962800"/>
              <a:ext cx="813100" cy="5528975"/>
            </a:xfrm>
            <a:custGeom>
              <a:avLst/>
              <a:gdLst/>
              <a:ahLst/>
              <a:cxnLst/>
              <a:rect l="l" t="t" r="r" b="b"/>
              <a:pathLst>
                <a:path w="32524" h="221159" fill="none" extrusionOk="0">
                  <a:moveTo>
                    <a:pt x="31556" y="221159"/>
                  </a:moveTo>
                  <a:lnTo>
                    <a:pt x="968" y="221159"/>
                  </a:lnTo>
                  <a:cubicBezTo>
                    <a:pt x="434" y="221159"/>
                    <a:pt x="0" y="220725"/>
                    <a:pt x="0" y="220191"/>
                  </a:cubicBezTo>
                  <a:lnTo>
                    <a:pt x="0" y="16279"/>
                  </a:lnTo>
                  <a:cubicBezTo>
                    <a:pt x="0" y="7306"/>
                    <a:pt x="7272" y="0"/>
                    <a:pt x="16245" y="0"/>
                  </a:cubicBezTo>
                  <a:lnTo>
                    <a:pt x="16245" y="0"/>
                  </a:lnTo>
                  <a:cubicBezTo>
                    <a:pt x="25252" y="0"/>
                    <a:pt x="32524" y="7306"/>
                    <a:pt x="32524" y="16279"/>
                  </a:cubicBezTo>
                  <a:lnTo>
                    <a:pt x="32524" y="220191"/>
                  </a:lnTo>
                  <a:cubicBezTo>
                    <a:pt x="32524" y="220725"/>
                    <a:pt x="32090" y="221159"/>
                    <a:pt x="31556" y="221159"/>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7" name="Google Shape;774;p37">
              <a:extLst>
                <a:ext uri="{FF2B5EF4-FFF2-40B4-BE49-F238E27FC236}">
                  <a16:creationId xmlns:a16="http://schemas.microsoft.com/office/drawing/2014/main" id="{B9344C7A-73CA-76F2-C7B2-2922A6E16A13}"/>
                </a:ext>
              </a:extLst>
            </p:cNvPr>
            <p:cNvSpPr/>
            <p:nvPr/>
          </p:nvSpPr>
          <p:spPr>
            <a:xfrm>
              <a:off x="3540200" y="1027850"/>
              <a:ext cx="686350" cy="5399725"/>
            </a:xfrm>
            <a:custGeom>
              <a:avLst/>
              <a:gdLst/>
              <a:ahLst/>
              <a:cxnLst/>
              <a:rect l="l" t="t" r="r" b="b"/>
              <a:pathLst>
                <a:path w="27454" h="215989" fill="none" extrusionOk="0">
                  <a:moveTo>
                    <a:pt x="26453" y="215988"/>
                  </a:moveTo>
                  <a:lnTo>
                    <a:pt x="968" y="215988"/>
                  </a:lnTo>
                  <a:cubicBezTo>
                    <a:pt x="434" y="215988"/>
                    <a:pt x="0" y="215521"/>
                    <a:pt x="0" y="214988"/>
                  </a:cubicBezTo>
                  <a:lnTo>
                    <a:pt x="0" y="13710"/>
                  </a:lnTo>
                  <a:cubicBezTo>
                    <a:pt x="0" y="6138"/>
                    <a:pt x="6138" y="0"/>
                    <a:pt x="13710" y="0"/>
                  </a:cubicBezTo>
                  <a:lnTo>
                    <a:pt x="13710" y="0"/>
                  </a:lnTo>
                  <a:cubicBezTo>
                    <a:pt x="21282" y="0"/>
                    <a:pt x="27420" y="6138"/>
                    <a:pt x="27420" y="13710"/>
                  </a:cubicBezTo>
                  <a:lnTo>
                    <a:pt x="27420" y="214988"/>
                  </a:lnTo>
                  <a:cubicBezTo>
                    <a:pt x="27453" y="215521"/>
                    <a:pt x="27020" y="215988"/>
                    <a:pt x="26453" y="21598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8" name="Google Shape;775;p37">
              <a:extLst>
                <a:ext uri="{FF2B5EF4-FFF2-40B4-BE49-F238E27FC236}">
                  <a16:creationId xmlns:a16="http://schemas.microsoft.com/office/drawing/2014/main" id="{891D24F5-904F-38FB-71A7-0241BC29CF7A}"/>
                </a:ext>
              </a:extLst>
            </p:cNvPr>
            <p:cNvSpPr/>
            <p:nvPr/>
          </p:nvSpPr>
          <p:spPr>
            <a:xfrm>
              <a:off x="3603575" y="1092050"/>
              <a:ext cx="558750" cy="5270475"/>
            </a:xfrm>
            <a:custGeom>
              <a:avLst/>
              <a:gdLst/>
              <a:ahLst/>
              <a:cxnLst/>
              <a:rect l="l" t="t" r="r" b="b"/>
              <a:pathLst>
                <a:path w="22350" h="210819" fill="none" extrusionOk="0">
                  <a:moveTo>
                    <a:pt x="21383" y="210818"/>
                  </a:moveTo>
                  <a:lnTo>
                    <a:pt x="1001" y="210818"/>
                  </a:lnTo>
                  <a:cubicBezTo>
                    <a:pt x="468" y="210818"/>
                    <a:pt x="1" y="210385"/>
                    <a:pt x="1" y="209851"/>
                  </a:cubicBezTo>
                  <a:lnTo>
                    <a:pt x="1" y="11175"/>
                  </a:lnTo>
                  <a:cubicBezTo>
                    <a:pt x="1" y="5004"/>
                    <a:pt x="5004" y="1"/>
                    <a:pt x="11175" y="1"/>
                  </a:cubicBezTo>
                  <a:lnTo>
                    <a:pt x="11175" y="1"/>
                  </a:lnTo>
                  <a:cubicBezTo>
                    <a:pt x="17346" y="1"/>
                    <a:pt x="22350" y="5004"/>
                    <a:pt x="22350" y="11175"/>
                  </a:cubicBezTo>
                  <a:lnTo>
                    <a:pt x="22350" y="209851"/>
                  </a:lnTo>
                  <a:cubicBezTo>
                    <a:pt x="22350" y="210385"/>
                    <a:pt x="21916" y="210818"/>
                    <a:pt x="21383" y="210818"/>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9" name="Google Shape;776;p37">
              <a:extLst>
                <a:ext uri="{FF2B5EF4-FFF2-40B4-BE49-F238E27FC236}">
                  <a16:creationId xmlns:a16="http://schemas.microsoft.com/office/drawing/2014/main" id="{C51F4133-F100-20EC-60F9-18961FCD052A}"/>
                </a:ext>
              </a:extLst>
            </p:cNvPr>
            <p:cNvSpPr/>
            <p:nvPr/>
          </p:nvSpPr>
          <p:spPr>
            <a:xfrm>
              <a:off x="3667800" y="1156275"/>
              <a:ext cx="431150" cy="5142025"/>
            </a:xfrm>
            <a:custGeom>
              <a:avLst/>
              <a:gdLst/>
              <a:ahLst/>
              <a:cxnLst/>
              <a:rect l="l" t="t" r="r" b="b"/>
              <a:pathLst>
                <a:path w="17246" h="205681" fill="none" extrusionOk="0">
                  <a:moveTo>
                    <a:pt x="16278" y="205681"/>
                  </a:moveTo>
                  <a:lnTo>
                    <a:pt x="967" y="205681"/>
                  </a:lnTo>
                  <a:cubicBezTo>
                    <a:pt x="434" y="205681"/>
                    <a:pt x="0" y="205247"/>
                    <a:pt x="0" y="204714"/>
                  </a:cubicBezTo>
                  <a:lnTo>
                    <a:pt x="0" y="8640"/>
                  </a:lnTo>
                  <a:cubicBezTo>
                    <a:pt x="0" y="3870"/>
                    <a:pt x="3870" y="0"/>
                    <a:pt x="8606" y="0"/>
                  </a:cubicBezTo>
                  <a:lnTo>
                    <a:pt x="8606" y="0"/>
                  </a:lnTo>
                  <a:cubicBezTo>
                    <a:pt x="13376" y="0"/>
                    <a:pt x="17246" y="3870"/>
                    <a:pt x="17246" y="8640"/>
                  </a:cubicBezTo>
                  <a:lnTo>
                    <a:pt x="17246" y="204714"/>
                  </a:lnTo>
                  <a:cubicBezTo>
                    <a:pt x="17246" y="205247"/>
                    <a:pt x="16812" y="205681"/>
                    <a:pt x="16278" y="205681"/>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0" name="Google Shape;777;p37">
              <a:extLst>
                <a:ext uri="{FF2B5EF4-FFF2-40B4-BE49-F238E27FC236}">
                  <a16:creationId xmlns:a16="http://schemas.microsoft.com/office/drawing/2014/main" id="{0B092688-6779-FEB1-C555-EEBEDD4158F9}"/>
                </a:ext>
              </a:extLst>
            </p:cNvPr>
            <p:cNvSpPr/>
            <p:nvPr/>
          </p:nvSpPr>
          <p:spPr>
            <a:xfrm>
              <a:off x="3731175" y="1221325"/>
              <a:ext cx="304400" cy="5012775"/>
            </a:xfrm>
            <a:custGeom>
              <a:avLst/>
              <a:gdLst/>
              <a:ahLst/>
              <a:cxnLst/>
              <a:rect l="l" t="t" r="r" b="b"/>
              <a:pathLst>
                <a:path w="12176" h="200511" fill="none" extrusionOk="0">
                  <a:moveTo>
                    <a:pt x="11175" y="200510"/>
                  </a:moveTo>
                  <a:lnTo>
                    <a:pt x="1001" y="200510"/>
                  </a:lnTo>
                  <a:cubicBezTo>
                    <a:pt x="434" y="200510"/>
                    <a:pt x="0" y="200043"/>
                    <a:pt x="0" y="199510"/>
                  </a:cubicBezTo>
                  <a:lnTo>
                    <a:pt x="0" y="6071"/>
                  </a:lnTo>
                  <a:cubicBezTo>
                    <a:pt x="0" y="2702"/>
                    <a:pt x="2736" y="0"/>
                    <a:pt x="6071" y="0"/>
                  </a:cubicBezTo>
                  <a:lnTo>
                    <a:pt x="6071" y="0"/>
                  </a:lnTo>
                  <a:cubicBezTo>
                    <a:pt x="9440" y="0"/>
                    <a:pt x="12176" y="2702"/>
                    <a:pt x="12176" y="6071"/>
                  </a:cubicBezTo>
                  <a:lnTo>
                    <a:pt x="12176" y="199510"/>
                  </a:lnTo>
                  <a:cubicBezTo>
                    <a:pt x="12142" y="200043"/>
                    <a:pt x="11709" y="200510"/>
                    <a:pt x="11175" y="20051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1" name="Google Shape;778;p37">
              <a:extLst>
                <a:ext uri="{FF2B5EF4-FFF2-40B4-BE49-F238E27FC236}">
                  <a16:creationId xmlns:a16="http://schemas.microsoft.com/office/drawing/2014/main" id="{336B1592-1460-88CC-4EEB-2204B8064F40}"/>
                </a:ext>
              </a:extLst>
            </p:cNvPr>
            <p:cNvSpPr/>
            <p:nvPr/>
          </p:nvSpPr>
          <p:spPr>
            <a:xfrm>
              <a:off x="3795375" y="1285525"/>
              <a:ext cx="176000" cy="4883525"/>
            </a:xfrm>
            <a:custGeom>
              <a:avLst/>
              <a:gdLst/>
              <a:ahLst/>
              <a:cxnLst/>
              <a:rect l="l" t="t" r="r" b="b"/>
              <a:pathLst>
                <a:path w="7040" h="195341" fill="none" extrusionOk="0">
                  <a:moveTo>
                    <a:pt x="6072" y="195340"/>
                  </a:moveTo>
                  <a:lnTo>
                    <a:pt x="968" y="195340"/>
                  </a:lnTo>
                  <a:cubicBezTo>
                    <a:pt x="434" y="195340"/>
                    <a:pt x="1" y="194907"/>
                    <a:pt x="1" y="194373"/>
                  </a:cubicBezTo>
                  <a:lnTo>
                    <a:pt x="1" y="3537"/>
                  </a:lnTo>
                  <a:cubicBezTo>
                    <a:pt x="1" y="1568"/>
                    <a:pt x="1569" y="1"/>
                    <a:pt x="3503" y="1"/>
                  </a:cubicBezTo>
                  <a:lnTo>
                    <a:pt x="3503" y="1"/>
                  </a:lnTo>
                  <a:cubicBezTo>
                    <a:pt x="5471" y="1"/>
                    <a:pt x="7039" y="1568"/>
                    <a:pt x="7039" y="3537"/>
                  </a:cubicBezTo>
                  <a:lnTo>
                    <a:pt x="7039" y="194373"/>
                  </a:lnTo>
                  <a:cubicBezTo>
                    <a:pt x="7039" y="194907"/>
                    <a:pt x="6605" y="195340"/>
                    <a:pt x="6072" y="195340"/>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22" name="Google Shape;779;p37">
              <a:extLst>
                <a:ext uri="{FF2B5EF4-FFF2-40B4-BE49-F238E27FC236}">
                  <a16:creationId xmlns:a16="http://schemas.microsoft.com/office/drawing/2014/main" id="{D43BFCBF-BF09-2A7E-89C0-B10C26944202}"/>
                </a:ext>
              </a:extLst>
            </p:cNvPr>
            <p:cNvSpPr/>
            <p:nvPr/>
          </p:nvSpPr>
          <p:spPr>
            <a:xfrm>
              <a:off x="3858750" y="1349750"/>
              <a:ext cx="49225" cy="4755075"/>
            </a:xfrm>
            <a:custGeom>
              <a:avLst/>
              <a:gdLst/>
              <a:ahLst/>
              <a:cxnLst/>
              <a:rect l="l" t="t" r="r" b="b"/>
              <a:pathLst>
                <a:path w="1969" h="190203" fill="none" extrusionOk="0">
                  <a:moveTo>
                    <a:pt x="968" y="190203"/>
                  </a:moveTo>
                  <a:lnTo>
                    <a:pt x="968" y="190203"/>
                  </a:lnTo>
                  <a:cubicBezTo>
                    <a:pt x="435" y="190203"/>
                    <a:pt x="1" y="189769"/>
                    <a:pt x="1" y="189236"/>
                  </a:cubicBezTo>
                  <a:lnTo>
                    <a:pt x="1" y="1001"/>
                  </a:lnTo>
                  <a:cubicBezTo>
                    <a:pt x="1" y="434"/>
                    <a:pt x="435" y="0"/>
                    <a:pt x="968" y="0"/>
                  </a:cubicBezTo>
                  <a:lnTo>
                    <a:pt x="968" y="0"/>
                  </a:lnTo>
                  <a:cubicBezTo>
                    <a:pt x="1502" y="0"/>
                    <a:pt x="1936" y="434"/>
                    <a:pt x="1936" y="1001"/>
                  </a:cubicBezTo>
                  <a:lnTo>
                    <a:pt x="1936" y="189236"/>
                  </a:lnTo>
                  <a:cubicBezTo>
                    <a:pt x="1969" y="189769"/>
                    <a:pt x="1502" y="190203"/>
                    <a:pt x="968" y="190203"/>
                  </a:cubicBezTo>
                  <a:close/>
                </a:path>
              </a:pathLst>
            </a:custGeom>
            <a:solidFill>
              <a:schemeClr val="dk1"/>
            </a:solidFill>
            <a:ln w="10850" cap="flat" cmpd="sng">
              <a:solidFill>
                <a:schemeClr val="lt1"/>
              </a:solidFill>
              <a:prstDash val="solid"/>
              <a:miter lim="33357"/>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pic>
        <p:nvPicPr>
          <p:cNvPr id="23" name="Espaço Reservado para Imagem 23">
            <a:extLst>
              <a:ext uri="{FF2B5EF4-FFF2-40B4-BE49-F238E27FC236}">
                <a16:creationId xmlns:a16="http://schemas.microsoft.com/office/drawing/2014/main" id="{7ED3CE17-8AC2-057B-4054-B26ED92530BF}"/>
              </a:ext>
            </a:extLst>
          </p:cNvPr>
          <p:cNvPicPr>
            <a:picLocks noChangeAspect="1"/>
          </p:cNvPicPr>
          <p:nvPr/>
        </p:nvPicPr>
        <p:blipFill>
          <a:blip r:embed="rId3">
            <a:extLst>
              <a:ext uri="{28A0092B-C50C-407E-A947-70E740481C1C}">
                <a14:useLocalDpi xmlns:a14="http://schemas.microsoft.com/office/drawing/2010/main" val="0"/>
              </a:ext>
            </a:extLst>
          </a:blip>
          <a:srcRect l="17895" r="17895"/>
          <a:stretch/>
        </p:blipFill>
        <p:spPr>
          <a:xfrm>
            <a:off x="9605920" y="4318000"/>
            <a:ext cx="2166979" cy="2540000"/>
          </a:xfrm>
          <a:prstGeom prst="round2SameRect">
            <a:avLst>
              <a:gd name="adj1" fmla="val 50000"/>
              <a:gd name="adj2" fmla="val 0"/>
            </a:avLst>
          </a:prstGeom>
        </p:spPr>
      </p:pic>
      <p:sp>
        <p:nvSpPr>
          <p:cNvPr id="2" name="Retângulo: Cantos Arredondados 1">
            <a:extLst>
              <a:ext uri="{FF2B5EF4-FFF2-40B4-BE49-F238E27FC236}">
                <a16:creationId xmlns:a16="http://schemas.microsoft.com/office/drawing/2014/main" id="{9C10E983-7F26-2F2E-8A32-F6D1835A78CC}"/>
              </a:ext>
            </a:extLst>
          </p:cNvPr>
          <p:cNvSpPr/>
          <p:nvPr/>
        </p:nvSpPr>
        <p:spPr>
          <a:xfrm>
            <a:off x="1385697" y="2335652"/>
            <a:ext cx="3575494" cy="3122361"/>
          </a:xfrm>
          <a:prstGeom prst="roundRect">
            <a:avLst>
              <a:gd name="adj" fmla="val 12193"/>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2000" b="1" dirty="0">
                <a:latin typeface="Figtree" pitchFamily="2" charset="0"/>
              </a:rPr>
              <a:t>Déficit em funções intelectuais:</a:t>
            </a:r>
            <a:r>
              <a:rPr lang="pt-BR" sz="2000" dirty="0">
                <a:latin typeface="Figtree" pitchFamily="2" charset="0"/>
              </a:rPr>
              <a:t> raciocínio, planejamento, solução de problemas, pensamento abstrato, aprendizagem (acadêmica e pela experiência)</a:t>
            </a:r>
          </a:p>
        </p:txBody>
      </p:sp>
      <p:sp>
        <p:nvSpPr>
          <p:cNvPr id="3" name="Retângulo: Cantos Arredondados 2">
            <a:extLst>
              <a:ext uri="{FF2B5EF4-FFF2-40B4-BE49-F238E27FC236}">
                <a16:creationId xmlns:a16="http://schemas.microsoft.com/office/drawing/2014/main" id="{F003F229-8D3A-636D-1BCF-8E365495ED71}"/>
              </a:ext>
            </a:extLst>
          </p:cNvPr>
          <p:cNvSpPr/>
          <p:nvPr/>
        </p:nvSpPr>
        <p:spPr>
          <a:xfrm>
            <a:off x="5820070" y="2335651"/>
            <a:ext cx="3575494" cy="3122361"/>
          </a:xfrm>
          <a:prstGeom prst="roundRect">
            <a:avLst>
              <a:gd name="adj" fmla="val 8532"/>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2000" b="1" dirty="0">
                <a:latin typeface="Figtree" pitchFamily="2" charset="0"/>
              </a:rPr>
              <a:t>Limitação nas atividades da vida diária: </a:t>
            </a:r>
            <a:r>
              <a:rPr lang="pt-BR" sz="2000" dirty="0">
                <a:latin typeface="Figtree" pitchFamily="2" charset="0"/>
              </a:rPr>
              <a:t>comunicação, atividades domésticas, independência pessoal, atividades acadêmicas/profissionais</a:t>
            </a:r>
          </a:p>
        </p:txBody>
      </p:sp>
      <p:sp>
        <p:nvSpPr>
          <p:cNvPr id="4" name="Retângulo: Cantos Arredondados 3">
            <a:extLst>
              <a:ext uri="{FF2B5EF4-FFF2-40B4-BE49-F238E27FC236}">
                <a16:creationId xmlns:a16="http://schemas.microsoft.com/office/drawing/2014/main" id="{0D644FC7-FFC7-D287-9705-7AA97358CA9D}"/>
              </a:ext>
            </a:extLst>
          </p:cNvPr>
          <p:cNvSpPr/>
          <p:nvPr/>
        </p:nvSpPr>
        <p:spPr>
          <a:xfrm>
            <a:off x="1385696" y="5702456"/>
            <a:ext cx="8009867" cy="643658"/>
          </a:xfrm>
          <a:prstGeom prst="roundRect">
            <a:avLst>
              <a:gd name="adj" fmla="val 8731"/>
            </a:avLst>
          </a:prstGeom>
          <a:solidFill>
            <a:srgbClr val="FFF9E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800" dirty="0">
                <a:latin typeface="Figtree" pitchFamily="2" charset="0"/>
              </a:rPr>
              <a:t>Leve, moderado ou grave de acordo com impacto nos domínios conceitual, social e prático</a:t>
            </a:r>
          </a:p>
        </p:txBody>
      </p:sp>
      <p:sp>
        <p:nvSpPr>
          <p:cNvPr id="24" name="Seta: para a Direita 23">
            <a:extLst>
              <a:ext uri="{FF2B5EF4-FFF2-40B4-BE49-F238E27FC236}">
                <a16:creationId xmlns:a16="http://schemas.microsoft.com/office/drawing/2014/main" id="{9E2C2A00-E7FC-708F-AC58-1B77AF67806E}"/>
              </a:ext>
            </a:extLst>
          </p:cNvPr>
          <p:cNvSpPr/>
          <p:nvPr/>
        </p:nvSpPr>
        <p:spPr>
          <a:xfrm>
            <a:off x="5171046" y="3680931"/>
            <a:ext cx="439169" cy="431800"/>
          </a:xfrm>
          <a:prstGeom prst="right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53268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659035-F820-5ABA-CF38-EABF5A44630A}"/>
              </a:ext>
            </a:extLst>
          </p:cNvPr>
          <p:cNvSpPr>
            <a:spLocks noGrp="1"/>
          </p:cNvSpPr>
          <p:nvPr>
            <p:ph type="title"/>
          </p:nvPr>
        </p:nvSpPr>
        <p:spPr>
          <a:xfrm>
            <a:off x="960000" y="171954"/>
            <a:ext cx="10272000" cy="763600"/>
          </a:xfrm>
        </p:spPr>
        <p:txBody>
          <a:bodyPr/>
          <a:lstStyle/>
          <a:p>
            <a:r>
              <a:rPr lang="pt-BR" dirty="0"/>
              <a:t>DI – níveis de gravidade</a:t>
            </a:r>
          </a:p>
        </p:txBody>
      </p:sp>
      <p:sp>
        <p:nvSpPr>
          <p:cNvPr id="23" name="Espaço Reservado para Texto 22">
            <a:extLst>
              <a:ext uri="{FF2B5EF4-FFF2-40B4-BE49-F238E27FC236}">
                <a16:creationId xmlns:a16="http://schemas.microsoft.com/office/drawing/2014/main" id="{573B9E4B-A370-1073-A64A-40BF423AC381}"/>
              </a:ext>
            </a:extLst>
          </p:cNvPr>
          <p:cNvSpPr>
            <a:spLocks noGrp="1"/>
          </p:cNvSpPr>
          <p:nvPr>
            <p:ph type="body" idx="1"/>
          </p:nvPr>
        </p:nvSpPr>
        <p:spPr/>
        <p:txBody>
          <a:bodyPr/>
          <a:lstStyle/>
          <a:p>
            <a:endParaRPr lang="pt-BR"/>
          </a:p>
        </p:txBody>
      </p:sp>
      <p:sp>
        <p:nvSpPr>
          <p:cNvPr id="5" name="Retângulo: Cantos Arredondados 4">
            <a:extLst>
              <a:ext uri="{FF2B5EF4-FFF2-40B4-BE49-F238E27FC236}">
                <a16:creationId xmlns:a16="http://schemas.microsoft.com/office/drawing/2014/main" id="{5EEF1C00-25B9-2CF1-6317-787AFE5BD57A}"/>
              </a:ext>
            </a:extLst>
          </p:cNvPr>
          <p:cNvSpPr/>
          <p:nvPr/>
        </p:nvSpPr>
        <p:spPr>
          <a:xfrm>
            <a:off x="169034" y="1727201"/>
            <a:ext cx="1485596" cy="2323181"/>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2000" dirty="0">
                <a:latin typeface="Figtree" pitchFamily="2" charset="0"/>
              </a:rPr>
              <a:t>DI Leve</a:t>
            </a:r>
          </a:p>
          <a:p>
            <a:pPr algn="ctr"/>
            <a:r>
              <a:rPr lang="pt-BR" sz="2000" dirty="0">
                <a:latin typeface="Figtree" pitchFamily="2" charset="0"/>
              </a:rPr>
              <a:t>(80%)</a:t>
            </a:r>
          </a:p>
        </p:txBody>
      </p:sp>
      <p:sp>
        <p:nvSpPr>
          <p:cNvPr id="7" name="Retângulo: Cantos Arredondados 6">
            <a:extLst>
              <a:ext uri="{FF2B5EF4-FFF2-40B4-BE49-F238E27FC236}">
                <a16:creationId xmlns:a16="http://schemas.microsoft.com/office/drawing/2014/main" id="{BE1CA0CD-6A0E-7B60-A454-83B8F6A40BBB}"/>
              </a:ext>
            </a:extLst>
          </p:cNvPr>
          <p:cNvSpPr/>
          <p:nvPr/>
        </p:nvSpPr>
        <p:spPr>
          <a:xfrm>
            <a:off x="1770326" y="1727201"/>
            <a:ext cx="3249803" cy="2323181"/>
          </a:xfrm>
          <a:prstGeom prst="roundRect">
            <a:avLst>
              <a:gd name="adj" fmla="val 3733"/>
            </a:avLst>
          </a:prstGeom>
          <a:solidFill>
            <a:srgbClr val="FFF9E7"/>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r>
              <a:rPr lang="pt-BR" sz="1600" dirty="0">
                <a:latin typeface="Figtree" pitchFamily="2" charset="0"/>
              </a:rPr>
              <a:t>Pouca diferença em pré-escolares</a:t>
            </a:r>
          </a:p>
          <a:p>
            <a:endParaRPr lang="pt-BR" sz="1200" dirty="0">
              <a:latin typeface="Figtree" pitchFamily="2" charset="0"/>
            </a:endParaRPr>
          </a:p>
          <a:p>
            <a:r>
              <a:rPr lang="pt-BR" sz="1600" dirty="0">
                <a:latin typeface="Figtree" pitchFamily="2" charset="0"/>
              </a:rPr>
              <a:t>Necessita de apoio para atividades acadêmicas (leitura, matemática...)</a:t>
            </a:r>
          </a:p>
          <a:p>
            <a:endParaRPr lang="pt-BR" sz="1200" dirty="0">
              <a:latin typeface="Figtree" pitchFamily="2" charset="0"/>
            </a:endParaRPr>
          </a:p>
          <a:p>
            <a:r>
              <a:rPr lang="pt-BR" sz="1600" dirty="0">
                <a:latin typeface="Figtree" pitchFamily="2" charset="0"/>
              </a:rPr>
              <a:t>Dificuldade de planejamento, memória, abstração</a:t>
            </a:r>
          </a:p>
        </p:txBody>
      </p:sp>
      <p:sp>
        <p:nvSpPr>
          <p:cNvPr id="8" name="Retângulo: Cantos Arredondados 7">
            <a:extLst>
              <a:ext uri="{FF2B5EF4-FFF2-40B4-BE49-F238E27FC236}">
                <a16:creationId xmlns:a16="http://schemas.microsoft.com/office/drawing/2014/main" id="{ECB62941-E8AB-0441-7635-4D38290FCE13}"/>
              </a:ext>
            </a:extLst>
          </p:cNvPr>
          <p:cNvSpPr/>
          <p:nvPr/>
        </p:nvSpPr>
        <p:spPr>
          <a:xfrm>
            <a:off x="169033" y="4171141"/>
            <a:ext cx="1485596" cy="2368441"/>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2000" dirty="0">
                <a:latin typeface="Figtree" pitchFamily="2" charset="0"/>
              </a:rPr>
              <a:t>DI Moderada</a:t>
            </a:r>
          </a:p>
          <a:p>
            <a:pPr algn="ctr"/>
            <a:r>
              <a:rPr lang="pt-BR" sz="2000" dirty="0">
                <a:latin typeface="Figtree" pitchFamily="2" charset="0"/>
              </a:rPr>
              <a:t>(12%)</a:t>
            </a:r>
          </a:p>
        </p:txBody>
      </p:sp>
      <p:sp>
        <p:nvSpPr>
          <p:cNvPr id="9" name="Retângulo: Cantos Arredondados 8">
            <a:extLst>
              <a:ext uri="{FF2B5EF4-FFF2-40B4-BE49-F238E27FC236}">
                <a16:creationId xmlns:a16="http://schemas.microsoft.com/office/drawing/2014/main" id="{D5492FB7-BE90-50A0-5052-08125B63E865}"/>
              </a:ext>
            </a:extLst>
          </p:cNvPr>
          <p:cNvSpPr/>
          <p:nvPr/>
        </p:nvSpPr>
        <p:spPr>
          <a:xfrm>
            <a:off x="1770326" y="1079502"/>
            <a:ext cx="3249803" cy="521910"/>
          </a:xfrm>
          <a:prstGeom prst="roundRect">
            <a:avLst>
              <a:gd name="adj" fmla="val 8731"/>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800" dirty="0">
                <a:latin typeface="Figtree" pitchFamily="2" charset="0"/>
              </a:rPr>
              <a:t>Domínio conceitual</a:t>
            </a:r>
          </a:p>
        </p:txBody>
      </p:sp>
      <p:sp>
        <p:nvSpPr>
          <p:cNvPr id="10" name="Retângulo: Cantos Arredondados 9">
            <a:extLst>
              <a:ext uri="{FF2B5EF4-FFF2-40B4-BE49-F238E27FC236}">
                <a16:creationId xmlns:a16="http://schemas.microsoft.com/office/drawing/2014/main" id="{82F8EAB7-50A3-417E-0EF7-4CFA70794956}"/>
              </a:ext>
            </a:extLst>
          </p:cNvPr>
          <p:cNvSpPr/>
          <p:nvPr/>
        </p:nvSpPr>
        <p:spPr>
          <a:xfrm>
            <a:off x="5182997" y="1079502"/>
            <a:ext cx="3249803" cy="521910"/>
          </a:xfrm>
          <a:prstGeom prst="roundRect">
            <a:avLst>
              <a:gd name="adj" fmla="val 8731"/>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800" dirty="0">
                <a:latin typeface="Figtree" pitchFamily="2" charset="0"/>
              </a:rPr>
              <a:t>Domínio social</a:t>
            </a:r>
          </a:p>
        </p:txBody>
      </p:sp>
      <p:sp>
        <p:nvSpPr>
          <p:cNvPr id="11" name="Retângulo: Cantos Arredondados 10">
            <a:extLst>
              <a:ext uri="{FF2B5EF4-FFF2-40B4-BE49-F238E27FC236}">
                <a16:creationId xmlns:a16="http://schemas.microsoft.com/office/drawing/2014/main" id="{C939D9B5-C3D1-3745-9337-B721B03B12ED}"/>
              </a:ext>
            </a:extLst>
          </p:cNvPr>
          <p:cNvSpPr/>
          <p:nvPr/>
        </p:nvSpPr>
        <p:spPr>
          <a:xfrm>
            <a:off x="8595668" y="1079502"/>
            <a:ext cx="3249803" cy="521910"/>
          </a:xfrm>
          <a:prstGeom prst="roundRect">
            <a:avLst>
              <a:gd name="adj" fmla="val 8731"/>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800" dirty="0">
                <a:latin typeface="Figtree" pitchFamily="2" charset="0"/>
              </a:rPr>
              <a:t>Domínio prático</a:t>
            </a:r>
          </a:p>
        </p:txBody>
      </p:sp>
      <p:sp>
        <p:nvSpPr>
          <p:cNvPr id="17" name="Retângulo: Cantos Arredondados 16">
            <a:extLst>
              <a:ext uri="{FF2B5EF4-FFF2-40B4-BE49-F238E27FC236}">
                <a16:creationId xmlns:a16="http://schemas.microsoft.com/office/drawing/2014/main" id="{945BE57A-0DF3-653D-6EA3-BAEACC32DE4F}"/>
              </a:ext>
            </a:extLst>
          </p:cNvPr>
          <p:cNvSpPr/>
          <p:nvPr/>
        </p:nvSpPr>
        <p:spPr>
          <a:xfrm>
            <a:off x="5182997" y="1724686"/>
            <a:ext cx="3249803" cy="2323181"/>
          </a:xfrm>
          <a:prstGeom prst="roundRect">
            <a:avLst>
              <a:gd name="adj" fmla="val 3733"/>
            </a:avLst>
          </a:prstGeom>
          <a:solidFill>
            <a:srgbClr val="FFF9E7"/>
          </a:solidFill>
          <a:ln>
            <a:noFill/>
          </a:ln>
        </p:spPr>
        <p:style>
          <a:lnRef idx="1">
            <a:schemeClr val="accent1"/>
          </a:lnRef>
          <a:fillRef idx="3">
            <a:schemeClr val="accent1"/>
          </a:fillRef>
          <a:effectRef idx="2">
            <a:schemeClr val="accent1"/>
          </a:effectRef>
          <a:fontRef idx="minor">
            <a:schemeClr val="lt1"/>
          </a:fontRef>
        </p:style>
        <p:txBody>
          <a:bodyPr rtlCol="0" anchor="ctr">
            <a:normAutofit/>
          </a:bodyPr>
          <a:lstStyle/>
          <a:p>
            <a:pPr algn="just"/>
            <a:r>
              <a:rPr lang="pt-BR" sz="1800" dirty="0">
                <a:latin typeface="Figtree" pitchFamily="2" charset="0"/>
              </a:rPr>
              <a:t>Imaturidade</a:t>
            </a:r>
          </a:p>
          <a:p>
            <a:pPr algn="just"/>
            <a:endParaRPr lang="pt-BR" sz="1800" dirty="0">
              <a:latin typeface="Figtree" pitchFamily="2" charset="0"/>
            </a:endParaRPr>
          </a:p>
          <a:p>
            <a:pPr algn="just"/>
            <a:r>
              <a:rPr lang="pt-BR" sz="1800" dirty="0">
                <a:latin typeface="Figtree" pitchFamily="2" charset="0"/>
              </a:rPr>
              <a:t>Comunicação mais concreta que o esperado</a:t>
            </a:r>
          </a:p>
          <a:p>
            <a:pPr algn="just"/>
            <a:endParaRPr lang="pt-BR" sz="1800" dirty="0">
              <a:latin typeface="Figtree" pitchFamily="2" charset="0"/>
            </a:endParaRPr>
          </a:p>
          <a:p>
            <a:pPr algn="just"/>
            <a:r>
              <a:rPr lang="pt-BR" sz="1800" dirty="0">
                <a:latin typeface="Figtree" pitchFamily="2" charset="0"/>
              </a:rPr>
              <a:t>↓ Regulação emocional e comportamental</a:t>
            </a:r>
          </a:p>
        </p:txBody>
      </p:sp>
      <p:sp>
        <p:nvSpPr>
          <p:cNvPr id="18" name="Retângulo: Cantos Arredondados 17">
            <a:extLst>
              <a:ext uri="{FF2B5EF4-FFF2-40B4-BE49-F238E27FC236}">
                <a16:creationId xmlns:a16="http://schemas.microsoft.com/office/drawing/2014/main" id="{DF7BD5A0-ED3E-5056-6AD9-D8192C806281}"/>
              </a:ext>
            </a:extLst>
          </p:cNvPr>
          <p:cNvSpPr/>
          <p:nvPr/>
        </p:nvSpPr>
        <p:spPr>
          <a:xfrm>
            <a:off x="8595669" y="1724686"/>
            <a:ext cx="3249803" cy="2323181"/>
          </a:xfrm>
          <a:prstGeom prst="roundRect">
            <a:avLst>
              <a:gd name="adj" fmla="val 3733"/>
            </a:avLst>
          </a:prstGeom>
          <a:solidFill>
            <a:srgbClr val="FFF9E7"/>
          </a:solidFill>
          <a:ln>
            <a:noFill/>
          </a:ln>
        </p:spPr>
        <p:style>
          <a:lnRef idx="1">
            <a:schemeClr val="accent1"/>
          </a:lnRef>
          <a:fillRef idx="3">
            <a:schemeClr val="accent1"/>
          </a:fillRef>
          <a:effectRef idx="2">
            <a:schemeClr val="accent1"/>
          </a:effectRef>
          <a:fontRef idx="minor">
            <a:schemeClr val="lt1"/>
          </a:fontRef>
        </p:style>
        <p:txBody>
          <a:bodyPr rtlCol="0" anchor="ctr">
            <a:normAutofit fontScale="92500" lnSpcReduction="20000"/>
          </a:bodyPr>
          <a:lstStyle/>
          <a:p>
            <a:pPr algn="just"/>
            <a:r>
              <a:rPr lang="pt-BR" sz="1800" dirty="0">
                <a:latin typeface="Figtree" pitchFamily="2" charset="0"/>
              </a:rPr>
              <a:t>Pode funcionar normalmente nos cuidados pessoais</a:t>
            </a:r>
          </a:p>
          <a:p>
            <a:pPr algn="just"/>
            <a:endParaRPr lang="pt-BR" sz="1800" dirty="0">
              <a:latin typeface="Figtree" pitchFamily="2" charset="0"/>
            </a:endParaRPr>
          </a:p>
          <a:p>
            <a:pPr algn="just"/>
            <a:r>
              <a:rPr lang="pt-BR" sz="1800" dirty="0">
                <a:latin typeface="Figtree" pitchFamily="2" charset="0"/>
              </a:rPr>
              <a:t>Apoio em tarefas complexas (compras, tarefas domésticas, transporte, manejo de dinheiro, cuidar dos filhos...)</a:t>
            </a:r>
          </a:p>
          <a:p>
            <a:pPr algn="just"/>
            <a:endParaRPr lang="pt-BR" sz="1800" dirty="0">
              <a:latin typeface="Figtree" pitchFamily="2" charset="0"/>
            </a:endParaRPr>
          </a:p>
          <a:p>
            <a:pPr algn="just"/>
            <a:r>
              <a:rPr lang="pt-BR" sz="1800" dirty="0">
                <a:latin typeface="Figtree" pitchFamily="2" charset="0"/>
              </a:rPr>
              <a:t>Podem conseguir empregos simples</a:t>
            </a:r>
          </a:p>
        </p:txBody>
      </p:sp>
      <p:sp>
        <p:nvSpPr>
          <p:cNvPr id="20" name="Retângulo: Cantos Arredondados 19">
            <a:extLst>
              <a:ext uri="{FF2B5EF4-FFF2-40B4-BE49-F238E27FC236}">
                <a16:creationId xmlns:a16="http://schemas.microsoft.com/office/drawing/2014/main" id="{28BB5495-3114-CF06-A1B6-3D28CCBCE125}"/>
              </a:ext>
            </a:extLst>
          </p:cNvPr>
          <p:cNvSpPr/>
          <p:nvPr/>
        </p:nvSpPr>
        <p:spPr>
          <a:xfrm>
            <a:off x="1770326" y="4173656"/>
            <a:ext cx="3249803" cy="2368441"/>
          </a:xfrm>
          <a:prstGeom prst="roundRect">
            <a:avLst>
              <a:gd name="adj" fmla="val 3733"/>
            </a:avLst>
          </a:prstGeom>
          <a:solidFill>
            <a:srgbClr val="FFF9E7"/>
          </a:solidFill>
          <a:ln>
            <a:noFill/>
          </a:ln>
        </p:spPr>
        <p:style>
          <a:lnRef idx="1">
            <a:schemeClr val="accent1"/>
          </a:lnRef>
          <a:fillRef idx="3">
            <a:schemeClr val="accent1"/>
          </a:fillRef>
          <a:effectRef idx="2">
            <a:schemeClr val="accent1"/>
          </a:effectRef>
          <a:fontRef idx="minor">
            <a:schemeClr val="lt1"/>
          </a:fontRef>
        </p:style>
        <p:txBody>
          <a:bodyPr rtlCol="0" anchor="ctr">
            <a:normAutofit/>
          </a:bodyPr>
          <a:lstStyle/>
          <a:p>
            <a:pPr algn="just"/>
            <a:r>
              <a:rPr lang="pt-BR" sz="1800" dirty="0">
                <a:latin typeface="Figtree" pitchFamily="2" charset="0"/>
              </a:rPr>
              <a:t>Habilidades conceituais muito atrasadas, apoio para atividades cotidianas</a:t>
            </a:r>
          </a:p>
          <a:p>
            <a:pPr algn="just"/>
            <a:endParaRPr lang="pt-BR" sz="1800" dirty="0">
              <a:latin typeface="Figtree" pitchFamily="2" charset="0"/>
            </a:endParaRPr>
          </a:p>
          <a:p>
            <a:pPr algn="just"/>
            <a:r>
              <a:rPr lang="pt-BR" sz="1800" dirty="0">
                <a:latin typeface="Figtree" pitchFamily="2" charset="0"/>
              </a:rPr>
              <a:t>Dificuldade na aquisição da linguagem e aprendizado escolar</a:t>
            </a:r>
          </a:p>
        </p:txBody>
      </p:sp>
      <p:sp>
        <p:nvSpPr>
          <p:cNvPr id="21" name="Retângulo: Cantos Arredondados 20">
            <a:extLst>
              <a:ext uri="{FF2B5EF4-FFF2-40B4-BE49-F238E27FC236}">
                <a16:creationId xmlns:a16="http://schemas.microsoft.com/office/drawing/2014/main" id="{E2BE4D50-B7FE-5064-2AAF-38779365D40E}"/>
              </a:ext>
            </a:extLst>
          </p:cNvPr>
          <p:cNvSpPr/>
          <p:nvPr/>
        </p:nvSpPr>
        <p:spPr>
          <a:xfrm>
            <a:off x="5182997" y="4171141"/>
            <a:ext cx="3249803" cy="2368441"/>
          </a:xfrm>
          <a:prstGeom prst="roundRect">
            <a:avLst>
              <a:gd name="adj" fmla="val 3733"/>
            </a:avLst>
          </a:prstGeom>
          <a:solidFill>
            <a:srgbClr val="FFF9E7"/>
          </a:solidFill>
          <a:ln>
            <a:noFill/>
          </a:ln>
        </p:spPr>
        <p:style>
          <a:lnRef idx="1">
            <a:schemeClr val="accent1"/>
          </a:lnRef>
          <a:fillRef idx="3">
            <a:schemeClr val="accent1"/>
          </a:fillRef>
          <a:effectRef idx="2">
            <a:schemeClr val="accent1"/>
          </a:effectRef>
          <a:fontRef idx="minor">
            <a:schemeClr val="lt1"/>
          </a:fontRef>
        </p:style>
        <p:txBody>
          <a:bodyPr rtlCol="0" anchor="ctr">
            <a:normAutofit/>
          </a:bodyPr>
          <a:lstStyle/>
          <a:p>
            <a:pPr algn="just"/>
            <a:r>
              <a:rPr lang="pt-BR" sz="1800" dirty="0">
                <a:latin typeface="Figtree" pitchFamily="2" charset="0"/>
              </a:rPr>
              <a:t>Diferenças marcantes, usa linguagem com pouca complexidade</a:t>
            </a:r>
          </a:p>
          <a:p>
            <a:pPr algn="just"/>
            <a:endParaRPr lang="pt-BR" sz="1800" dirty="0">
              <a:latin typeface="Figtree" pitchFamily="2" charset="0"/>
            </a:endParaRPr>
          </a:p>
          <a:p>
            <a:pPr algn="just"/>
            <a:r>
              <a:rPr lang="pt-BR" sz="1800" dirty="0">
                <a:latin typeface="Figtree" pitchFamily="2" charset="0"/>
              </a:rPr>
              <a:t>Relações interpessoais afetadas pela limitação da comunicação</a:t>
            </a:r>
          </a:p>
        </p:txBody>
      </p:sp>
      <p:sp>
        <p:nvSpPr>
          <p:cNvPr id="22" name="Retângulo: Cantos Arredondados 21">
            <a:extLst>
              <a:ext uri="{FF2B5EF4-FFF2-40B4-BE49-F238E27FC236}">
                <a16:creationId xmlns:a16="http://schemas.microsoft.com/office/drawing/2014/main" id="{91EC42F4-CABB-6DBA-501D-6D1765E4B6A0}"/>
              </a:ext>
            </a:extLst>
          </p:cNvPr>
          <p:cNvSpPr/>
          <p:nvPr/>
        </p:nvSpPr>
        <p:spPr>
          <a:xfrm>
            <a:off x="8595669" y="4171141"/>
            <a:ext cx="3249803" cy="2368441"/>
          </a:xfrm>
          <a:prstGeom prst="roundRect">
            <a:avLst>
              <a:gd name="adj" fmla="val 3733"/>
            </a:avLst>
          </a:prstGeom>
          <a:solidFill>
            <a:srgbClr val="FFF9E7"/>
          </a:solidFill>
          <a:ln>
            <a:noFill/>
          </a:ln>
        </p:spPr>
        <p:style>
          <a:lnRef idx="1">
            <a:schemeClr val="accent1"/>
          </a:lnRef>
          <a:fillRef idx="3">
            <a:schemeClr val="accent1"/>
          </a:fillRef>
          <a:effectRef idx="2">
            <a:schemeClr val="accent1"/>
          </a:effectRef>
          <a:fontRef idx="minor">
            <a:schemeClr val="lt1"/>
          </a:fontRef>
        </p:style>
        <p:txBody>
          <a:bodyPr rtlCol="0" anchor="ctr">
            <a:normAutofit/>
          </a:bodyPr>
          <a:lstStyle/>
          <a:p>
            <a:pPr algn="just"/>
            <a:r>
              <a:rPr lang="pt-BR" sz="1800" dirty="0">
                <a:latin typeface="Figtree" pitchFamily="2" charset="0"/>
              </a:rPr>
              <a:t>Capaz de exercer </a:t>
            </a:r>
            <a:r>
              <a:rPr lang="pt-BR" sz="1800" dirty="0" err="1">
                <a:latin typeface="Figtree" pitchFamily="2" charset="0"/>
              </a:rPr>
              <a:t>auto-cuidado</a:t>
            </a:r>
            <a:r>
              <a:rPr lang="pt-BR" sz="1800" dirty="0">
                <a:latin typeface="Figtree" pitchFamily="2" charset="0"/>
              </a:rPr>
              <a:t>, tarefas domésticas e recreacionais mediante ensino prologado</a:t>
            </a:r>
          </a:p>
          <a:p>
            <a:pPr algn="just"/>
            <a:endParaRPr lang="pt-BR" sz="1800" dirty="0">
              <a:latin typeface="Figtree" pitchFamily="2" charset="0"/>
            </a:endParaRPr>
          </a:p>
          <a:p>
            <a:pPr algn="just"/>
            <a:r>
              <a:rPr lang="pt-BR" sz="1800" dirty="0">
                <a:latin typeface="Figtree" pitchFamily="2" charset="0"/>
              </a:rPr>
              <a:t>Emprego não-qualificado exige apoio substancial de colegas</a:t>
            </a:r>
          </a:p>
        </p:txBody>
      </p:sp>
    </p:spTree>
    <p:extLst>
      <p:ext uri="{BB962C8B-B14F-4D97-AF65-F5344CB8AC3E}">
        <p14:creationId xmlns:p14="http://schemas.microsoft.com/office/powerpoint/2010/main" val="2034315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animBg="1"/>
      <p:bldP spid="18" grpId="0" animBg="1"/>
      <p:bldP spid="20" grpId="0" animBg="1"/>
      <p:bldP spid="21" grpId="0" animBg="1"/>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659035-F820-5ABA-CF38-EABF5A44630A}"/>
              </a:ext>
            </a:extLst>
          </p:cNvPr>
          <p:cNvSpPr>
            <a:spLocks noGrp="1"/>
          </p:cNvSpPr>
          <p:nvPr>
            <p:ph type="title"/>
          </p:nvPr>
        </p:nvSpPr>
        <p:spPr>
          <a:xfrm>
            <a:off x="960000" y="171899"/>
            <a:ext cx="10272000" cy="763600"/>
          </a:xfrm>
        </p:spPr>
        <p:txBody>
          <a:bodyPr/>
          <a:lstStyle/>
          <a:p>
            <a:r>
              <a:rPr lang="pt-BR" dirty="0"/>
              <a:t>DI – níveis de gravidade</a:t>
            </a:r>
          </a:p>
        </p:txBody>
      </p:sp>
      <p:sp>
        <p:nvSpPr>
          <p:cNvPr id="4" name="Espaço Reservado para Texto 3">
            <a:extLst>
              <a:ext uri="{FF2B5EF4-FFF2-40B4-BE49-F238E27FC236}">
                <a16:creationId xmlns:a16="http://schemas.microsoft.com/office/drawing/2014/main" id="{1BABB591-2EE0-866D-356E-9F43B921B0F2}"/>
              </a:ext>
            </a:extLst>
          </p:cNvPr>
          <p:cNvSpPr>
            <a:spLocks noGrp="1"/>
          </p:cNvSpPr>
          <p:nvPr>
            <p:ph type="body" idx="1"/>
          </p:nvPr>
        </p:nvSpPr>
        <p:spPr/>
        <p:txBody>
          <a:bodyPr/>
          <a:lstStyle/>
          <a:p>
            <a:endParaRPr lang="pt-BR"/>
          </a:p>
        </p:txBody>
      </p:sp>
      <p:sp>
        <p:nvSpPr>
          <p:cNvPr id="5" name="Retângulo: Cantos Arredondados 4">
            <a:extLst>
              <a:ext uri="{FF2B5EF4-FFF2-40B4-BE49-F238E27FC236}">
                <a16:creationId xmlns:a16="http://schemas.microsoft.com/office/drawing/2014/main" id="{5EEF1C00-25B9-2CF1-6317-787AFE5BD57A}"/>
              </a:ext>
            </a:extLst>
          </p:cNvPr>
          <p:cNvSpPr/>
          <p:nvPr/>
        </p:nvSpPr>
        <p:spPr>
          <a:xfrm>
            <a:off x="169034" y="1727201"/>
            <a:ext cx="1485596" cy="2323181"/>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2000" dirty="0">
                <a:latin typeface="Figtree" pitchFamily="2" charset="0"/>
              </a:rPr>
              <a:t>DI Grave</a:t>
            </a:r>
            <a:br>
              <a:rPr lang="pt-BR" sz="2000" dirty="0">
                <a:latin typeface="Figtree" pitchFamily="2" charset="0"/>
              </a:rPr>
            </a:br>
            <a:r>
              <a:rPr lang="pt-BR" sz="2000" dirty="0">
                <a:latin typeface="Figtree" pitchFamily="2" charset="0"/>
              </a:rPr>
              <a:t>(3-4%)</a:t>
            </a:r>
          </a:p>
        </p:txBody>
      </p:sp>
      <p:sp>
        <p:nvSpPr>
          <p:cNvPr id="7" name="Retângulo: Cantos Arredondados 6">
            <a:extLst>
              <a:ext uri="{FF2B5EF4-FFF2-40B4-BE49-F238E27FC236}">
                <a16:creationId xmlns:a16="http://schemas.microsoft.com/office/drawing/2014/main" id="{BE1CA0CD-6A0E-7B60-A454-83B8F6A40BBB}"/>
              </a:ext>
            </a:extLst>
          </p:cNvPr>
          <p:cNvSpPr/>
          <p:nvPr/>
        </p:nvSpPr>
        <p:spPr>
          <a:xfrm>
            <a:off x="1770326" y="1727201"/>
            <a:ext cx="3249803" cy="2323181"/>
          </a:xfrm>
          <a:prstGeom prst="roundRect">
            <a:avLst>
              <a:gd name="adj" fmla="val 3733"/>
            </a:avLst>
          </a:prstGeom>
          <a:solidFill>
            <a:srgbClr val="FFF9E7"/>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r>
              <a:rPr lang="pt-BR" sz="1700" dirty="0">
                <a:latin typeface="Figtree" pitchFamily="2" charset="0"/>
              </a:rPr>
              <a:t>Pouca compreensão de escrita ou conceitos envolvendo números, tempo ou dinheiro</a:t>
            </a:r>
          </a:p>
          <a:p>
            <a:endParaRPr lang="pt-BR" sz="1700" dirty="0">
              <a:latin typeface="Figtree" pitchFamily="2" charset="0"/>
            </a:endParaRPr>
          </a:p>
          <a:p>
            <a:r>
              <a:rPr lang="pt-BR" sz="1700" dirty="0">
                <a:latin typeface="Figtree" pitchFamily="2" charset="0"/>
              </a:rPr>
              <a:t>Dependem de cuidadores para solução de problemas</a:t>
            </a:r>
          </a:p>
        </p:txBody>
      </p:sp>
      <p:sp>
        <p:nvSpPr>
          <p:cNvPr id="8" name="Retângulo: Cantos Arredondados 7">
            <a:extLst>
              <a:ext uri="{FF2B5EF4-FFF2-40B4-BE49-F238E27FC236}">
                <a16:creationId xmlns:a16="http://schemas.microsoft.com/office/drawing/2014/main" id="{ECB62941-E8AB-0441-7635-4D38290FCE13}"/>
              </a:ext>
            </a:extLst>
          </p:cNvPr>
          <p:cNvSpPr/>
          <p:nvPr/>
        </p:nvSpPr>
        <p:spPr>
          <a:xfrm>
            <a:off x="169033" y="4171141"/>
            <a:ext cx="1485596" cy="2368441"/>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2000" dirty="0">
                <a:latin typeface="Figtree" pitchFamily="2" charset="0"/>
              </a:rPr>
              <a:t>Profunda</a:t>
            </a:r>
          </a:p>
          <a:p>
            <a:pPr algn="ctr"/>
            <a:r>
              <a:rPr lang="pt-BR" sz="2000" dirty="0">
                <a:latin typeface="Figtree" pitchFamily="2" charset="0"/>
              </a:rPr>
              <a:t>(1%)</a:t>
            </a:r>
          </a:p>
        </p:txBody>
      </p:sp>
      <p:sp>
        <p:nvSpPr>
          <p:cNvPr id="9" name="Retângulo: Cantos Arredondados 8">
            <a:extLst>
              <a:ext uri="{FF2B5EF4-FFF2-40B4-BE49-F238E27FC236}">
                <a16:creationId xmlns:a16="http://schemas.microsoft.com/office/drawing/2014/main" id="{D5492FB7-BE90-50A0-5052-08125B63E865}"/>
              </a:ext>
            </a:extLst>
          </p:cNvPr>
          <p:cNvSpPr/>
          <p:nvPr/>
        </p:nvSpPr>
        <p:spPr>
          <a:xfrm>
            <a:off x="1770326" y="1079502"/>
            <a:ext cx="3249803" cy="521910"/>
          </a:xfrm>
          <a:prstGeom prst="roundRect">
            <a:avLst>
              <a:gd name="adj" fmla="val 8731"/>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800" dirty="0">
                <a:latin typeface="Figtree" pitchFamily="2" charset="0"/>
              </a:rPr>
              <a:t>Domínio conceitual</a:t>
            </a:r>
          </a:p>
        </p:txBody>
      </p:sp>
      <p:sp>
        <p:nvSpPr>
          <p:cNvPr id="10" name="Retângulo: Cantos Arredondados 9">
            <a:extLst>
              <a:ext uri="{FF2B5EF4-FFF2-40B4-BE49-F238E27FC236}">
                <a16:creationId xmlns:a16="http://schemas.microsoft.com/office/drawing/2014/main" id="{82F8EAB7-50A3-417E-0EF7-4CFA70794956}"/>
              </a:ext>
            </a:extLst>
          </p:cNvPr>
          <p:cNvSpPr/>
          <p:nvPr/>
        </p:nvSpPr>
        <p:spPr>
          <a:xfrm>
            <a:off x="5182997" y="1079502"/>
            <a:ext cx="3249803" cy="521910"/>
          </a:xfrm>
          <a:prstGeom prst="roundRect">
            <a:avLst>
              <a:gd name="adj" fmla="val 8731"/>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800" dirty="0">
                <a:latin typeface="Figtree" pitchFamily="2" charset="0"/>
              </a:rPr>
              <a:t>Domínio social</a:t>
            </a:r>
          </a:p>
        </p:txBody>
      </p:sp>
      <p:sp>
        <p:nvSpPr>
          <p:cNvPr id="11" name="Retângulo: Cantos Arredondados 10">
            <a:extLst>
              <a:ext uri="{FF2B5EF4-FFF2-40B4-BE49-F238E27FC236}">
                <a16:creationId xmlns:a16="http://schemas.microsoft.com/office/drawing/2014/main" id="{C939D9B5-C3D1-3745-9337-B721B03B12ED}"/>
              </a:ext>
            </a:extLst>
          </p:cNvPr>
          <p:cNvSpPr/>
          <p:nvPr/>
        </p:nvSpPr>
        <p:spPr>
          <a:xfrm>
            <a:off x="8595668" y="1079502"/>
            <a:ext cx="3249803" cy="521910"/>
          </a:xfrm>
          <a:prstGeom prst="roundRect">
            <a:avLst>
              <a:gd name="adj" fmla="val 8731"/>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1800" dirty="0">
                <a:latin typeface="Figtree" pitchFamily="2" charset="0"/>
              </a:rPr>
              <a:t>Domínio prático</a:t>
            </a:r>
          </a:p>
        </p:txBody>
      </p:sp>
      <p:sp>
        <p:nvSpPr>
          <p:cNvPr id="17" name="Retângulo: Cantos Arredondados 16">
            <a:extLst>
              <a:ext uri="{FF2B5EF4-FFF2-40B4-BE49-F238E27FC236}">
                <a16:creationId xmlns:a16="http://schemas.microsoft.com/office/drawing/2014/main" id="{945BE57A-0DF3-653D-6EA3-BAEACC32DE4F}"/>
              </a:ext>
            </a:extLst>
          </p:cNvPr>
          <p:cNvSpPr/>
          <p:nvPr/>
        </p:nvSpPr>
        <p:spPr>
          <a:xfrm>
            <a:off x="5182997" y="1724686"/>
            <a:ext cx="3249803" cy="2323181"/>
          </a:xfrm>
          <a:prstGeom prst="roundRect">
            <a:avLst>
              <a:gd name="adj" fmla="val 3733"/>
            </a:avLst>
          </a:prstGeom>
          <a:solidFill>
            <a:srgbClr val="FFF9E7"/>
          </a:solidFill>
          <a:ln>
            <a:noFill/>
          </a:ln>
        </p:spPr>
        <p:style>
          <a:lnRef idx="1">
            <a:schemeClr val="accent1"/>
          </a:lnRef>
          <a:fillRef idx="3">
            <a:schemeClr val="accent1"/>
          </a:fillRef>
          <a:effectRef idx="2">
            <a:schemeClr val="accent1"/>
          </a:effectRef>
          <a:fontRef idx="minor">
            <a:schemeClr val="lt1"/>
          </a:fontRef>
        </p:style>
        <p:txBody>
          <a:bodyPr rtlCol="0" anchor="ctr">
            <a:normAutofit/>
          </a:bodyPr>
          <a:lstStyle/>
          <a:p>
            <a:pPr algn="just"/>
            <a:r>
              <a:rPr lang="pt-BR" sz="1800" dirty="0">
                <a:latin typeface="Figtree" pitchFamily="2" charset="0"/>
              </a:rPr>
              <a:t>Muito limitada: palavras isoladas </a:t>
            </a:r>
            <a:r>
              <a:rPr lang="pt-BR" sz="1800" b="1" dirty="0">
                <a:latin typeface="Figtree" pitchFamily="2" charset="0"/>
              </a:rPr>
              <a:t>+</a:t>
            </a:r>
            <a:r>
              <a:rPr lang="pt-BR" sz="1800" dirty="0">
                <a:latin typeface="Figtree" pitchFamily="2" charset="0"/>
              </a:rPr>
              <a:t> linguagem não verbal</a:t>
            </a:r>
          </a:p>
          <a:p>
            <a:pPr algn="just"/>
            <a:endParaRPr lang="pt-BR" sz="1800" dirty="0">
              <a:latin typeface="Figtree" pitchFamily="2" charset="0"/>
            </a:endParaRPr>
          </a:p>
          <a:p>
            <a:pPr algn="just"/>
            <a:r>
              <a:rPr lang="pt-BR" sz="1800" dirty="0">
                <a:latin typeface="Figtree" pitchFamily="2" charset="0"/>
              </a:rPr>
              <a:t>Compreendem discursos simples</a:t>
            </a:r>
          </a:p>
        </p:txBody>
      </p:sp>
      <p:sp>
        <p:nvSpPr>
          <p:cNvPr id="18" name="Retângulo: Cantos Arredondados 17">
            <a:extLst>
              <a:ext uri="{FF2B5EF4-FFF2-40B4-BE49-F238E27FC236}">
                <a16:creationId xmlns:a16="http://schemas.microsoft.com/office/drawing/2014/main" id="{DF7BD5A0-ED3E-5056-6AD9-D8192C806281}"/>
              </a:ext>
            </a:extLst>
          </p:cNvPr>
          <p:cNvSpPr/>
          <p:nvPr/>
        </p:nvSpPr>
        <p:spPr>
          <a:xfrm>
            <a:off x="8595669" y="1724686"/>
            <a:ext cx="3249803" cy="2323181"/>
          </a:xfrm>
          <a:prstGeom prst="roundRect">
            <a:avLst>
              <a:gd name="adj" fmla="val 3733"/>
            </a:avLst>
          </a:prstGeom>
          <a:solidFill>
            <a:srgbClr val="FFF9E7"/>
          </a:solidFill>
          <a:ln>
            <a:noFill/>
          </a:ln>
        </p:spPr>
        <p:style>
          <a:lnRef idx="1">
            <a:schemeClr val="accent1"/>
          </a:lnRef>
          <a:fillRef idx="3">
            <a:schemeClr val="accent1"/>
          </a:fillRef>
          <a:effectRef idx="2">
            <a:schemeClr val="accent1"/>
          </a:effectRef>
          <a:fontRef idx="minor">
            <a:schemeClr val="lt1"/>
          </a:fontRef>
        </p:style>
        <p:txBody>
          <a:bodyPr rtlCol="0" anchor="ctr">
            <a:normAutofit/>
          </a:bodyPr>
          <a:lstStyle/>
          <a:p>
            <a:pPr algn="just"/>
            <a:r>
              <a:rPr lang="pt-BR" sz="1800" dirty="0">
                <a:latin typeface="Figtree" pitchFamily="2" charset="0"/>
              </a:rPr>
              <a:t>Apoio para todas as atividades cotidianas (comer, defecar, urinar...)</a:t>
            </a:r>
          </a:p>
          <a:p>
            <a:pPr algn="just"/>
            <a:endParaRPr lang="pt-BR" sz="1800" dirty="0">
              <a:latin typeface="Figtree" pitchFamily="2" charset="0"/>
            </a:endParaRPr>
          </a:p>
          <a:p>
            <a:pPr algn="just"/>
            <a:r>
              <a:rPr lang="pt-BR" sz="1800" dirty="0">
                <a:latin typeface="Figtree" pitchFamily="2" charset="0"/>
              </a:rPr>
              <a:t>Aquisição de habilidades básicas exige ensino prolongado</a:t>
            </a:r>
          </a:p>
        </p:txBody>
      </p:sp>
      <p:sp>
        <p:nvSpPr>
          <p:cNvPr id="20" name="Retângulo: Cantos Arredondados 19">
            <a:extLst>
              <a:ext uri="{FF2B5EF4-FFF2-40B4-BE49-F238E27FC236}">
                <a16:creationId xmlns:a16="http://schemas.microsoft.com/office/drawing/2014/main" id="{28BB5495-3114-CF06-A1B6-3D28CCBCE125}"/>
              </a:ext>
            </a:extLst>
          </p:cNvPr>
          <p:cNvSpPr/>
          <p:nvPr/>
        </p:nvSpPr>
        <p:spPr>
          <a:xfrm>
            <a:off x="1770326" y="4173656"/>
            <a:ext cx="3249803" cy="2368441"/>
          </a:xfrm>
          <a:prstGeom prst="roundRect">
            <a:avLst>
              <a:gd name="adj" fmla="val 3733"/>
            </a:avLst>
          </a:prstGeom>
          <a:solidFill>
            <a:srgbClr val="FFF9E7"/>
          </a:solidFill>
          <a:ln>
            <a:noFill/>
          </a:ln>
        </p:spPr>
        <p:style>
          <a:lnRef idx="1">
            <a:schemeClr val="accent1"/>
          </a:lnRef>
          <a:fillRef idx="3">
            <a:schemeClr val="accent1"/>
          </a:fillRef>
          <a:effectRef idx="2">
            <a:schemeClr val="accent1"/>
          </a:effectRef>
          <a:fontRef idx="minor">
            <a:schemeClr val="lt1"/>
          </a:fontRef>
        </p:style>
        <p:txBody>
          <a:bodyPr rtlCol="0" anchor="ctr">
            <a:normAutofit/>
          </a:bodyPr>
          <a:lstStyle/>
          <a:p>
            <a:pPr algn="just"/>
            <a:r>
              <a:rPr lang="pt-BR" sz="1800" dirty="0">
                <a:latin typeface="Figtree" pitchFamily="2" charset="0"/>
              </a:rPr>
              <a:t>“Habilidades conceituais envolvem mais mundo físico que simbólico”</a:t>
            </a:r>
          </a:p>
          <a:p>
            <a:pPr algn="just"/>
            <a:endParaRPr lang="pt-BR" sz="1800" dirty="0">
              <a:latin typeface="Figtree" pitchFamily="2" charset="0"/>
            </a:endParaRPr>
          </a:p>
          <a:p>
            <a:pPr algn="just"/>
            <a:r>
              <a:rPr lang="pt-BR" sz="1800" dirty="0">
                <a:latin typeface="Figtree" pitchFamily="2" charset="0"/>
              </a:rPr>
              <a:t>Pode usar objetos de maneira direcionada a metas</a:t>
            </a:r>
          </a:p>
        </p:txBody>
      </p:sp>
      <p:sp>
        <p:nvSpPr>
          <p:cNvPr id="21" name="Retângulo: Cantos Arredondados 20">
            <a:extLst>
              <a:ext uri="{FF2B5EF4-FFF2-40B4-BE49-F238E27FC236}">
                <a16:creationId xmlns:a16="http://schemas.microsoft.com/office/drawing/2014/main" id="{E2BE4D50-B7FE-5064-2AAF-38779365D40E}"/>
              </a:ext>
            </a:extLst>
          </p:cNvPr>
          <p:cNvSpPr/>
          <p:nvPr/>
        </p:nvSpPr>
        <p:spPr>
          <a:xfrm>
            <a:off x="5182997" y="4171141"/>
            <a:ext cx="3249803" cy="2368441"/>
          </a:xfrm>
          <a:prstGeom prst="roundRect">
            <a:avLst>
              <a:gd name="adj" fmla="val 3733"/>
            </a:avLst>
          </a:prstGeom>
          <a:solidFill>
            <a:srgbClr val="FFF9E7"/>
          </a:solidFill>
          <a:ln>
            <a:noFill/>
          </a:ln>
        </p:spPr>
        <p:style>
          <a:lnRef idx="1">
            <a:schemeClr val="accent1"/>
          </a:lnRef>
          <a:fillRef idx="3">
            <a:schemeClr val="accent1"/>
          </a:fillRef>
          <a:effectRef idx="2">
            <a:schemeClr val="accent1"/>
          </a:effectRef>
          <a:fontRef idx="minor">
            <a:schemeClr val="lt1"/>
          </a:fontRef>
        </p:style>
        <p:txBody>
          <a:bodyPr rtlCol="0" anchor="ctr">
            <a:normAutofit lnSpcReduction="10000"/>
          </a:bodyPr>
          <a:lstStyle/>
          <a:p>
            <a:pPr algn="just"/>
            <a:r>
              <a:rPr lang="pt-BR" sz="1800" dirty="0">
                <a:latin typeface="Figtree" pitchFamily="2" charset="0"/>
              </a:rPr>
              <a:t>Compreensão muito limitada de fala e gestos</a:t>
            </a:r>
          </a:p>
          <a:p>
            <a:pPr algn="just"/>
            <a:endParaRPr lang="pt-BR" sz="1800" dirty="0">
              <a:latin typeface="Figtree" pitchFamily="2" charset="0"/>
            </a:endParaRPr>
          </a:p>
          <a:p>
            <a:pPr algn="just"/>
            <a:r>
              <a:rPr lang="pt-BR" sz="1800" dirty="0">
                <a:latin typeface="Figtree" pitchFamily="2" charset="0"/>
              </a:rPr>
              <a:t>Podem entender instruções simples</a:t>
            </a:r>
          </a:p>
          <a:p>
            <a:pPr algn="just"/>
            <a:endParaRPr lang="pt-BR" sz="1800" dirty="0">
              <a:latin typeface="Figtree" pitchFamily="2" charset="0"/>
            </a:endParaRPr>
          </a:p>
          <a:p>
            <a:pPr algn="just"/>
            <a:r>
              <a:rPr lang="pt-BR" sz="1800" dirty="0">
                <a:latin typeface="Figtree" pitchFamily="2" charset="0"/>
              </a:rPr>
              <a:t>Comunicação de desejos e emoções por linguagem não verbal</a:t>
            </a:r>
          </a:p>
        </p:txBody>
      </p:sp>
      <p:sp>
        <p:nvSpPr>
          <p:cNvPr id="22" name="Retângulo: Cantos Arredondados 21">
            <a:extLst>
              <a:ext uri="{FF2B5EF4-FFF2-40B4-BE49-F238E27FC236}">
                <a16:creationId xmlns:a16="http://schemas.microsoft.com/office/drawing/2014/main" id="{91EC42F4-CABB-6DBA-501D-6D1765E4B6A0}"/>
              </a:ext>
            </a:extLst>
          </p:cNvPr>
          <p:cNvSpPr/>
          <p:nvPr/>
        </p:nvSpPr>
        <p:spPr>
          <a:xfrm>
            <a:off x="8595669" y="4171141"/>
            <a:ext cx="3249803" cy="2368441"/>
          </a:xfrm>
          <a:prstGeom prst="roundRect">
            <a:avLst>
              <a:gd name="adj" fmla="val 3733"/>
            </a:avLst>
          </a:prstGeom>
          <a:solidFill>
            <a:srgbClr val="FFF9E7"/>
          </a:solidFill>
          <a:ln>
            <a:noFill/>
          </a:ln>
        </p:spPr>
        <p:style>
          <a:lnRef idx="1">
            <a:schemeClr val="accent1"/>
          </a:lnRef>
          <a:fillRef idx="3">
            <a:schemeClr val="accent1"/>
          </a:fillRef>
          <a:effectRef idx="2">
            <a:schemeClr val="accent1"/>
          </a:effectRef>
          <a:fontRef idx="minor">
            <a:schemeClr val="lt1"/>
          </a:fontRef>
        </p:style>
        <p:txBody>
          <a:bodyPr rtlCol="0" anchor="ctr">
            <a:normAutofit/>
          </a:bodyPr>
          <a:lstStyle/>
          <a:p>
            <a:pPr algn="just"/>
            <a:r>
              <a:rPr lang="pt-BR" sz="1800" dirty="0">
                <a:latin typeface="Figtree" pitchFamily="2" charset="0"/>
              </a:rPr>
              <a:t>Dependente em todos os aspectos</a:t>
            </a:r>
          </a:p>
          <a:p>
            <a:pPr algn="just"/>
            <a:endParaRPr lang="pt-BR" sz="1800" dirty="0">
              <a:latin typeface="Figtree" pitchFamily="2" charset="0"/>
            </a:endParaRPr>
          </a:p>
          <a:p>
            <a:pPr algn="just"/>
            <a:r>
              <a:rPr lang="pt-BR" sz="1800" dirty="0">
                <a:latin typeface="Figtree" pitchFamily="2" charset="0"/>
              </a:rPr>
              <a:t>Prejuízos físicos são fator limitante frequente</a:t>
            </a:r>
          </a:p>
        </p:txBody>
      </p:sp>
    </p:spTree>
    <p:extLst>
      <p:ext uri="{BB962C8B-B14F-4D97-AF65-F5344CB8AC3E}">
        <p14:creationId xmlns:p14="http://schemas.microsoft.com/office/powerpoint/2010/main" val="1501394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animBg="1"/>
      <p:bldP spid="18" grpId="0" animBg="1"/>
      <p:bldP spid="20" grpId="0" animBg="1"/>
      <p:bldP spid="21" grpId="0" animBg="1"/>
      <p:bldP spid="22" grpId="0" animBg="1"/>
    </p:bldLst>
  </p:timing>
</p:sld>
</file>

<file path=ppt/theme/theme1.xml><?xml version="1.0" encoding="utf-8"?>
<a:theme xmlns:a="http://schemas.openxmlformats.org/drawingml/2006/main" name="Therapy">
  <a:themeElements>
    <a:clrScheme name="Simple Light">
      <a:dk1>
        <a:srgbClr val="FFFFFF"/>
      </a:dk1>
      <a:lt1>
        <a:srgbClr val="363636"/>
      </a:lt1>
      <a:dk2>
        <a:srgbClr val="FFFCF9"/>
      </a:dk2>
      <a:lt2>
        <a:srgbClr val="FFD000"/>
      </a:lt2>
      <a:accent1>
        <a:srgbClr val="AA9027"/>
      </a:accent1>
      <a:accent2>
        <a:srgbClr val="FFFFFF"/>
      </a:accent2>
      <a:accent3>
        <a:srgbClr val="FFFFFF"/>
      </a:accent3>
      <a:accent4>
        <a:srgbClr val="FFFFFF"/>
      </a:accent4>
      <a:accent5>
        <a:srgbClr val="FFFFFF"/>
      </a:accent5>
      <a:accent6>
        <a:srgbClr val="FFFFFF"/>
      </a:accent6>
      <a:hlink>
        <a:srgbClr val="36363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rapy" id="{ABF7D729-6817-41C4-9C05-7A9621372179}" vid="{3B9A8CB5-B366-4EDB-873A-1F3B31F4CB54}"/>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Therapy</Template>
  <TotalTime>4203</TotalTime>
  <Words>6597</Words>
  <Application>Microsoft Office PowerPoint</Application>
  <PresentationFormat>Widescreen</PresentationFormat>
  <Paragraphs>547</Paragraphs>
  <Slides>49</Slides>
  <Notes>35</Notes>
  <HiddenSlides>1</HiddenSlides>
  <MMClips>0</MMClips>
  <ScaleCrop>false</ScaleCrop>
  <HeadingPairs>
    <vt:vector size="6" baseType="variant">
      <vt:variant>
        <vt:lpstr>Fontes usadas</vt:lpstr>
      </vt:variant>
      <vt:variant>
        <vt:i4>17</vt:i4>
      </vt:variant>
      <vt:variant>
        <vt:lpstr>Tema</vt:lpstr>
      </vt:variant>
      <vt:variant>
        <vt:i4>1</vt:i4>
      </vt:variant>
      <vt:variant>
        <vt:lpstr>Títulos de slides</vt:lpstr>
      </vt:variant>
      <vt:variant>
        <vt:i4>49</vt:i4>
      </vt:variant>
    </vt:vector>
  </HeadingPairs>
  <TitlesOfParts>
    <vt:vector size="67" baseType="lpstr">
      <vt:lpstr>NotoSerif-Regular</vt:lpstr>
      <vt:lpstr>PT Sans</vt:lpstr>
      <vt:lpstr>Figtree</vt:lpstr>
      <vt:lpstr>Cinzel SemiBold</vt:lpstr>
      <vt:lpstr>Arial</vt:lpstr>
      <vt:lpstr>Bebas Neue</vt:lpstr>
      <vt:lpstr>Nunito Light</vt:lpstr>
      <vt:lpstr>Calibri</vt:lpstr>
      <vt:lpstr>Jost Medium</vt:lpstr>
      <vt:lpstr>TimesNewRomanPS-ItalicMT</vt:lpstr>
      <vt:lpstr>Jost</vt:lpstr>
      <vt:lpstr>Times New Roman</vt:lpstr>
      <vt:lpstr>Palatino-Roman</vt:lpstr>
      <vt:lpstr>Palatino-Italic</vt:lpstr>
      <vt:lpstr>NotoSans-Regular</vt:lpstr>
      <vt:lpstr>TimesNewRomanPSMT</vt:lpstr>
      <vt:lpstr>Nexus-Roman</vt:lpstr>
      <vt:lpstr>Therapy</vt:lpstr>
      <vt:lpstr>Transtornos do neurodesenvolvimento</vt:lpstr>
      <vt:lpstr>Definição</vt:lpstr>
      <vt:lpstr>Transtornos do neurodesenvolvimento</vt:lpstr>
      <vt:lpstr>Apresentação do PowerPoint</vt:lpstr>
      <vt:lpstr>Deficiência intelectual</vt:lpstr>
      <vt:lpstr>DI: Etiologia</vt:lpstr>
      <vt:lpstr>Deficiência intelectual – Diagnóstico (DSM-5)</vt:lpstr>
      <vt:lpstr>DI – níveis de gravidade</vt:lpstr>
      <vt:lpstr>DI – níveis de gravidade</vt:lpstr>
      <vt:lpstr>DI - diagnóstico</vt:lpstr>
      <vt:lpstr>Características clínicas</vt:lpstr>
      <vt:lpstr>Diagnósticos diferenciais</vt:lpstr>
      <vt:lpstr>Tratamento</vt:lpstr>
      <vt:lpstr>Tratamento medicamentoso</vt:lpstr>
      <vt:lpstr>Apresentação do PowerPoint</vt:lpstr>
      <vt:lpstr>TEA</vt:lpstr>
      <vt:lpstr>TEA - Histórico</vt:lpstr>
      <vt:lpstr>Por que espectro?</vt:lpstr>
      <vt:lpstr>TEA – Diagnóstico (DSM-5)</vt:lpstr>
      <vt:lpstr>TEA – Diagnóstico (DSM-5)</vt:lpstr>
      <vt:lpstr>TEA – Critério B (DSM-5)</vt:lpstr>
      <vt:lpstr>TEA – Critério B (DSM-5)</vt:lpstr>
      <vt:lpstr>TEA – Critério B (DSM-5)</vt:lpstr>
      <vt:lpstr>TEA – Critério B (DSM-5)</vt:lpstr>
      <vt:lpstr>TEA – Diagnóstico (DSM-5)</vt:lpstr>
      <vt:lpstr>DSM-5</vt:lpstr>
      <vt:lpstr>Detecção precoce</vt:lpstr>
      <vt:lpstr>Apresentação do PowerPoint</vt:lpstr>
      <vt:lpstr>Diagnóstico diferencial</vt:lpstr>
      <vt:lpstr>Prognóstico e desfecho</vt:lpstr>
      <vt:lpstr>TEA - Tratamento</vt:lpstr>
      <vt:lpstr>Tratamento medicamentoso</vt:lpstr>
      <vt:lpstr>Apresentação do PowerPoint</vt:lpstr>
      <vt:lpstr>Caso clínico</vt:lpstr>
      <vt:lpstr>Caso clínico</vt:lpstr>
      <vt:lpstr>Caso clínico</vt:lpstr>
      <vt:lpstr>TDAH</vt:lpstr>
      <vt:lpstr>Diagnóstico (DSM-5)</vt:lpstr>
      <vt:lpstr>Diagnóstico (DSM-5)</vt:lpstr>
      <vt:lpstr>Diagnóstico (DSM-5)</vt:lpstr>
      <vt:lpstr>Apresentação do PowerPoint</vt:lpstr>
      <vt:lpstr>Apresentação do PowerPoint</vt:lpstr>
      <vt:lpstr>SNAP-IV</vt:lpstr>
      <vt:lpstr>Tratamento</vt:lpstr>
      <vt:lpstr>Tratamento</vt:lpstr>
      <vt:lpstr>Apresentação do PowerPoint</vt:lpstr>
      <vt:lpstr>Tratamento</vt:lpstr>
      <vt:lpstr>Tratamento</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Guilherme Constant</dc:creator>
  <cp:lastModifiedBy>Guilherme Constant</cp:lastModifiedBy>
  <cp:revision>151</cp:revision>
  <dcterms:created xsi:type="dcterms:W3CDTF">2023-06-27T19:40:26Z</dcterms:created>
  <dcterms:modified xsi:type="dcterms:W3CDTF">2026-05-27T10:34:56Z</dcterms:modified>
</cp:coreProperties>
</file>