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Lst>
  <p:notesMasterIdLst>
    <p:notesMasterId r:id="rId48"/>
  </p:notesMasterIdLst>
  <p:sldIdLst>
    <p:sldId id="256" r:id="rId2"/>
    <p:sldId id="308" r:id="rId3"/>
    <p:sldId id="309" r:id="rId4"/>
    <p:sldId id="421" r:id="rId5"/>
    <p:sldId id="423" r:id="rId6"/>
    <p:sldId id="425" r:id="rId7"/>
    <p:sldId id="426" r:id="rId8"/>
    <p:sldId id="427" r:id="rId9"/>
    <p:sldId id="430" r:id="rId10"/>
    <p:sldId id="429" r:id="rId11"/>
    <p:sldId id="431" r:id="rId12"/>
    <p:sldId id="432" r:id="rId13"/>
    <p:sldId id="434" r:id="rId14"/>
    <p:sldId id="435" r:id="rId15"/>
    <p:sldId id="306" r:id="rId16"/>
    <p:sldId id="410" r:id="rId17"/>
    <p:sldId id="411" r:id="rId18"/>
    <p:sldId id="436" r:id="rId19"/>
    <p:sldId id="437" r:id="rId20"/>
    <p:sldId id="382" r:id="rId21"/>
    <p:sldId id="413" r:id="rId22"/>
    <p:sldId id="415" r:id="rId23"/>
    <p:sldId id="417" r:id="rId24"/>
    <p:sldId id="418" r:id="rId25"/>
    <p:sldId id="383" r:id="rId26"/>
    <p:sldId id="384" r:id="rId27"/>
    <p:sldId id="385" r:id="rId28"/>
    <p:sldId id="428" r:id="rId29"/>
    <p:sldId id="399" r:id="rId30"/>
    <p:sldId id="403" r:id="rId31"/>
    <p:sldId id="419" r:id="rId32"/>
    <p:sldId id="408" r:id="rId33"/>
    <p:sldId id="439" r:id="rId34"/>
    <p:sldId id="261" r:id="rId35"/>
    <p:sldId id="263" r:id="rId36"/>
    <p:sldId id="264" r:id="rId37"/>
    <p:sldId id="265" r:id="rId38"/>
    <p:sldId id="266" r:id="rId39"/>
    <p:sldId id="269" r:id="rId40"/>
    <p:sldId id="268" r:id="rId41"/>
    <p:sldId id="277" r:id="rId42"/>
    <p:sldId id="279" r:id="rId43"/>
    <p:sldId id="420" r:id="rId44"/>
    <p:sldId id="282" r:id="rId45"/>
    <p:sldId id="283" r:id="rId46"/>
    <p:sldId id="305" r:id="rId47"/>
  </p:sldIdLst>
  <p:sldSz cx="12192000" cy="6858000"/>
  <p:notesSz cx="6858000" cy="9144000"/>
  <p:embeddedFontLst>
    <p:embeddedFont>
      <p:font typeface="Figtree" pitchFamily="2" charset="0"/>
      <p:regular r:id="rId49"/>
      <p:bold r:id="rId50"/>
      <p:italic r:id="rId51"/>
      <p:boldItalic r:id="rId52"/>
    </p:embeddedFont>
    <p:embeddedFont>
      <p:font typeface="Jost" pitchFamily="2" charset="0"/>
      <p:regular r:id="rId53"/>
      <p:bold r:id="rId54"/>
      <p:italic r:id="rId55"/>
      <p:boldItalic r:id="rId56"/>
    </p:embeddedFont>
    <p:embeddedFont>
      <p:font typeface="Jost Medium" pitchFamily="2" charset="0"/>
      <p:regular r:id="rId57"/>
      <p:italic r:id="rId5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9E7"/>
    <a:srgbClr val="FFFCF9"/>
    <a:srgbClr val="678D72"/>
    <a:srgbClr val="FFF3E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Estilo Médio 3 - Ênfase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3C2FFA5D-87B4-456A-9821-1D502468CF0F}" styleName="Estilo com Tema 1 - Ênfase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113A9D2-9D6B-4929-AA2D-F23B5EE8CBE7}" styleName="Estilo com Tema 2 - Ênfase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Estilo com Tema 2 - Ênfase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Estilo com Tema 1 - Ênfase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2D5ABB26-0587-4C30-8999-92F81FD0307C}" styleName="Nenhum Estilo, Nenhuma Grad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7853C-536D-4A76-A0AE-DD22124D55A5}" styleName="Estilo com Tema 1 - Ênfase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75DCB02-9BB8-47FD-8907-85C794F793BA}" styleName="Estilo com Tema 1 - Ênfase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5758FB7-9AC5-4552-8A53-C91805E547FA}" styleName="Estilo com Tema 1 - Ênfase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5940675A-B579-460E-94D1-54222C63F5DA}" styleName="Nenhum Estilo, Grade de Tabe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E269D01E-BC32-4049-B463-5C60D7B0CCD2}" styleName="Estilo com Tema 2 - Ênfase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9012ECD-51FC-41F1-AA8D-1B2483CD663E}" styleName="Estilo Claro 2 - Ênfase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0660B408-B3CF-4A94-85FC-2B1E0A45F4A2}" styleName="Estilo Escuro 2 - Ênfase 1/Ênfas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08FB837D-C827-4EFA-A057-4D05807E0F7C}" styleName="Estilo com Tema 1 - Ênfase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58" autoAdjust="0"/>
    <p:restoredTop sz="85351" autoAdjust="0"/>
  </p:normalViewPr>
  <p:slideViewPr>
    <p:cSldViewPr snapToGrid="0">
      <p:cViewPr varScale="1">
        <p:scale>
          <a:sx n="68" d="100"/>
          <a:sy n="68" d="100"/>
        </p:scale>
        <p:origin x="960"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font" Target="fonts/font2.fntdata"/><Relationship Id="rId55" Type="http://schemas.openxmlformats.org/officeDocument/2006/relationships/font" Target="fonts/font7.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5.fntdata"/><Relationship Id="rId58" Type="http://schemas.openxmlformats.org/officeDocument/2006/relationships/font" Target="fonts/font10.fntdata"/><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56" Type="http://schemas.openxmlformats.org/officeDocument/2006/relationships/font" Target="fonts/font8.fntdata"/><Relationship Id="rId8" Type="http://schemas.openxmlformats.org/officeDocument/2006/relationships/slide" Target="slides/slide7.xml"/><Relationship Id="rId51" Type="http://schemas.openxmlformats.org/officeDocument/2006/relationships/font" Target="fonts/font3.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6.fntdata"/><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fntdata"/><Relationship Id="rId57" Type="http://schemas.openxmlformats.org/officeDocument/2006/relationships/font" Target="fonts/font9.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4.fntdata"/><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C05CC3-F146-4B18-9173-1221FC06BFA7}" type="datetimeFigureOut">
              <a:rPr lang="pt-BR" smtClean="0"/>
              <a:t>22/07/2026</a:t>
            </a:fld>
            <a:endParaRPr lang="pt-BR"/>
          </a:p>
        </p:txBody>
      </p:sp>
      <p:sp>
        <p:nvSpPr>
          <p:cNvPr id="4" name="Espaço Reservado para Imagem de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C58AABA-127F-46CB-962C-20BC1253782D}" type="slidenum">
              <a:rPr lang="pt-BR" smtClean="0"/>
              <a:t>‹nº›</a:t>
            </a:fld>
            <a:endParaRPr lang="pt-BR"/>
          </a:p>
        </p:txBody>
      </p:sp>
    </p:spTree>
    <p:extLst>
      <p:ext uri="{BB962C8B-B14F-4D97-AF65-F5344CB8AC3E}">
        <p14:creationId xmlns:p14="http://schemas.microsoft.com/office/powerpoint/2010/main" val="35934078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sz="1800" b="0" i="0" dirty="0">
                <a:solidFill>
                  <a:srgbClr val="00567D"/>
                </a:solidFill>
                <a:effectLst/>
                <a:latin typeface="NotoSans-Regular"/>
              </a:rPr>
              <a:t>Os transtornos do neurodesenvolvimento </a:t>
            </a:r>
            <a:r>
              <a:rPr lang="pt-BR" sz="1800" b="0" i="0" dirty="0">
                <a:solidFill>
                  <a:srgbClr val="000000"/>
                </a:solidFill>
                <a:effectLst/>
                <a:latin typeface="NotoSerif-Regular"/>
              </a:rPr>
              <a:t>são um grupo de condições com início no período do desenvolvimento. Os transtornos tipicamente se manifestam cedo no desenvolvimento, em geral antes de a criança ingressar na escola, sendo caracterizados por déficits no desenvolvimento ou diferenças nos processos cerebrais, o que acarreta prejuízos no funcionamento pessoal, social, acadêmico ou profissional. </a:t>
            </a:r>
            <a:br>
              <a:rPr lang="pt-BR" dirty="0"/>
            </a:br>
            <a:endParaRPr lang="pt-BR" dirty="0"/>
          </a:p>
        </p:txBody>
      </p:sp>
      <p:sp>
        <p:nvSpPr>
          <p:cNvPr id="4" name="Espaço Reservado para Número de Slide 3"/>
          <p:cNvSpPr>
            <a:spLocks noGrp="1"/>
          </p:cNvSpPr>
          <p:nvPr>
            <p:ph type="sldNum" sz="quarter" idx="5"/>
          </p:nvPr>
        </p:nvSpPr>
        <p:spPr/>
        <p:txBody>
          <a:bodyPr/>
          <a:lstStyle/>
          <a:p>
            <a:fld id="{6C58AABA-127F-46CB-962C-20BC1253782D}" type="slidenum">
              <a:rPr lang="pt-BR" smtClean="0"/>
              <a:t>2</a:t>
            </a:fld>
            <a:endParaRPr lang="pt-BR"/>
          </a:p>
        </p:txBody>
      </p:sp>
    </p:spTree>
    <p:extLst>
      <p:ext uri="{BB962C8B-B14F-4D97-AF65-F5344CB8AC3E}">
        <p14:creationId xmlns:p14="http://schemas.microsoft.com/office/powerpoint/2010/main" val="17190353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sz="1800" b="0" i="0" dirty="0">
                <a:solidFill>
                  <a:srgbClr val="231F20"/>
                </a:solidFill>
                <a:effectLst/>
                <a:latin typeface="Palatino-Roman"/>
              </a:rPr>
              <a:t>Tanto TDAH quanto TEA não tem prejuízo de </a:t>
            </a:r>
            <a:r>
              <a:rPr lang="pt-BR" sz="1800" b="0" i="0" dirty="0" err="1">
                <a:solidFill>
                  <a:srgbClr val="231F20"/>
                </a:solidFill>
                <a:effectLst/>
                <a:latin typeface="Palatino-Roman"/>
              </a:rPr>
              <a:t>AVDs</a:t>
            </a:r>
            <a:r>
              <a:rPr lang="pt-BR" sz="1800" b="0" i="0" dirty="0">
                <a:solidFill>
                  <a:srgbClr val="231F20"/>
                </a:solidFill>
                <a:effectLst/>
                <a:latin typeface="Palatino-Roman"/>
              </a:rPr>
              <a:t> então isso ajuda a diferenciar. </a:t>
            </a:r>
          </a:p>
          <a:p>
            <a:r>
              <a:rPr lang="pt-BR" sz="1800" b="0" i="0" dirty="0">
                <a:solidFill>
                  <a:srgbClr val="231F20"/>
                </a:solidFill>
                <a:effectLst/>
                <a:latin typeface="Palatino-Roman"/>
              </a:rPr>
              <a:t>DI e TEA é uma comorbidade comum. </a:t>
            </a:r>
            <a:r>
              <a:rPr lang="pt-BR" sz="1800" b="0" i="0" dirty="0" err="1">
                <a:solidFill>
                  <a:srgbClr val="231F20"/>
                </a:solidFill>
                <a:effectLst/>
                <a:latin typeface="Palatino-Roman"/>
              </a:rPr>
              <a:t>Alem</a:t>
            </a:r>
            <a:r>
              <a:rPr lang="pt-BR" sz="1800" b="0" i="0" dirty="0">
                <a:solidFill>
                  <a:srgbClr val="231F20"/>
                </a:solidFill>
                <a:effectLst/>
                <a:latin typeface="Palatino-Roman"/>
              </a:rPr>
              <a:t> disso, podem ser similares em sintomas. Ex.: comportamentos repetitivos podem ocorrer em ambos</a:t>
            </a:r>
          </a:p>
          <a:p>
            <a:r>
              <a:rPr lang="pt-BR" sz="1800" b="0" i="0" dirty="0">
                <a:solidFill>
                  <a:srgbClr val="231F20"/>
                </a:solidFill>
                <a:effectLst/>
                <a:latin typeface="Palatino-Roman"/>
              </a:rPr>
              <a:t>TEA não tem prejuízo de </a:t>
            </a:r>
            <a:r>
              <a:rPr lang="pt-BR" sz="1800" b="0" i="0" dirty="0" err="1">
                <a:solidFill>
                  <a:srgbClr val="231F20"/>
                </a:solidFill>
                <a:effectLst/>
                <a:latin typeface="Palatino-Roman"/>
              </a:rPr>
              <a:t>AVDs</a:t>
            </a:r>
            <a:r>
              <a:rPr lang="pt-BR" sz="1800" b="0" i="0" dirty="0">
                <a:solidFill>
                  <a:srgbClr val="231F20"/>
                </a:solidFill>
                <a:effectLst/>
                <a:latin typeface="Palatino-Roman"/>
              </a:rPr>
              <a:t>, se tiver sugere DI. Mas pode ser DI e TEA juntos, quando suspeitar? Quando a comunicação está mais afetada que outras habilidades </a:t>
            </a:r>
          </a:p>
          <a:p>
            <a:endParaRPr lang="pt-BR" sz="1800" b="0" i="0" dirty="0">
              <a:solidFill>
                <a:srgbClr val="231F20"/>
              </a:solidFill>
              <a:effectLst/>
              <a:latin typeface="Palatino-Roman"/>
            </a:endParaRPr>
          </a:p>
          <a:p>
            <a:r>
              <a:rPr lang="pt-BR" sz="1800" b="0" i="0" dirty="0">
                <a:solidFill>
                  <a:srgbClr val="231F20"/>
                </a:solidFill>
                <a:effectLst/>
                <a:latin typeface="Palatino-Roman"/>
              </a:rPr>
              <a:t>deficiência intelectual é comum entre pessoas com transtorno do espectro autista. Sua investigação pode ser complicada por déficits </a:t>
            </a:r>
            <a:r>
              <a:rPr lang="pt-BR" sz="1800" b="0" i="0" dirty="0" err="1">
                <a:solidFill>
                  <a:srgbClr val="231F20"/>
                </a:solidFill>
                <a:effectLst/>
                <a:latin typeface="Palatino-Roman"/>
              </a:rPr>
              <a:t>sociocomunicacionais</a:t>
            </a:r>
            <a:r>
              <a:rPr lang="pt-BR" sz="1800" b="0" i="0" dirty="0">
                <a:solidFill>
                  <a:srgbClr val="231F20"/>
                </a:solidFill>
                <a:effectLst/>
                <a:latin typeface="Palatino-Roman"/>
              </a:rPr>
              <a:t> e comportamentais, inerentes ao transtorno do espectro autista,</a:t>
            </a:r>
            <a:r>
              <a:rPr lang="pt-BR" dirty="0"/>
              <a:t> </a:t>
            </a:r>
          </a:p>
          <a:p>
            <a:r>
              <a:rPr lang="pt-BR" sz="1800" b="0" i="0" dirty="0">
                <a:solidFill>
                  <a:srgbClr val="231F20"/>
                </a:solidFill>
                <a:effectLst/>
                <a:latin typeface="Palatino-Roman"/>
              </a:rPr>
              <a:t>Pode ser difícil diferenciar deficiência intelectual sem transtorno do espectro autista de transtorno do espectro autista em crianças muito jovens. Indivíduos com deficiência intelectual que não desenvolveram habilidades linguísticas ou simbólicas também representam um desafio para o diagnóstico diferencial, uma vez que comportamentos repetitivos frequentemente também ocorrem em tais indivíduos. Um diagnóstico de transtorno do espectro autista em uma pessoa com deficiência intelectual é adequado quando a comunicação e a interação sociais estão significativamente prejudicadas em relação ao nível de desenvolvimento de suas habilidades não verbais (p. ex., habilidades motoras finas, solução de problemas não verbais). Diferentemente, a deficiência intelectual é o diagnóstico apropriado quando não há discrepância aparente entre o nível das habilidades de comunicação social e outras habilidades intelectuais</a:t>
            </a:r>
            <a:r>
              <a:rPr lang="pt-BR" dirty="0"/>
              <a:t> </a:t>
            </a:r>
            <a:br>
              <a:rPr lang="pt-BR" dirty="0"/>
            </a:br>
            <a:br>
              <a:rPr lang="pt-BR" dirty="0"/>
            </a:br>
            <a:endParaRPr lang="pt-BR" dirty="0"/>
          </a:p>
        </p:txBody>
      </p:sp>
      <p:sp>
        <p:nvSpPr>
          <p:cNvPr id="4" name="Espaço Reservado para Número de Slide 3"/>
          <p:cNvSpPr>
            <a:spLocks noGrp="1"/>
          </p:cNvSpPr>
          <p:nvPr>
            <p:ph type="sldNum" sz="quarter" idx="5"/>
          </p:nvPr>
        </p:nvSpPr>
        <p:spPr/>
        <p:txBody>
          <a:bodyPr/>
          <a:lstStyle/>
          <a:p>
            <a:fld id="{6C58AABA-127F-46CB-962C-20BC1253782D}" type="slidenum">
              <a:rPr lang="pt-BR" smtClean="0"/>
              <a:t>12</a:t>
            </a:fld>
            <a:endParaRPr lang="pt-BR"/>
          </a:p>
        </p:txBody>
      </p:sp>
    </p:spTree>
    <p:extLst>
      <p:ext uri="{BB962C8B-B14F-4D97-AF65-F5344CB8AC3E}">
        <p14:creationId xmlns:p14="http://schemas.microsoft.com/office/powerpoint/2010/main" val="19843594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A fisioterapia e terapia ocupacional podem contribuir para o tratamento porque a DI é muitas vezes acompanhada de tônus muscular fraco, falta de coordenação e desenvolvimento lento de habilidades motoras. Um terapeuta será capaz de configurar um plano de tratamento individualizado que pode ser realizado em casa, escola ou instituição.</a:t>
            </a:r>
          </a:p>
          <a:p>
            <a:endParaRPr lang="pt-BR" dirty="0"/>
          </a:p>
          <a:p>
            <a:r>
              <a:rPr lang="pt-BR" dirty="0" err="1"/>
              <a:t>Educacao</a:t>
            </a:r>
            <a:r>
              <a:rPr lang="pt-BR" dirty="0"/>
              <a:t> inclusiva: A tendência atual é de se educar crianças com DI tanto quanto possível em condições normais ao invés de em escolas especiais (educação inclusiva). Isso se</a:t>
            </a:r>
          </a:p>
          <a:p>
            <a:r>
              <a:rPr lang="pt-BR" dirty="0"/>
              <a:t>aplica especialmente àqueles com formas mais leves de DI</a:t>
            </a:r>
          </a:p>
        </p:txBody>
      </p:sp>
      <p:sp>
        <p:nvSpPr>
          <p:cNvPr id="4" name="Espaço Reservado para Número de Slide 3"/>
          <p:cNvSpPr>
            <a:spLocks noGrp="1"/>
          </p:cNvSpPr>
          <p:nvPr>
            <p:ph type="sldNum" sz="quarter" idx="5"/>
          </p:nvPr>
        </p:nvSpPr>
        <p:spPr/>
        <p:txBody>
          <a:bodyPr/>
          <a:lstStyle/>
          <a:p>
            <a:fld id="{6C58AABA-127F-46CB-962C-20BC1253782D}" type="slidenum">
              <a:rPr lang="pt-BR" smtClean="0"/>
              <a:t>13</a:t>
            </a:fld>
            <a:endParaRPr lang="pt-BR"/>
          </a:p>
        </p:txBody>
      </p:sp>
    </p:spTree>
    <p:extLst>
      <p:ext uri="{BB962C8B-B14F-4D97-AF65-F5344CB8AC3E}">
        <p14:creationId xmlns:p14="http://schemas.microsoft.com/office/powerpoint/2010/main" val="22393070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IACAPAP: medicações são mais baseadas na experiencia empírica do que em estudos</a:t>
            </a:r>
          </a:p>
          <a:p>
            <a:endParaRPr lang="pt-BR" dirty="0"/>
          </a:p>
          <a:p>
            <a:r>
              <a:rPr lang="pt-BR" dirty="0"/>
              <a:t>https://pubmed.ncbi.nlm.nih.gov/26779860/</a:t>
            </a:r>
          </a:p>
          <a:p>
            <a:r>
              <a:rPr lang="en-US" dirty="0"/>
              <a:t>Antipsychotics, particularly risperidone, appear to be effective in reducing problem behaviors in children with intellectual disability. Evidence in adults is inconclusive. Methylphenidate appears to be effective, and α-agonists appear promising in reducing attention-deficit hyperactivity disorder symptoms. Lithium might be effective in reducing aggression. Evidence is limited to support the use of antiepileptic drugs, anxiolytics, and naltrexone for management of problem behaviors. Antidepressants may be poorly tolerated and might not be effective in reducing repetitive/stereotypic </a:t>
            </a:r>
            <a:r>
              <a:rPr lang="en-US" dirty="0" err="1"/>
              <a:t>behaviors.In</a:t>
            </a:r>
            <a:r>
              <a:rPr lang="en-US" dirty="0"/>
              <a:t> recent trials, glutamatergic and GABAergic agents for fragile X syndrome, and acetylcholinesterase inhibitors for Down's syndrome, failed to show efficacy. Growth hormone treatment might improve cognition and behavior in Prader-Willi syndrome population. Results from oxytocin trials on social behaviors are inconclusive albeit promising. Melatonin appears to improve sleep. Most trials of dietary supplements did not show benefits. </a:t>
            </a:r>
          </a:p>
          <a:p>
            <a:r>
              <a:rPr lang="en-US" dirty="0"/>
              <a:t>Evidence-based pharmacotherapy options in people with intellectual disability are limited, and many agents can cause substantial adverse events.</a:t>
            </a:r>
            <a:endParaRPr lang="pt-BR" dirty="0"/>
          </a:p>
        </p:txBody>
      </p:sp>
      <p:sp>
        <p:nvSpPr>
          <p:cNvPr id="4" name="Espaço Reservado para Número de Slide 3"/>
          <p:cNvSpPr>
            <a:spLocks noGrp="1"/>
          </p:cNvSpPr>
          <p:nvPr>
            <p:ph type="sldNum" sz="quarter" idx="5"/>
          </p:nvPr>
        </p:nvSpPr>
        <p:spPr/>
        <p:txBody>
          <a:bodyPr/>
          <a:lstStyle/>
          <a:p>
            <a:fld id="{6C58AABA-127F-46CB-962C-20BC1253782D}" type="slidenum">
              <a:rPr lang="pt-BR" smtClean="0"/>
              <a:t>14</a:t>
            </a:fld>
            <a:endParaRPr lang="pt-BR"/>
          </a:p>
        </p:txBody>
      </p:sp>
    </p:spTree>
    <p:extLst>
      <p:ext uri="{BB962C8B-B14F-4D97-AF65-F5344CB8AC3E}">
        <p14:creationId xmlns:p14="http://schemas.microsoft.com/office/powerpoint/2010/main" val="24638177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1200" b="0" i="0" kern="1200" dirty="0">
                <a:solidFill>
                  <a:schemeClr val="tx1"/>
                </a:solidFill>
                <a:effectLst/>
                <a:latin typeface="+mn-lt"/>
                <a:ea typeface="+mn-ea"/>
                <a:cs typeface="+mn-cs"/>
              </a:rPr>
              <a:t>Esses sintomas estão presentes no período inicial do desenvolvimento, mas podem não se manifestar plenamente até que as demandas sociais excedam as capacidades limitadas da criança, ou ainda</a:t>
            </a:r>
            <a:br>
              <a:rPr lang="pt-BR" sz="1200" b="0" i="0" kern="1200" dirty="0">
                <a:solidFill>
                  <a:schemeClr val="tx1"/>
                </a:solidFill>
                <a:effectLst/>
                <a:latin typeface="+mn-lt"/>
                <a:ea typeface="+mn-ea"/>
                <a:cs typeface="+mn-cs"/>
              </a:rPr>
            </a:br>
            <a:r>
              <a:rPr lang="pt-BR" sz="1200" b="0" i="0" kern="1200" dirty="0">
                <a:solidFill>
                  <a:schemeClr val="tx1"/>
                </a:solidFill>
                <a:effectLst/>
                <a:latin typeface="+mn-lt"/>
                <a:ea typeface="+mn-ea"/>
                <a:cs typeface="+mn-cs"/>
              </a:rPr>
              <a:t>podem ser mascaradas por estratégias aprendidas ao longo da vida.</a:t>
            </a:r>
            <a:r>
              <a:rPr lang="pt-BR" dirty="0"/>
              <a:t>  </a:t>
            </a:r>
          </a:p>
          <a:p>
            <a:endParaRPr lang="pt-BR" dirty="0"/>
          </a:p>
        </p:txBody>
      </p:sp>
      <p:sp>
        <p:nvSpPr>
          <p:cNvPr id="4" name="Espaço Reservado para Número de Slide 3"/>
          <p:cNvSpPr>
            <a:spLocks noGrp="1"/>
          </p:cNvSpPr>
          <p:nvPr>
            <p:ph type="sldNum" sz="quarter" idx="5"/>
          </p:nvPr>
        </p:nvSpPr>
        <p:spPr/>
        <p:txBody>
          <a:bodyPr/>
          <a:lstStyle/>
          <a:p>
            <a:fld id="{6C58AABA-127F-46CB-962C-20BC1253782D}" type="slidenum">
              <a:rPr lang="pt-BR" smtClean="0"/>
              <a:t>16</a:t>
            </a:fld>
            <a:endParaRPr lang="pt-BR"/>
          </a:p>
        </p:txBody>
      </p:sp>
    </p:spTree>
    <p:extLst>
      <p:ext uri="{BB962C8B-B14F-4D97-AF65-F5344CB8AC3E}">
        <p14:creationId xmlns:p14="http://schemas.microsoft.com/office/powerpoint/2010/main" val="35406483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sz="1200" b="0" i="0" kern="1200" dirty="0" err="1">
                <a:solidFill>
                  <a:schemeClr val="tx1"/>
                </a:solidFill>
                <a:effectLst/>
                <a:latin typeface="+mn-lt"/>
                <a:ea typeface="+mn-ea"/>
                <a:cs typeface="+mn-cs"/>
              </a:rPr>
              <a:t>Bleuler</a:t>
            </a:r>
            <a:r>
              <a:rPr lang="pt-BR" sz="1200" b="0" i="0" kern="1200" dirty="0">
                <a:solidFill>
                  <a:schemeClr val="tx1"/>
                </a:solidFill>
                <a:effectLst/>
                <a:latin typeface="+mn-lt"/>
                <a:ea typeface="+mn-ea"/>
                <a:cs typeface="+mn-cs"/>
              </a:rPr>
              <a:t>, psiquiatra suíço, cunhou os termos </a:t>
            </a:r>
            <a:r>
              <a:rPr lang="pt-BR" sz="1200" b="0" i="1" kern="1200" dirty="0">
                <a:solidFill>
                  <a:schemeClr val="tx1"/>
                </a:solidFill>
                <a:effectLst/>
                <a:latin typeface="+mn-lt"/>
                <a:ea typeface="+mn-ea"/>
                <a:cs typeface="+mn-cs"/>
              </a:rPr>
              <a:t>esquizofrenia </a:t>
            </a:r>
            <a:r>
              <a:rPr lang="pt-BR" sz="1200" b="0" i="0" kern="1200" dirty="0">
                <a:solidFill>
                  <a:schemeClr val="tx1"/>
                </a:solidFill>
                <a:effectLst/>
                <a:latin typeface="+mn-lt"/>
                <a:ea typeface="+mn-ea"/>
                <a:cs typeface="+mn-cs"/>
              </a:rPr>
              <a:t>e </a:t>
            </a:r>
            <a:r>
              <a:rPr lang="pt-BR" sz="1200" b="0" i="1" kern="1200" dirty="0">
                <a:solidFill>
                  <a:schemeClr val="tx1"/>
                </a:solidFill>
                <a:effectLst/>
                <a:latin typeface="+mn-lt"/>
                <a:ea typeface="+mn-ea"/>
                <a:cs typeface="+mn-cs"/>
              </a:rPr>
              <a:t>autismo no inicio do século XX,</a:t>
            </a:r>
            <a:r>
              <a:rPr lang="pt-BR" sz="1200" b="0" i="1" kern="1200" baseline="0" dirty="0">
                <a:solidFill>
                  <a:schemeClr val="tx1"/>
                </a:solidFill>
                <a:effectLst/>
                <a:latin typeface="+mn-lt"/>
                <a:ea typeface="+mn-ea"/>
                <a:cs typeface="+mn-cs"/>
              </a:rPr>
              <a:t> e</a:t>
            </a:r>
            <a:r>
              <a:rPr lang="pt-BR" sz="1200" b="0" i="0" kern="1200" dirty="0">
                <a:solidFill>
                  <a:schemeClr val="tx1"/>
                </a:solidFill>
                <a:effectLst/>
                <a:latin typeface="+mn-lt"/>
                <a:ea typeface="+mn-ea"/>
                <a:cs typeface="+mn-cs"/>
              </a:rPr>
              <a:t>le derivou este último da palavra grega </a:t>
            </a:r>
            <a:r>
              <a:rPr lang="pt-BR" sz="1200" b="0" i="1" kern="1200" dirty="0">
                <a:solidFill>
                  <a:schemeClr val="tx1"/>
                </a:solidFill>
                <a:effectLst/>
                <a:latin typeface="+mn-lt"/>
                <a:ea typeface="+mn-ea"/>
                <a:cs typeface="+mn-cs"/>
              </a:rPr>
              <a:t>autos </a:t>
            </a:r>
            <a:r>
              <a:rPr lang="pt-BR" sz="1200" b="0" i="0" kern="1200" dirty="0">
                <a:solidFill>
                  <a:schemeClr val="tx1"/>
                </a:solidFill>
                <a:effectLst/>
                <a:latin typeface="+mn-lt"/>
                <a:ea typeface="+mn-ea"/>
                <a:cs typeface="+mn-cs"/>
              </a:rPr>
              <a:t>(que significa “eu”) para descrever a retirada ativa de pacientes com esquizofrenia em sua própria vida</a:t>
            </a:r>
            <a:r>
              <a:rPr lang="pt-BR" dirty="0"/>
              <a:t> em um esforço para lidar com </a:t>
            </a:r>
            <a:r>
              <a:rPr lang="pt-BR" dirty="0" err="1"/>
              <a:t>epxperiencias</a:t>
            </a:r>
            <a:r>
              <a:rPr lang="pt-BR" baseline="0" dirty="0"/>
              <a:t> externas intoleráveis.</a:t>
            </a:r>
          </a:p>
          <a:p>
            <a:endParaRPr lang="pt-BR" baseline="0" dirty="0"/>
          </a:p>
          <a:p>
            <a:r>
              <a:rPr lang="pt-BR" baseline="0" dirty="0"/>
              <a:t>O uso do termo “autismo” no seu sentido atual começou 30 anos depois, quando o pediatra austríaco Hans Asperger adotou a terminologia de </a:t>
            </a:r>
            <a:r>
              <a:rPr lang="pt-BR" baseline="0" dirty="0" err="1"/>
              <a:t>Bleuler</a:t>
            </a:r>
            <a:r>
              <a:rPr lang="pt-BR" baseline="0" dirty="0"/>
              <a:t> de “psicopatas autistas” em uma palestra que ele proferiu no Hospital</a:t>
            </a:r>
          </a:p>
          <a:p>
            <a:r>
              <a:rPr lang="pt-BR" baseline="0" dirty="0"/>
              <a:t>Universitário de Viena (Asperger, 1938). Em 1944, Asperger publicou sua segunda tese de doutorado (primeira transcrita em 1943) (Asperger, 1944), onde descreveu um grupo de crianças e adolescentes com déficits em comunicação e habilidades sociais e também com um padrão restritivo e repetitivo de comportamentos</a:t>
            </a:r>
          </a:p>
          <a:p>
            <a:endParaRPr lang="pt-BR" baseline="0" dirty="0"/>
          </a:p>
          <a:p>
            <a:r>
              <a:rPr lang="pt-BR" baseline="0" dirty="0"/>
              <a:t>Mais ou menos simultaneamente e sem saber do trabalho um do outro, Kanner descreveu 11 crianças com “indiferença autista” e “insistência na mesmice”. As crianças descritas por Asperger diferiam das de Kanner, pois não apresentavam atrasos significativos no desenvolvimento cognitivo ou de linguagem precoce.</a:t>
            </a:r>
          </a:p>
          <a:p>
            <a:endParaRPr lang="pt-BR" baseline="0" dirty="0"/>
          </a:p>
          <a:p>
            <a:r>
              <a:rPr lang="pt-BR" baseline="0" dirty="0"/>
              <a:t>O texto de Asperger permaneceu desconhecido a principio, mas depois foi traduzido para o inglês e passou a ser difundido ao longo dos anos. Gradualmente foi se reconhecendo que o autismo é um espectro </a:t>
            </a:r>
            <a:r>
              <a:rPr lang="pt-BR" baseline="0" dirty="0" err="1"/>
              <a:t>entao</a:t>
            </a:r>
            <a:r>
              <a:rPr lang="pt-BR" baseline="0" dirty="0"/>
              <a:t> adotou-se esse termo no DSM5, incluindo o autismo e o t. de </a:t>
            </a:r>
            <a:r>
              <a:rPr lang="pt-BR" baseline="0" dirty="0" err="1"/>
              <a:t>asperger</a:t>
            </a:r>
            <a:br>
              <a:rPr lang="pt-BR" dirty="0"/>
            </a:br>
            <a:endParaRPr lang="pt-BR" dirty="0"/>
          </a:p>
          <a:p>
            <a:endParaRPr lang="pt-BR" dirty="0"/>
          </a:p>
        </p:txBody>
      </p:sp>
      <p:sp>
        <p:nvSpPr>
          <p:cNvPr id="4" name="Espaço Reservado para Número de Slide 3"/>
          <p:cNvSpPr>
            <a:spLocks noGrp="1"/>
          </p:cNvSpPr>
          <p:nvPr>
            <p:ph type="sldNum" sz="quarter" idx="5"/>
          </p:nvPr>
        </p:nvSpPr>
        <p:spPr/>
        <p:txBody>
          <a:bodyPr/>
          <a:lstStyle/>
          <a:p>
            <a:fld id="{6C58AABA-127F-46CB-962C-20BC1253782D}" type="slidenum">
              <a:rPr lang="pt-BR" smtClean="0"/>
              <a:t>17</a:t>
            </a:fld>
            <a:endParaRPr lang="pt-BR"/>
          </a:p>
        </p:txBody>
      </p:sp>
    </p:spTree>
    <p:extLst>
      <p:ext uri="{BB962C8B-B14F-4D97-AF65-F5344CB8AC3E}">
        <p14:creationId xmlns:p14="http://schemas.microsoft.com/office/powerpoint/2010/main" val="28376416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60F533-F72B-5C55-1014-669452C8CEF0}"/>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D9773EFF-A62A-B703-6BD2-0B32BFB4A0A6}"/>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9E4873BF-1461-B4A8-E837-8F0F034FB803}"/>
              </a:ext>
            </a:extLst>
          </p:cNvPr>
          <p:cNvSpPr>
            <a:spLocks noGrp="1"/>
          </p:cNvSpPr>
          <p:nvPr>
            <p:ph type="body" idx="1"/>
          </p:nvPr>
        </p:nvSpPr>
        <p:spPr/>
        <p:txBody>
          <a:bodyPr/>
          <a:lstStyle/>
          <a:p>
            <a:r>
              <a:rPr lang="pt-BR" dirty="0"/>
              <a:t>Deve ter alterações nos 3</a:t>
            </a:r>
            <a:r>
              <a:rPr lang="pt-BR" baseline="0" dirty="0"/>
              <a:t> subcritérios, pelo DSM. Vale lembrar que é sobre COMUNICAÇÃO, não fala. pode haver alterações na fala, mas pode haver alterações da comunicação social mesmo se fala estiver normal. E se não houver fala, ainda assim a comunicação social é avaliada</a:t>
            </a:r>
          </a:p>
          <a:p>
            <a:pPr marL="0" marR="0" lvl="0" indent="0" algn="l" defTabSz="914400" rtl="0" eaLnBrk="1" fontAlgn="auto" latinLnBrk="0" hangingPunct="1">
              <a:lnSpc>
                <a:spcPct val="100000"/>
              </a:lnSpc>
              <a:spcBef>
                <a:spcPts val="0"/>
              </a:spcBef>
              <a:spcAft>
                <a:spcPts val="0"/>
              </a:spcAft>
              <a:buClrTx/>
              <a:buSzTx/>
              <a:buFontTx/>
              <a:buNone/>
              <a:tabLst/>
              <a:defRPr/>
            </a:pPr>
            <a:r>
              <a:rPr lang="pt-BR" dirty="0">
                <a:solidFill>
                  <a:schemeClr val="bg1"/>
                </a:solidFill>
              </a:rPr>
              <a:t>Ecolalia, fala anormalmente alta, baixa, rápida, lenta, monótona, Invenção de termos próprios, repetições inadequadas de frases</a:t>
            </a:r>
          </a:p>
          <a:p>
            <a:endParaRPr lang="pt-BR" baseline="0" dirty="0"/>
          </a:p>
          <a:p>
            <a:endParaRPr lang="pt-BR" baseline="0" dirty="0"/>
          </a:p>
          <a:p>
            <a:r>
              <a:rPr lang="pt-BR" baseline="0" dirty="0"/>
              <a:t>RECIPROCIDADE SOCIOEMOCIONAL: alguns tem desinteresse. O</a:t>
            </a:r>
            <a:r>
              <a:rPr lang="pt-BR" sz="1200" b="0" i="0" kern="1200" dirty="0">
                <a:solidFill>
                  <a:schemeClr val="tx1"/>
                </a:solidFill>
                <a:effectLst/>
                <a:latin typeface="+mn-lt"/>
                <a:ea typeface="+mn-ea"/>
                <a:cs typeface="+mn-cs"/>
              </a:rPr>
              <a:t>s déficits na reciprocidade socioemocional podem aparecer mais em dificuldades de processamento e resposta a pistas sociais complexas (p. ex., quando e como entrar em uma conversa, o que não dizer). Indivíduos que desenvolveram estratégias compensatórias para alguns desafios sociais ainda enfrentam dificuldades em situações novas ou sem apoio, sofrendo com o esforço e a ansiedade para, de forma consciente, calcular o que é socialmente intuitivo para a maioria dos indivíduos. </a:t>
            </a:r>
            <a:r>
              <a:rPr lang="pt-BR" baseline="0" dirty="0"/>
              <a:t>e pode levar a sensação de que é exaustivo socializar.</a:t>
            </a:r>
            <a:r>
              <a:rPr lang="pt-BR" dirty="0"/>
              <a:t> </a:t>
            </a:r>
            <a:endParaRPr lang="pt-BR"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pt-BR" baseline="0" dirty="0"/>
              <a:t>(“</a:t>
            </a:r>
            <a:r>
              <a:rPr lang="pt-BR" sz="1200" b="0" i="0" kern="1200" dirty="0">
                <a:solidFill>
                  <a:schemeClr val="tx1"/>
                </a:solidFill>
                <a:effectLst/>
                <a:latin typeface="+mn-lt"/>
                <a:ea typeface="+mn-ea"/>
                <a:cs typeface="+mn-cs"/>
              </a:rPr>
              <a:t>Eu apenas não entendo as dicas sociais que as outras pessoas entendem. Logo, se eu estiver conversando com alguém na sala e ele diz: “Cara, já é uma hora mesmo?”, eu olho para o relógio e respondo que “sim, é uma hora mesmo”</a:t>
            </a:r>
            <a:r>
              <a:rPr lang="pt-BR" sz="1200" b="0" i="0" kern="1200" baseline="0" dirty="0">
                <a:solidFill>
                  <a:schemeClr val="tx1"/>
                </a:solidFill>
                <a:effectLst/>
                <a:latin typeface="+mn-lt"/>
                <a:ea typeface="+mn-ea"/>
                <a:cs typeface="+mn-cs"/>
              </a:rPr>
              <a:t> </a:t>
            </a:r>
            <a:r>
              <a:rPr lang="pt-BR" sz="1200" b="0" i="0" kern="1200" dirty="0">
                <a:solidFill>
                  <a:schemeClr val="tx1"/>
                </a:solidFill>
                <a:effectLst/>
                <a:latin typeface="+mn-lt"/>
                <a:ea typeface="+mn-ea"/>
                <a:cs typeface="+mn-cs"/>
              </a:rPr>
              <a:t>quando, na realidade, ele está tentando encontrar um jeito mais educado de se livrar de mim.)</a:t>
            </a:r>
          </a:p>
          <a:p>
            <a:endParaRPr lang="pt-BR" baseline="0" dirty="0"/>
          </a:p>
          <a:p>
            <a:endParaRPr lang="pt-BR" baseline="0" dirty="0"/>
          </a:p>
          <a:p>
            <a:r>
              <a:rPr lang="pt-BR" baseline="0" dirty="0"/>
              <a:t>NÃO VERBAL: </a:t>
            </a:r>
            <a:r>
              <a:rPr lang="pt-BR" sz="1200" b="0" i="0" kern="1200" dirty="0">
                <a:solidFill>
                  <a:schemeClr val="tx1"/>
                </a:solidFill>
                <a:effectLst/>
                <a:latin typeface="+mn-lt"/>
                <a:ea typeface="+mn-ea"/>
                <a:cs typeface="+mn-cs"/>
              </a:rPr>
              <a:t>Um aspecto precoce do transtorno do espectro autista é a atenção compartilhada prejudicada, conforme manifestado por falta do gesto de apontar, mostrar ou trazer objetos para compartilhar o interesse com outros ou dificuldade para seguir o gesto de apontar ou o olhar indicador de outras pessoas.</a:t>
            </a:r>
            <a:r>
              <a:rPr lang="pt-BR" dirty="0"/>
              <a:t> </a:t>
            </a:r>
            <a:r>
              <a:rPr lang="pt-BR" sz="1200" b="0" i="0" kern="1200" dirty="0">
                <a:solidFill>
                  <a:schemeClr val="tx1"/>
                </a:solidFill>
                <a:effectLst/>
                <a:latin typeface="+mn-lt"/>
                <a:ea typeface="+mn-ea"/>
                <a:cs typeface="+mn-cs"/>
              </a:rPr>
              <a:t>Entre jovens e adultos com linguagem fluente, a dificuldade para coordenar a comunicação não verbal com a fala pode passar a impressão de “linguagem corporal” estranha, rígida ou exagerada durante as interações</a:t>
            </a:r>
            <a:r>
              <a:rPr lang="pt-BR" dirty="0"/>
              <a:t> </a:t>
            </a:r>
            <a:br>
              <a:rPr lang="pt-BR" dirty="0"/>
            </a:br>
            <a:endParaRPr lang="pt-BR" baseline="0" dirty="0">
              <a:solidFill>
                <a:schemeClr val="tx1"/>
              </a:solidFill>
            </a:endParaRPr>
          </a:p>
          <a:p>
            <a:endParaRPr lang="pt-BR" dirty="0">
              <a:solidFill>
                <a:schemeClr val="bg1"/>
              </a:solidFill>
            </a:endParaRPr>
          </a:p>
          <a:p>
            <a:r>
              <a:rPr lang="pt-BR" sz="1200" b="0" i="0" kern="1200" dirty="0">
                <a:solidFill>
                  <a:schemeClr val="tx1"/>
                </a:solidFill>
                <a:effectLst/>
                <a:latin typeface="+mn-lt"/>
                <a:ea typeface="+mn-ea"/>
                <a:cs typeface="+mn-cs"/>
              </a:rPr>
              <a:t>RELACIONAMENTOS: Déficits para desenvolver, manter e compreender as relações devem </a:t>
            </a:r>
            <a:r>
              <a:rPr lang="pt-BR" sz="1200" b="0" i="0" kern="1200" dirty="0" err="1">
                <a:solidFill>
                  <a:schemeClr val="tx1"/>
                </a:solidFill>
                <a:effectLst/>
                <a:latin typeface="+mn-lt"/>
                <a:ea typeface="+mn-ea"/>
                <a:cs typeface="+mn-cs"/>
              </a:rPr>
              <a:t>serjulgados</a:t>
            </a:r>
            <a:r>
              <a:rPr lang="pt-BR" sz="1200" b="0" i="0" kern="1200" dirty="0">
                <a:solidFill>
                  <a:schemeClr val="tx1"/>
                </a:solidFill>
                <a:effectLst/>
                <a:latin typeface="+mn-lt"/>
                <a:ea typeface="+mn-ea"/>
                <a:cs typeface="+mn-cs"/>
              </a:rPr>
              <a:t> em relação aos padrões relativos a idade, gênero e cultura. Pode haver interesse social ausente, reduzido ou atípico, manifestado por rejeição de outros, passividade ou abordagens inadequadas que pareçam agressivas ou disruptivas. Essas dificuldades são particularmente evidentes em crianças pequenas, em quem costuma existir uma falta de jogo social e imaginação compartilhados</a:t>
            </a:r>
            <a:r>
              <a:rPr lang="pt-BR" dirty="0"/>
              <a:t> </a:t>
            </a:r>
            <a:br>
              <a:rPr lang="pt-BR" dirty="0"/>
            </a:br>
            <a:endParaRPr lang="pt-BR" dirty="0"/>
          </a:p>
          <a:p>
            <a:r>
              <a:rPr lang="pt-BR" dirty="0">
                <a:solidFill>
                  <a:schemeClr val="bg1"/>
                </a:solidFill>
              </a:rPr>
              <a:t>-//-</a:t>
            </a:r>
          </a:p>
          <a:p>
            <a:endParaRPr lang="pt-BR" dirty="0">
              <a:solidFill>
                <a:schemeClr val="bg1"/>
              </a:solidFill>
            </a:endParaRPr>
          </a:p>
          <a:p>
            <a:r>
              <a:rPr lang="pt-BR" dirty="0">
                <a:solidFill>
                  <a:schemeClr val="bg1"/>
                </a:solidFill>
              </a:rPr>
              <a:t>Ecolalia, fala anormalmente alta, baixa, rápida, lenta, monótona, Invenção de termos próprios, repetições inadequadas de frases</a:t>
            </a:r>
          </a:p>
          <a:p>
            <a:r>
              <a:rPr lang="pt-BR" baseline="0" dirty="0"/>
              <a:t>Mesmo indivíduos com TEA de alto desempenho podem ter dificuldade pra estabelecer e sustentar conversa, pelos motivos no quadro. Somados aos interesses restritos, pode tornar-se difícil sustentar conversa com indivíduos com TEA.</a:t>
            </a:r>
          </a:p>
          <a:p>
            <a:endParaRPr lang="pt-BR" baseline="0" dirty="0"/>
          </a:p>
          <a:p>
            <a:endParaRPr lang="pt-BR" baseline="0" dirty="0"/>
          </a:p>
          <a:p>
            <a:endParaRPr lang="pt-BR" baseline="0" dirty="0"/>
          </a:p>
          <a:p>
            <a:endParaRPr lang="pt-BR" baseline="0" dirty="0"/>
          </a:p>
          <a:p>
            <a:br>
              <a:rPr lang="pt-BR" dirty="0"/>
            </a:br>
            <a:endParaRPr lang="pt-BR" dirty="0"/>
          </a:p>
        </p:txBody>
      </p:sp>
      <p:sp>
        <p:nvSpPr>
          <p:cNvPr id="4" name="Espaço Reservado para Número de Slide 3">
            <a:extLst>
              <a:ext uri="{FF2B5EF4-FFF2-40B4-BE49-F238E27FC236}">
                <a16:creationId xmlns:a16="http://schemas.microsoft.com/office/drawing/2014/main" id="{B17AAF32-51F8-B37F-36E4-FD54C3B6F3E2}"/>
              </a:ext>
            </a:extLst>
          </p:cNvPr>
          <p:cNvSpPr>
            <a:spLocks noGrp="1"/>
          </p:cNvSpPr>
          <p:nvPr>
            <p:ph type="sldNum" sz="quarter" idx="5"/>
          </p:nvPr>
        </p:nvSpPr>
        <p:spPr/>
        <p:txBody>
          <a:bodyPr/>
          <a:lstStyle/>
          <a:p>
            <a:fld id="{6C58AABA-127F-46CB-962C-20BC1253782D}" type="slidenum">
              <a:rPr lang="pt-BR" smtClean="0"/>
              <a:t>19</a:t>
            </a:fld>
            <a:endParaRPr lang="pt-BR"/>
          </a:p>
        </p:txBody>
      </p:sp>
    </p:spTree>
    <p:extLst>
      <p:ext uri="{BB962C8B-B14F-4D97-AF65-F5344CB8AC3E}">
        <p14:creationId xmlns:p14="http://schemas.microsoft.com/office/powerpoint/2010/main" val="36366644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sz="1200" b="0" i="0" kern="1200" dirty="0">
                <a:solidFill>
                  <a:schemeClr val="tx1"/>
                </a:solidFill>
                <a:effectLst/>
                <a:latin typeface="+mn-lt"/>
                <a:ea typeface="+mn-ea"/>
                <a:cs typeface="+mn-cs"/>
              </a:rPr>
              <a:t>Sensoriais:</a:t>
            </a:r>
            <a:r>
              <a:rPr lang="pt-BR" sz="1200" b="0" i="0" kern="1200" baseline="0" dirty="0">
                <a:solidFill>
                  <a:schemeClr val="tx1"/>
                </a:solidFill>
                <a:effectLst/>
                <a:latin typeface="+mn-lt"/>
                <a:ea typeface="+mn-ea"/>
                <a:cs typeface="+mn-cs"/>
              </a:rPr>
              <a:t> </a:t>
            </a:r>
            <a:r>
              <a:rPr lang="pt-BR" sz="1200" b="0" i="0" kern="1200" dirty="0">
                <a:solidFill>
                  <a:schemeClr val="tx1"/>
                </a:solidFill>
                <a:effectLst/>
                <a:latin typeface="+mn-lt"/>
                <a:ea typeface="+mn-ea"/>
                <a:cs typeface="+mn-cs"/>
              </a:rPr>
              <a:t>p. ex., indiferença aparente a dor/temperatura, reação contrária a sons ou</a:t>
            </a:r>
            <a:br>
              <a:rPr lang="pt-BR" sz="1200" b="0" i="0" kern="1200" dirty="0">
                <a:solidFill>
                  <a:schemeClr val="tx1"/>
                </a:solidFill>
                <a:effectLst/>
                <a:latin typeface="+mn-lt"/>
                <a:ea typeface="+mn-ea"/>
                <a:cs typeface="+mn-cs"/>
              </a:rPr>
            </a:br>
            <a:r>
              <a:rPr lang="pt-BR" sz="1200" b="0" i="0" kern="1200" dirty="0">
                <a:solidFill>
                  <a:schemeClr val="tx1"/>
                </a:solidFill>
                <a:effectLst/>
                <a:latin typeface="+mn-lt"/>
                <a:ea typeface="+mn-ea"/>
                <a:cs typeface="+mn-cs"/>
              </a:rPr>
              <a:t>texturas específicas (livro</a:t>
            </a:r>
            <a:r>
              <a:rPr lang="pt-BR" sz="1200" b="0" i="0" kern="1200" baseline="0" dirty="0">
                <a:solidFill>
                  <a:schemeClr val="tx1"/>
                </a:solidFill>
                <a:effectLst/>
                <a:latin typeface="+mn-lt"/>
                <a:ea typeface="+mn-ea"/>
                <a:cs typeface="+mn-cs"/>
              </a:rPr>
              <a:t> da exemplo de crianças que cobria os ouvidos </a:t>
            </a:r>
            <a:r>
              <a:rPr lang="pt-BR" sz="1200" b="0" i="0" kern="1200" baseline="0" dirty="0" err="1">
                <a:solidFill>
                  <a:schemeClr val="tx1"/>
                </a:solidFill>
                <a:effectLst/>
                <a:latin typeface="+mn-lt"/>
                <a:ea typeface="+mn-ea"/>
                <a:cs typeface="+mn-cs"/>
              </a:rPr>
              <a:t>qd</a:t>
            </a:r>
            <a:r>
              <a:rPr lang="pt-BR" sz="1200" b="0" i="0" kern="1200" baseline="0" dirty="0">
                <a:solidFill>
                  <a:schemeClr val="tx1"/>
                </a:solidFill>
                <a:effectLst/>
                <a:latin typeface="+mn-lt"/>
                <a:ea typeface="+mn-ea"/>
                <a:cs typeface="+mn-cs"/>
              </a:rPr>
              <a:t> iam esvaziar um balão, ou tinha </a:t>
            </a:r>
            <a:r>
              <a:rPr lang="pt-BR" sz="1200" b="0" i="0" kern="1200" baseline="0" dirty="0" err="1">
                <a:solidFill>
                  <a:schemeClr val="tx1"/>
                </a:solidFill>
                <a:effectLst/>
                <a:latin typeface="+mn-lt"/>
                <a:ea typeface="+mn-ea"/>
                <a:cs typeface="+mn-cs"/>
              </a:rPr>
              <a:t>mt</a:t>
            </a:r>
            <a:r>
              <a:rPr lang="pt-BR" sz="1200" b="0" i="0" kern="1200" baseline="0" dirty="0">
                <a:solidFill>
                  <a:schemeClr val="tx1"/>
                </a:solidFill>
                <a:effectLst/>
                <a:latin typeface="+mn-lt"/>
                <a:ea typeface="+mn-ea"/>
                <a:cs typeface="+mn-cs"/>
              </a:rPr>
              <a:t> relutância a tocar numa bola felpuda, outra não gostava de luz forte)</a:t>
            </a:r>
            <a:r>
              <a:rPr lang="pt-BR" sz="1200" b="0" i="0" kern="1200" dirty="0">
                <a:solidFill>
                  <a:schemeClr val="tx1"/>
                </a:solidFill>
                <a:effectLst/>
                <a:latin typeface="+mn-lt"/>
                <a:ea typeface="+mn-ea"/>
                <a:cs typeface="+mn-cs"/>
              </a:rPr>
              <a:t>, cheirar ou tocar objetos de forma excessiva, fascinação visual por luzes</a:t>
            </a:r>
            <a:r>
              <a:rPr lang="pt-BR" sz="1200" b="0" i="0" kern="1200" baseline="0" dirty="0">
                <a:solidFill>
                  <a:schemeClr val="tx1"/>
                </a:solidFill>
                <a:effectLst/>
                <a:latin typeface="+mn-lt"/>
                <a:ea typeface="+mn-ea"/>
                <a:cs typeface="+mn-cs"/>
              </a:rPr>
              <a:t> </a:t>
            </a:r>
            <a:r>
              <a:rPr lang="pt-BR" sz="1200" b="0" i="0" kern="1200" dirty="0">
                <a:solidFill>
                  <a:schemeClr val="tx1"/>
                </a:solidFill>
                <a:effectLst/>
                <a:latin typeface="+mn-lt"/>
                <a:ea typeface="+mn-ea"/>
                <a:cs typeface="+mn-cs"/>
              </a:rPr>
              <a:t>ou movimento)</a:t>
            </a:r>
            <a:r>
              <a:rPr lang="pt-BR" dirty="0"/>
              <a:t> </a:t>
            </a:r>
            <a:br>
              <a:rPr lang="pt-BR" dirty="0"/>
            </a:br>
            <a:endParaRPr lang="pt-BR" dirty="0"/>
          </a:p>
        </p:txBody>
      </p:sp>
      <p:sp>
        <p:nvSpPr>
          <p:cNvPr id="4" name="Espaço Reservado para Número de Slide 3"/>
          <p:cNvSpPr>
            <a:spLocks noGrp="1"/>
          </p:cNvSpPr>
          <p:nvPr>
            <p:ph type="sldNum" sz="quarter" idx="10"/>
          </p:nvPr>
        </p:nvSpPr>
        <p:spPr/>
        <p:txBody>
          <a:bodyPr/>
          <a:lstStyle/>
          <a:p>
            <a:fld id="{D342909A-BB10-49B8-AF7A-F4C7AAA07A08}" type="slidenum">
              <a:rPr lang="pt-BR" smtClean="0"/>
              <a:t>20</a:t>
            </a:fld>
            <a:endParaRPr lang="pt-BR"/>
          </a:p>
        </p:txBody>
      </p:sp>
    </p:spTree>
    <p:extLst>
      <p:ext uri="{BB962C8B-B14F-4D97-AF65-F5344CB8AC3E}">
        <p14:creationId xmlns:p14="http://schemas.microsoft.com/office/powerpoint/2010/main" val="25887012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3200" dirty="0"/>
              <a:t>Movimentos, fala ou uso de objetos </a:t>
            </a:r>
            <a:r>
              <a:rPr lang="pt-BR" sz="3200" b="1" dirty="0"/>
              <a:t>estereotipados/repetitivos</a:t>
            </a:r>
            <a:r>
              <a:rPr lang="pt-BR" sz="3200" dirty="0"/>
              <a:t> (estereotipias motoras, alinhar/girar objetos, ecolalia, frases idiossincráticas, maneirismos verbais...)</a:t>
            </a:r>
          </a:p>
          <a:p>
            <a:endParaRPr lang="pt-BR" sz="1800" b="0" i="0" dirty="0">
              <a:solidFill>
                <a:srgbClr val="000000"/>
              </a:solidFill>
              <a:effectLst/>
              <a:latin typeface="TimesNewRomanPSMT"/>
            </a:endParaRPr>
          </a:p>
          <a:p>
            <a:r>
              <a:rPr lang="pt-BR" sz="1800" b="0" i="0" dirty="0">
                <a:solidFill>
                  <a:srgbClr val="000000"/>
                </a:solidFill>
                <a:effectLst/>
                <a:latin typeface="TimesNewRomanPSMT"/>
              </a:rPr>
              <a:t>Estereotipias motoras: ações motoras desprovidas de finalidade e de sentido (para o próprio doente), sendo repetidas de maneira uniforme e com grande frequência.</a:t>
            </a:r>
            <a:r>
              <a:rPr lang="pt-BR" sz="2800" dirty="0"/>
              <a:t> </a:t>
            </a:r>
            <a:r>
              <a:rPr lang="pt-BR" sz="1800" b="0" i="0" dirty="0">
                <a:solidFill>
                  <a:srgbClr val="000000"/>
                </a:solidFill>
                <a:effectLst/>
                <a:latin typeface="TimesNewRomanPSMT"/>
              </a:rPr>
              <a:t>As estereotipias podem ser de gestos ou movimentos (desde simples movimentos de dedos até marchas), de posição (estereotipia acinética ou catalepsia – a manutenção de uma postura corporal, geralmente extravagante, durante longo tempo), de lugar (a busca reiterada, sem razão plausível, de um mesmo local) ou de palavras e frases (chamada de </a:t>
            </a:r>
            <a:r>
              <a:rPr lang="pt-BR" sz="1800" b="0" i="0" dirty="0" err="1">
                <a:solidFill>
                  <a:srgbClr val="000000"/>
                </a:solidFill>
                <a:effectLst/>
                <a:latin typeface="TimesNewRomanPSMT"/>
              </a:rPr>
              <a:t>verbigeração</a:t>
            </a:r>
            <a:r>
              <a:rPr lang="pt-BR" sz="1800" b="0" i="0" dirty="0">
                <a:solidFill>
                  <a:srgbClr val="000000"/>
                </a:solidFill>
                <a:effectLst/>
                <a:latin typeface="TimesNewRomanPSMT"/>
              </a:rPr>
              <a:t>).</a:t>
            </a:r>
            <a:r>
              <a:rPr lang="pt-BR" sz="2800" dirty="0"/>
              <a:t> </a:t>
            </a:r>
            <a:br>
              <a:rPr lang="pt-BR" sz="2800" dirty="0"/>
            </a:br>
            <a:endParaRPr lang="pt-BR" sz="2800" dirty="0"/>
          </a:p>
          <a:p>
            <a:r>
              <a:rPr lang="pt-BR" sz="1800" b="0" i="0" dirty="0">
                <a:solidFill>
                  <a:srgbClr val="000000"/>
                </a:solidFill>
                <a:effectLst/>
                <a:latin typeface="TimesNewRomanPSMT"/>
              </a:rPr>
              <a:t>A estereotipia verbal (ou </a:t>
            </a:r>
            <a:r>
              <a:rPr lang="pt-BR" sz="1800" b="0" i="0" dirty="0" err="1">
                <a:solidFill>
                  <a:srgbClr val="000000"/>
                </a:solidFill>
                <a:effectLst/>
                <a:latin typeface="TimesNewRomanPSMT"/>
              </a:rPr>
              <a:t>verbigeração</a:t>
            </a:r>
            <a:r>
              <a:rPr lang="pt-BR" sz="1800" b="0" i="0" dirty="0">
                <a:solidFill>
                  <a:srgbClr val="000000"/>
                </a:solidFill>
                <a:effectLst/>
                <a:latin typeface="TimesNewRomanPSMT"/>
              </a:rPr>
              <a:t>) consiste numa repetição monótona, inadequada e sem sentido comunicativo de palavras ou frases. A ecolalia consiste na repetição, como um eco, da última ou últimas palavras faladas pelo entrevistador (ou outra pessoa do ambiente), dirigidas ou não ao paciente. Outras: variações de prosódia, sotaque, referir-se a si mesmo na terceira pessoa... Maneirismo verbal é um padrão verbal peculiar, </a:t>
            </a:r>
            <a:r>
              <a:rPr lang="pt-BR" sz="1800" b="0" i="0" dirty="0" err="1">
                <a:solidFill>
                  <a:srgbClr val="000000"/>
                </a:solidFill>
                <a:effectLst/>
                <a:latin typeface="TimesNewRomanPSMT"/>
              </a:rPr>
              <a:t>esterotipado</a:t>
            </a:r>
            <a:r>
              <a:rPr lang="pt-BR" sz="1800" b="0" i="0" dirty="0">
                <a:solidFill>
                  <a:srgbClr val="000000"/>
                </a:solidFill>
                <a:effectLst/>
                <a:latin typeface="TimesNewRomanPSMT"/>
              </a:rPr>
              <a:t> que parece exagerado ou inadequado, sem finalidade comunicativa clara</a:t>
            </a:r>
          </a:p>
          <a:p>
            <a:endParaRPr lang="pt-BR" sz="1800" b="0" i="0" dirty="0">
              <a:solidFill>
                <a:srgbClr val="000000"/>
              </a:solidFill>
              <a:effectLst/>
              <a:latin typeface="TimesNewRomanPSMT"/>
            </a:endParaRPr>
          </a:p>
          <a:p>
            <a:r>
              <a:rPr lang="pt-BR" sz="1800" b="0" i="0" dirty="0">
                <a:solidFill>
                  <a:srgbClr val="000000"/>
                </a:solidFill>
                <a:effectLst/>
                <a:latin typeface="TimesNewRomanPSMT"/>
              </a:rPr>
              <a:t>A estereotipia pode envolver o uso de objetos que é feito de forma mais concreta. O brinquedo não é usado pela sua função e é mais focado em suas partes (rodar roda de carrinho, piscar olho de boneca) ou enfileirar etc. Há ainda menor envolvimento em brincadeiras imaginativas no TEA</a:t>
            </a:r>
            <a:br>
              <a:rPr lang="pt-BR" dirty="0"/>
            </a:br>
            <a:br>
              <a:rPr lang="pt-BR" dirty="0"/>
            </a:br>
            <a:endParaRPr lang="pt-BR" dirty="0"/>
          </a:p>
        </p:txBody>
      </p:sp>
      <p:sp>
        <p:nvSpPr>
          <p:cNvPr id="4" name="Espaço Reservado para Número de Slide 3"/>
          <p:cNvSpPr>
            <a:spLocks noGrp="1"/>
          </p:cNvSpPr>
          <p:nvPr>
            <p:ph type="sldNum" sz="quarter" idx="10"/>
          </p:nvPr>
        </p:nvSpPr>
        <p:spPr/>
        <p:txBody>
          <a:bodyPr/>
          <a:lstStyle/>
          <a:p>
            <a:fld id="{D342909A-BB10-49B8-AF7A-F4C7AAA07A08}" type="slidenum">
              <a:rPr lang="pt-BR" smtClean="0"/>
              <a:t>21</a:t>
            </a:fld>
            <a:endParaRPr lang="pt-BR"/>
          </a:p>
        </p:txBody>
      </p:sp>
    </p:spTree>
    <p:extLst>
      <p:ext uri="{BB962C8B-B14F-4D97-AF65-F5344CB8AC3E}">
        <p14:creationId xmlns:p14="http://schemas.microsoft.com/office/powerpoint/2010/main" val="15967996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lvl="1" fontAlgn="ctr"/>
            <a:r>
              <a:rPr lang="pt-BR" sz="4800" dirty="0"/>
              <a:t>Adesão inflexível a</a:t>
            </a:r>
            <a:r>
              <a:rPr lang="pt-BR" sz="4800" b="1" dirty="0"/>
              <a:t> rotinas/regras</a:t>
            </a:r>
            <a:r>
              <a:rPr lang="pt-BR" sz="4800" dirty="0"/>
              <a:t> (resistência a mudanças pequenas, rigidez em relação a regras) ou </a:t>
            </a:r>
            <a:r>
              <a:rPr lang="pt-BR" sz="4800" b="1" dirty="0"/>
              <a:t>padrões restritos de comportamento</a:t>
            </a:r>
            <a:r>
              <a:rPr lang="pt-BR" sz="4800" dirty="0"/>
              <a:t> (comportamentos ritualizados como perguntas repetitivas, percorrer um mesmo perímetro...)</a:t>
            </a:r>
          </a:p>
          <a:p>
            <a:pPr lvl="1" fontAlgn="ctr"/>
            <a:endParaRPr lang="pt-BR" sz="4800" dirty="0"/>
          </a:p>
          <a:p>
            <a:r>
              <a:rPr lang="pt-BR" sz="1800" b="0" i="0" dirty="0">
                <a:solidFill>
                  <a:srgbClr val="231F20"/>
                </a:solidFill>
                <a:effectLst/>
                <a:latin typeface="Nexus-Roman"/>
              </a:rPr>
              <a:t>Insistência nas mesmas coisas, adesão inflexível a rotinas ou padrões ritualizados de comportamento verbal ou não verbal (p. ex., sofrimento extremo em relação a pequenas mudanças, dificuldades com transições, padrões rígidos de pensamento, rituais de saudação,</a:t>
            </a:r>
          </a:p>
          <a:p>
            <a:r>
              <a:rPr lang="pt-BR" sz="1800" b="0" i="0" dirty="0">
                <a:solidFill>
                  <a:srgbClr val="231F20"/>
                </a:solidFill>
                <a:effectLst/>
                <a:latin typeface="Nexus-Roman"/>
              </a:rPr>
              <a:t>necessidade de fazer o mesmo caminho ou ingerir os mesmos alimentos diariamente).</a:t>
            </a:r>
            <a:r>
              <a:rPr lang="pt-BR" sz="6600" dirty="0"/>
              <a:t> </a:t>
            </a:r>
          </a:p>
          <a:p>
            <a:r>
              <a:rPr lang="pt-BR" sz="1800" b="0" i="0" dirty="0">
                <a:solidFill>
                  <a:srgbClr val="231F20"/>
                </a:solidFill>
                <a:effectLst/>
                <a:latin typeface="Palatino-Roman"/>
              </a:rPr>
              <a:t>Adesão excessiva a rotinas e padrões restritos de comportamento podem ser manifestados por resistência a mudanças (p. ex., sofrimento relativo a mudanças aparentemente pequenas, como embalagem de um alimento favorito; insistência em aderir a regras; rigidez de pensamento) ou por padrões ritualizados de comportamento verbal ou não verbal (p. ex., perguntas repetitivas, percorrer um perímetro)</a:t>
            </a:r>
            <a:r>
              <a:rPr lang="pt-BR" sz="6600" dirty="0"/>
              <a:t> </a:t>
            </a:r>
            <a:br>
              <a:rPr lang="pt-BR" sz="6600" dirty="0"/>
            </a:br>
            <a:endParaRPr lang="pt-BR" sz="4800" dirty="0"/>
          </a:p>
        </p:txBody>
      </p:sp>
      <p:sp>
        <p:nvSpPr>
          <p:cNvPr id="4" name="Espaço Reservado para Número de Slide 3"/>
          <p:cNvSpPr>
            <a:spLocks noGrp="1"/>
          </p:cNvSpPr>
          <p:nvPr>
            <p:ph type="sldNum" sz="quarter" idx="10"/>
          </p:nvPr>
        </p:nvSpPr>
        <p:spPr/>
        <p:txBody>
          <a:bodyPr/>
          <a:lstStyle/>
          <a:p>
            <a:fld id="{D342909A-BB10-49B8-AF7A-F4C7AAA07A08}" type="slidenum">
              <a:rPr lang="pt-BR" smtClean="0"/>
              <a:t>22</a:t>
            </a:fld>
            <a:endParaRPr lang="pt-BR"/>
          </a:p>
        </p:txBody>
      </p:sp>
    </p:spTree>
    <p:extLst>
      <p:ext uri="{BB962C8B-B14F-4D97-AF65-F5344CB8AC3E}">
        <p14:creationId xmlns:p14="http://schemas.microsoft.com/office/powerpoint/2010/main" val="18555187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lvl="1" fontAlgn="ctr"/>
            <a:r>
              <a:rPr lang="pt-BR" sz="1800" b="0" i="0" dirty="0">
                <a:solidFill>
                  <a:srgbClr val="231F20"/>
                </a:solidFill>
                <a:effectLst/>
                <a:latin typeface="Palatino-Roman"/>
              </a:rPr>
              <a:t>Interesses altamente limitados e fixos, no transtorno do espectro autista, tendem a ser anormais em intensidade ou foco (p. ex., criança pequena muito apegada a uma panela; criança preocupada com aspiradores de pó; adulto que gasta horas escrevendo tabelas com horário)</a:t>
            </a:r>
            <a:r>
              <a:rPr lang="pt-BR" sz="6600" dirty="0"/>
              <a:t> </a:t>
            </a:r>
          </a:p>
          <a:p>
            <a:pPr lvl="1" fontAlgn="ctr"/>
            <a:endParaRPr lang="pt-BR" sz="6600" dirty="0"/>
          </a:p>
          <a:p>
            <a:pPr lvl="1" fontAlgn="ctr"/>
            <a:r>
              <a:rPr lang="pt-BR" sz="6600" dirty="0"/>
              <a:t>Muitas pessoas demonstram fortes interesses em alguns tópicos; leem extensivamente sobre eles, colecionam itens relacionados a eles, podem falar sobre esse assunto por horas. A diferença entre esses comportamentos normais e aqueles de indivíduos com TEA pode ser explicada em</a:t>
            </a:r>
          </a:p>
          <a:p>
            <a:pPr lvl="1" fontAlgn="ctr"/>
            <a:r>
              <a:rPr lang="pt-BR" sz="6600" dirty="0"/>
              <a:t>termos de estreitamento do foco, inflexibilidade, </a:t>
            </a:r>
            <a:r>
              <a:rPr lang="pt-BR" sz="6600" dirty="0" err="1"/>
              <a:t>perseveração</a:t>
            </a:r>
            <a:r>
              <a:rPr lang="pt-BR" sz="6600" dirty="0"/>
              <a:t> e falta de qualidade social. Indivíduos com TEA podem se concentrar em uma parte muito específica do objeto de seu interesse, por exemplo, apenas o número de dentes em dinossauros. Eles podem ter problemas em mudar para outros tópicos, mesmo quando outras pessoas não estão claramente interessadas no que estão falando. Eles se concentram no tópico quando devem fazer outras tarefas e podem ficar angustiados ou mesmo agitados quando são interrompidos.</a:t>
            </a:r>
            <a:br>
              <a:rPr lang="pt-BR" sz="6600" dirty="0"/>
            </a:br>
            <a:endParaRPr lang="pt-BR" sz="4800" dirty="0"/>
          </a:p>
        </p:txBody>
      </p:sp>
      <p:sp>
        <p:nvSpPr>
          <p:cNvPr id="4" name="Espaço Reservado para Número de Slide 3"/>
          <p:cNvSpPr>
            <a:spLocks noGrp="1"/>
          </p:cNvSpPr>
          <p:nvPr>
            <p:ph type="sldNum" sz="quarter" idx="10"/>
          </p:nvPr>
        </p:nvSpPr>
        <p:spPr/>
        <p:txBody>
          <a:bodyPr/>
          <a:lstStyle/>
          <a:p>
            <a:fld id="{D342909A-BB10-49B8-AF7A-F4C7AAA07A08}" type="slidenum">
              <a:rPr lang="pt-BR" smtClean="0"/>
              <a:t>23</a:t>
            </a:fld>
            <a:endParaRPr lang="pt-BR"/>
          </a:p>
        </p:txBody>
      </p:sp>
    </p:spTree>
    <p:extLst>
      <p:ext uri="{BB962C8B-B14F-4D97-AF65-F5344CB8AC3E}">
        <p14:creationId xmlns:p14="http://schemas.microsoft.com/office/powerpoint/2010/main" val="16297410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sz="1800" b="0" i="0" dirty="0">
                <a:solidFill>
                  <a:srgbClr val="000000"/>
                </a:solidFill>
                <a:effectLst/>
                <a:latin typeface="NotoSerif-Regular"/>
              </a:rPr>
              <a:t>Um transtorno específico da aprendizagem, como o nome implica, é diagnosticado quando há déficits específicos na capacidade do indivíduo de perceber ou processar informações para aprender eficiente ou precisamente questões acadêmicas. Esse transtorno do neurodesenvolvimento manifesta-se, inicialmente, durante os anos de escolaridade formal, caracterizando-se por dificuldades persistentes e prejudiciais nas habilidades básicas acadêmicas de leitura, escrita e/ou matemática</a:t>
            </a:r>
            <a:r>
              <a:rPr lang="pt-BR" dirty="0"/>
              <a:t> </a:t>
            </a:r>
            <a:br>
              <a:rPr lang="pt-BR" dirty="0"/>
            </a:br>
            <a:endParaRPr lang="pt-BR" dirty="0"/>
          </a:p>
          <a:p>
            <a:r>
              <a:rPr lang="pt-BR" dirty="0"/>
              <a:t>T. Comunicação (ex.: t. da linguagem, t. da fala...) fala é especificamente vocalização sem prejuízo da aquisição da linguagem, linguagem é aquisição da linguagem em diversas formas</a:t>
            </a:r>
          </a:p>
          <a:p>
            <a:r>
              <a:rPr lang="pt-BR" dirty="0"/>
              <a:t>T. Motores (t. desenvolvimento da coordenação, transtornos de tiques, que inclui t. de tique motor ou vocal persistente, t. tique transitório e t. de Tourette [múltiplos tiques motores + um ou mais tiques vocais]). </a:t>
            </a:r>
            <a:r>
              <a:rPr lang="pt-BR" sz="1800" b="0" i="0" dirty="0">
                <a:solidFill>
                  <a:srgbClr val="000000"/>
                </a:solidFill>
                <a:effectLst/>
                <a:latin typeface="NotoSans-Regular"/>
              </a:rPr>
              <a:t>Um tique é um movimento motor ou vocalização repentino, rápido, recorrente e não ritmado.</a:t>
            </a:r>
            <a:r>
              <a:rPr lang="pt-BR" dirty="0"/>
              <a:t> </a:t>
            </a:r>
            <a:br>
              <a:rPr lang="pt-BR" dirty="0"/>
            </a:br>
            <a:endParaRPr lang="pt-BR" dirty="0"/>
          </a:p>
        </p:txBody>
      </p:sp>
      <p:sp>
        <p:nvSpPr>
          <p:cNvPr id="4" name="Espaço Reservado para Número de Slide 3"/>
          <p:cNvSpPr>
            <a:spLocks noGrp="1"/>
          </p:cNvSpPr>
          <p:nvPr>
            <p:ph type="sldNum" sz="quarter" idx="5"/>
          </p:nvPr>
        </p:nvSpPr>
        <p:spPr/>
        <p:txBody>
          <a:bodyPr/>
          <a:lstStyle/>
          <a:p>
            <a:fld id="{6C58AABA-127F-46CB-962C-20BC1253782D}" type="slidenum">
              <a:rPr lang="pt-BR" smtClean="0"/>
              <a:t>3</a:t>
            </a:fld>
            <a:endParaRPr lang="pt-BR"/>
          </a:p>
        </p:txBody>
      </p:sp>
    </p:spTree>
    <p:extLst>
      <p:ext uri="{BB962C8B-B14F-4D97-AF65-F5344CB8AC3E}">
        <p14:creationId xmlns:p14="http://schemas.microsoft.com/office/powerpoint/2010/main" val="27314196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1800" dirty="0"/>
              <a:t>Hiper ou </a:t>
            </a:r>
            <a:r>
              <a:rPr lang="pt-BR" sz="1800" dirty="0" err="1"/>
              <a:t>hiporreatividade</a:t>
            </a:r>
            <a:r>
              <a:rPr lang="pt-BR" sz="1800" dirty="0"/>
              <a:t> a </a:t>
            </a:r>
            <a:r>
              <a:rPr lang="pt-BR" sz="1800" b="1" dirty="0"/>
              <a:t>estímulos sensoriais</a:t>
            </a:r>
            <a:r>
              <a:rPr lang="pt-BR" sz="1800" dirty="0"/>
              <a:t>, ou interesse incomum por aspectos sensoriais do ambiente (ex.: reações extremas ou rituais envolvendo comida)</a:t>
            </a:r>
          </a:p>
          <a:p>
            <a:pPr marL="0" marR="0" lvl="0" indent="0" algn="l" defTabSz="914400" rtl="0" eaLnBrk="1" fontAlgn="auto" latinLnBrk="0" hangingPunct="1">
              <a:lnSpc>
                <a:spcPct val="100000"/>
              </a:lnSpc>
              <a:spcBef>
                <a:spcPts val="0"/>
              </a:spcBef>
              <a:spcAft>
                <a:spcPts val="0"/>
              </a:spcAft>
              <a:buClrTx/>
              <a:buSzTx/>
              <a:buFontTx/>
              <a:buNone/>
              <a:tabLst/>
              <a:defRPr/>
            </a:pPr>
            <a:r>
              <a:rPr lang="pt-BR" sz="1800" b="0" i="0" dirty="0">
                <a:solidFill>
                  <a:srgbClr val="231F20"/>
                </a:solidFill>
                <a:effectLst/>
                <a:latin typeface="Palatino-Roman"/>
              </a:rPr>
              <a:t>Alguns encantamentos e rotinas podem estar relacionados a uma aparente hiper ou </a:t>
            </a:r>
            <a:r>
              <a:rPr lang="pt-BR" sz="1800" b="0" i="0" dirty="0" err="1">
                <a:solidFill>
                  <a:srgbClr val="231F20"/>
                </a:solidFill>
                <a:effectLst/>
                <a:latin typeface="Palatino-Roman"/>
              </a:rPr>
              <a:t>hiporreatividade</a:t>
            </a:r>
            <a:r>
              <a:rPr lang="pt-BR" sz="1800" b="0" i="0" dirty="0">
                <a:solidFill>
                  <a:srgbClr val="231F20"/>
                </a:solidFill>
                <a:effectLst/>
                <a:latin typeface="Palatino-Roman"/>
              </a:rPr>
              <a:t> a estímulos sensoriais, manifestada por meio de respostas extremadas a sons e texturas </a:t>
            </a:r>
            <a:r>
              <a:rPr lang="pt-BR" sz="1800" b="0" i="0" dirty="0" err="1">
                <a:solidFill>
                  <a:srgbClr val="231F20"/>
                </a:solidFill>
                <a:effectLst/>
                <a:latin typeface="Palatino-Roman"/>
              </a:rPr>
              <a:t>especí</a:t>
            </a:r>
            <a:r>
              <a:rPr lang="pt-BR" sz="1800" b="0" i="0" dirty="0">
                <a:solidFill>
                  <a:srgbClr val="231F20"/>
                </a:solidFill>
                <a:effectLst/>
                <a:latin typeface="Palatino-Roman"/>
              </a:rPr>
              <a:t>- </a:t>
            </a:r>
            <a:r>
              <a:rPr lang="pt-BR" sz="1800" b="0" i="0" dirty="0" err="1">
                <a:solidFill>
                  <a:srgbClr val="231F20"/>
                </a:solidFill>
                <a:effectLst/>
                <a:latin typeface="Palatino-Roman"/>
              </a:rPr>
              <a:t>ficos</a:t>
            </a:r>
            <a:r>
              <a:rPr lang="pt-BR" sz="1800" b="0" i="0" dirty="0">
                <a:solidFill>
                  <a:srgbClr val="231F20"/>
                </a:solidFill>
                <a:effectLst/>
                <a:latin typeface="Palatino-Roman"/>
              </a:rPr>
              <a:t>, cheirar ou tocar objetos de forma excessiva, encantamento por luzes ou objetos giratórios e, algumas vezes, aparente indiferença a dor, calor ou frio. Reações extremas ou rituais envolvendo gosto, cheiro, textura ou aparência da comida ou excesso de restrições alimentares são comuns, podendo constituir a forma de apresentação do transtorno do espectro autista</a:t>
            </a:r>
            <a:r>
              <a:rPr lang="pt-BR" sz="2800" dirty="0"/>
              <a:t> </a:t>
            </a:r>
            <a:br>
              <a:rPr lang="pt-BR" sz="2800" dirty="0"/>
            </a:br>
            <a:endParaRPr lang="pt-BR" sz="1800" dirty="0"/>
          </a:p>
        </p:txBody>
      </p:sp>
      <p:sp>
        <p:nvSpPr>
          <p:cNvPr id="4" name="Espaço Reservado para Número de Slide 3"/>
          <p:cNvSpPr>
            <a:spLocks noGrp="1"/>
          </p:cNvSpPr>
          <p:nvPr>
            <p:ph type="sldNum" sz="quarter" idx="10"/>
          </p:nvPr>
        </p:nvSpPr>
        <p:spPr/>
        <p:txBody>
          <a:bodyPr/>
          <a:lstStyle/>
          <a:p>
            <a:fld id="{D342909A-BB10-49B8-AF7A-F4C7AAA07A08}" type="slidenum">
              <a:rPr lang="pt-BR" smtClean="0"/>
              <a:t>24</a:t>
            </a:fld>
            <a:endParaRPr lang="pt-BR"/>
          </a:p>
        </p:txBody>
      </p:sp>
    </p:spTree>
    <p:extLst>
      <p:ext uri="{BB962C8B-B14F-4D97-AF65-F5344CB8AC3E}">
        <p14:creationId xmlns:p14="http://schemas.microsoft.com/office/powerpoint/2010/main" val="2125784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sz="1200" kern="1200" dirty="0">
                <a:solidFill>
                  <a:schemeClr val="tx1"/>
                </a:solidFill>
                <a:effectLst/>
                <a:latin typeface="+mn-lt"/>
                <a:ea typeface="+mn-ea"/>
                <a:cs typeface="+mn-cs"/>
              </a:rPr>
              <a:t>Deficiência intelectual e TEA são frequentemente </a:t>
            </a:r>
            <a:r>
              <a:rPr lang="pt-BR" sz="1200" kern="1200" dirty="0" err="1">
                <a:solidFill>
                  <a:schemeClr val="tx1"/>
                </a:solidFill>
                <a:effectLst/>
                <a:latin typeface="+mn-lt"/>
                <a:ea typeface="+mn-ea"/>
                <a:cs typeface="+mn-cs"/>
              </a:rPr>
              <a:t>comórbidos</a:t>
            </a:r>
            <a:r>
              <a:rPr lang="pt-BR" sz="1200" kern="1200" dirty="0">
                <a:solidFill>
                  <a:schemeClr val="tx1"/>
                </a:solidFill>
                <a:effectLst/>
                <a:latin typeface="+mn-lt"/>
                <a:ea typeface="+mn-ea"/>
                <a:cs typeface="+mn-cs"/>
              </a:rPr>
              <a:t>. Para das o </a:t>
            </a:r>
            <a:r>
              <a:rPr lang="pt-BR" sz="1200" kern="1200" dirty="0" err="1">
                <a:solidFill>
                  <a:schemeClr val="tx1"/>
                </a:solidFill>
                <a:effectLst/>
                <a:latin typeface="+mn-lt"/>
                <a:ea typeface="+mn-ea"/>
                <a:cs typeface="+mn-cs"/>
              </a:rPr>
              <a:t>diagnóstido</a:t>
            </a:r>
            <a:r>
              <a:rPr lang="pt-BR" sz="1200" kern="1200" dirty="0">
                <a:solidFill>
                  <a:schemeClr val="tx1"/>
                </a:solidFill>
                <a:effectLst/>
                <a:latin typeface="+mn-lt"/>
                <a:ea typeface="+mn-ea"/>
                <a:cs typeface="+mn-cs"/>
              </a:rPr>
              <a:t> da comorbidades, a comunicação social deve estar abaixo do esperado para o nível de desenvolvimento.</a:t>
            </a:r>
            <a:endParaRPr lang="pt-BR" dirty="0"/>
          </a:p>
        </p:txBody>
      </p:sp>
      <p:sp>
        <p:nvSpPr>
          <p:cNvPr id="4" name="Espaço Reservado para Número de Slide 3"/>
          <p:cNvSpPr>
            <a:spLocks noGrp="1"/>
          </p:cNvSpPr>
          <p:nvPr>
            <p:ph type="sldNum" sz="quarter" idx="10"/>
          </p:nvPr>
        </p:nvSpPr>
        <p:spPr/>
        <p:txBody>
          <a:bodyPr/>
          <a:lstStyle/>
          <a:p>
            <a:fld id="{D342909A-BB10-49B8-AF7A-F4C7AAA07A08}" type="slidenum">
              <a:rPr lang="pt-BR" smtClean="0"/>
              <a:t>25</a:t>
            </a:fld>
            <a:endParaRPr lang="pt-BR"/>
          </a:p>
        </p:txBody>
      </p:sp>
    </p:spTree>
    <p:extLst>
      <p:ext uri="{BB962C8B-B14F-4D97-AF65-F5344CB8AC3E}">
        <p14:creationId xmlns:p14="http://schemas.microsoft.com/office/powerpoint/2010/main" val="13644268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Seguindo a ideia de espectro, o DSM coloca esses níveis de</a:t>
            </a:r>
            <a:r>
              <a:rPr lang="pt-BR" baseline="0" dirty="0"/>
              <a:t> severidade.</a:t>
            </a:r>
          </a:p>
          <a:p>
            <a:endParaRPr lang="pt-BR" baseline="0" dirty="0"/>
          </a:p>
          <a:p>
            <a:r>
              <a:rPr lang="pt-BR" baseline="0" dirty="0" err="1"/>
              <a:t>Nivel</a:t>
            </a:r>
            <a:r>
              <a:rPr lang="pt-BR" baseline="0" dirty="0"/>
              <a:t> 1: </a:t>
            </a:r>
            <a:r>
              <a:rPr lang="pt-BR" sz="1800" b="0" i="0" dirty="0">
                <a:solidFill>
                  <a:srgbClr val="000000"/>
                </a:solidFill>
                <a:effectLst/>
                <a:latin typeface="NotoSerif-Regular"/>
              </a:rPr>
              <a:t>Dificuldade para iniciar interações sociais e exemplos claros de respostas atípicas ou sem sucesso a aberturas sociais dos outros. Pode parecer apresentar interesse reduzido por interações sociais. Por exemplo, uma pessoa que consegue falar frases completas e envolver-se na comunicação, embora apresente falhas na conversação com os outros e cujas tentativas de fazer amizades são estranhas e comumente malsucedidas.</a:t>
            </a:r>
            <a:r>
              <a:rPr lang="pt-BR" dirty="0"/>
              <a:t> </a:t>
            </a:r>
            <a:r>
              <a:rPr lang="pt-BR" sz="1800" b="0" i="0" dirty="0">
                <a:solidFill>
                  <a:srgbClr val="000000"/>
                </a:solidFill>
                <a:effectLst/>
                <a:latin typeface="NotoSerif-Regular"/>
              </a:rPr>
              <a:t>Dificuldade em trocar de atividade. Problemas para organização e planejamento são obstáculos à independência.</a:t>
            </a:r>
            <a:r>
              <a:rPr lang="pt-BR" dirty="0"/>
              <a:t> </a:t>
            </a:r>
            <a:br>
              <a:rPr lang="pt-BR" dirty="0"/>
            </a:br>
            <a:endParaRPr lang="pt-BR" dirty="0"/>
          </a:p>
          <a:p>
            <a:r>
              <a:rPr lang="pt-BR" dirty="0" err="1"/>
              <a:t>Nivel</a:t>
            </a:r>
            <a:r>
              <a:rPr lang="pt-BR" dirty="0"/>
              <a:t> 2: </a:t>
            </a:r>
            <a:r>
              <a:rPr lang="pt-BR" sz="1800" b="0" i="0" dirty="0">
                <a:solidFill>
                  <a:srgbClr val="000000"/>
                </a:solidFill>
                <a:effectLst/>
                <a:latin typeface="NotoSerif-Regular"/>
              </a:rPr>
              <a:t>Déficits graves na comunicação social; prejuízos sociais aparentes mesmo na presença de apoio; limitação em dar início a interações sociais e resposta reduzida ou anormal a aberturas sociais que partem de outros. Por exemplo, uma pessoa que fala frases simples, cuja interação se limita a interesses especiais reduzidos e que apresenta comunicação não verbal acentuadamente estranha</a:t>
            </a:r>
            <a:r>
              <a:rPr lang="pt-BR" dirty="0"/>
              <a:t> </a:t>
            </a:r>
          </a:p>
          <a:p>
            <a:endParaRPr lang="pt-BR" dirty="0"/>
          </a:p>
          <a:p>
            <a:r>
              <a:rPr lang="pt-BR" dirty="0" err="1"/>
              <a:t>Nivel</a:t>
            </a:r>
            <a:r>
              <a:rPr lang="pt-BR" dirty="0"/>
              <a:t> 3: </a:t>
            </a:r>
            <a:r>
              <a:rPr lang="pt-BR" sz="1800" b="0" i="0" dirty="0">
                <a:solidFill>
                  <a:srgbClr val="000000"/>
                </a:solidFill>
                <a:effectLst/>
                <a:latin typeface="NotoSerif-Regular"/>
              </a:rPr>
              <a:t>Por exemplo, uma pessoa com fala inteligível de poucas palavras que raramente inicia as interações e, quando o faz, tem abordagens incomuns apenas para satisfazer a necessidades e reage</a:t>
            </a:r>
            <a:r>
              <a:rPr lang="pt-BR" dirty="0"/>
              <a:t> </a:t>
            </a:r>
            <a:br>
              <a:rPr lang="pt-BR" dirty="0"/>
            </a:br>
            <a:br>
              <a:rPr lang="pt-BR" dirty="0"/>
            </a:br>
            <a:endParaRPr lang="pt-BR" dirty="0"/>
          </a:p>
        </p:txBody>
      </p:sp>
      <p:sp>
        <p:nvSpPr>
          <p:cNvPr id="4" name="Espaço Reservado para Número de Slide 3"/>
          <p:cNvSpPr>
            <a:spLocks noGrp="1"/>
          </p:cNvSpPr>
          <p:nvPr>
            <p:ph type="sldNum" sz="quarter" idx="10"/>
          </p:nvPr>
        </p:nvSpPr>
        <p:spPr/>
        <p:txBody>
          <a:bodyPr/>
          <a:lstStyle/>
          <a:p>
            <a:fld id="{D342909A-BB10-49B8-AF7A-F4C7AAA07A08}" type="slidenum">
              <a:rPr lang="pt-BR" smtClean="0"/>
              <a:t>26</a:t>
            </a:fld>
            <a:endParaRPr lang="pt-BR"/>
          </a:p>
        </p:txBody>
      </p:sp>
    </p:spTree>
    <p:extLst>
      <p:ext uri="{BB962C8B-B14F-4D97-AF65-F5344CB8AC3E}">
        <p14:creationId xmlns:p14="http://schemas.microsoft.com/office/powerpoint/2010/main" val="4897441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Com 6m ele não tem achados</a:t>
            </a:r>
            <a:r>
              <a:rPr lang="pt-BR" baseline="0" dirty="0"/>
              <a:t> ou atrasos inespecíficos no </a:t>
            </a:r>
            <a:r>
              <a:rPr lang="pt-BR" baseline="0" dirty="0" err="1"/>
              <a:t>dnpm</a:t>
            </a:r>
            <a:r>
              <a:rPr lang="pt-BR" baseline="0" dirty="0"/>
              <a:t>. Nos 6 meses seguintes começam a surgir sinais. </a:t>
            </a:r>
          </a:p>
          <a:p>
            <a:r>
              <a:rPr lang="pt-BR" sz="1200" b="0" i="0" kern="1200" dirty="0">
                <a:solidFill>
                  <a:schemeClr val="tx1"/>
                </a:solidFill>
                <a:effectLst/>
                <a:latin typeface="+mn-lt"/>
                <a:ea typeface="+mn-ea"/>
                <a:cs typeface="+mn-cs"/>
              </a:rPr>
              <a:t>Aos dois anos de</a:t>
            </a:r>
            <a:br>
              <a:rPr lang="pt-BR" sz="1200" b="0" i="0" kern="1200" dirty="0">
                <a:solidFill>
                  <a:schemeClr val="tx1"/>
                </a:solidFill>
                <a:effectLst/>
                <a:latin typeface="+mn-lt"/>
                <a:ea typeface="+mn-ea"/>
                <a:cs typeface="+mn-cs"/>
              </a:rPr>
            </a:br>
            <a:r>
              <a:rPr lang="pt-BR" sz="1200" b="0" i="0" kern="1200" dirty="0">
                <a:solidFill>
                  <a:schemeClr val="tx1"/>
                </a:solidFill>
                <a:effectLst/>
                <a:latin typeface="+mn-lt"/>
                <a:ea typeface="+mn-ea"/>
                <a:cs typeface="+mn-cs"/>
              </a:rPr>
              <a:t>idade, as crianças no espectro apresentam problemas claros em comunicação</a:t>
            </a:r>
            <a:br>
              <a:rPr lang="pt-BR" sz="1200" b="0" i="0" kern="1200" dirty="0">
                <a:solidFill>
                  <a:schemeClr val="tx1"/>
                </a:solidFill>
                <a:effectLst/>
                <a:latin typeface="+mn-lt"/>
                <a:ea typeface="+mn-ea"/>
                <a:cs typeface="+mn-cs"/>
              </a:rPr>
            </a:br>
            <a:r>
              <a:rPr lang="pt-BR" sz="1200" b="0" i="0" kern="1200" dirty="0">
                <a:solidFill>
                  <a:schemeClr val="tx1"/>
                </a:solidFill>
                <a:effectLst/>
                <a:latin typeface="+mn-lt"/>
                <a:ea typeface="+mn-ea"/>
                <a:cs typeface="+mn-cs"/>
              </a:rPr>
              <a:t>social, brincadeira, linguagem e cognição, bem como outras dificuldades sensoriais</a:t>
            </a:r>
            <a:br>
              <a:rPr lang="pt-BR" sz="1200" b="0" i="0" kern="1200" dirty="0">
                <a:solidFill>
                  <a:schemeClr val="tx1"/>
                </a:solidFill>
                <a:effectLst/>
                <a:latin typeface="+mn-lt"/>
                <a:ea typeface="+mn-ea"/>
                <a:cs typeface="+mn-cs"/>
              </a:rPr>
            </a:br>
            <a:r>
              <a:rPr lang="pt-BR" sz="1200" b="0" i="0" kern="1200" dirty="0">
                <a:solidFill>
                  <a:schemeClr val="tx1"/>
                </a:solidFill>
                <a:effectLst/>
                <a:latin typeface="+mn-lt"/>
                <a:ea typeface="+mn-ea"/>
                <a:cs typeface="+mn-cs"/>
              </a:rPr>
              <a:t>e motoras (</a:t>
            </a:r>
            <a:r>
              <a:rPr lang="pt-BR" sz="1200" b="0" i="0" kern="1200" dirty="0" err="1">
                <a:solidFill>
                  <a:schemeClr val="tx1"/>
                </a:solidFill>
                <a:effectLst/>
                <a:latin typeface="+mn-lt"/>
                <a:ea typeface="+mn-ea"/>
                <a:cs typeface="+mn-cs"/>
              </a:rPr>
              <a:t>Zwaigenbaum</a:t>
            </a:r>
            <a:r>
              <a:rPr lang="pt-BR" sz="1200" b="0" i="0" kern="1200" dirty="0">
                <a:solidFill>
                  <a:schemeClr val="tx1"/>
                </a:solidFill>
                <a:effectLst/>
                <a:latin typeface="+mn-lt"/>
                <a:ea typeface="+mn-ea"/>
                <a:cs typeface="+mn-cs"/>
              </a:rPr>
              <a:t> et al, 2009). Esses achados confirmam a noção de que o</a:t>
            </a:r>
            <a:br>
              <a:rPr lang="pt-BR" sz="1200" b="0" i="0" kern="1200" dirty="0">
                <a:solidFill>
                  <a:schemeClr val="tx1"/>
                </a:solidFill>
                <a:effectLst/>
                <a:latin typeface="+mn-lt"/>
                <a:ea typeface="+mn-ea"/>
                <a:cs typeface="+mn-cs"/>
              </a:rPr>
            </a:br>
            <a:r>
              <a:rPr lang="pt-BR" sz="1200" b="0" i="0" kern="1200" dirty="0">
                <a:solidFill>
                  <a:schemeClr val="tx1"/>
                </a:solidFill>
                <a:effectLst/>
                <a:latin typeface="+mn-lt"/>
                <a:ea typeface="+mn-ea"/>
                <a:cs typeface="+mn-cs"/>
              </a:rPr>
              <a:t>TEA pode ser identificado mais cedo do que o habitual em alguns casos e que, para</a:t>
            </a:r>
            <a:br>
              <a:rPr lang="pt-BR" sz="1200" b="0" i="0" kern="1200" dirty="0">
                <a:solidFill>
                  <a:schemeClr val="tx1"/>
                </a:solidFill>
                <a:effectLst/>
                <a:latin typeface="+mn-lt"/>
                <a:ea typeface="+mn-ea"/>
                <a:cs typeface="+mn-cs"/>
              </a:rPr>
            </a:br>
            <a:r>
              <a:rPr lang="pt-BR" sz="1200" b="0" i="0" kern="1200" dirty="0">
                <a:solidFill>
                  <a:schemeClr val="tx1"/>
                </a:solidFill>
                <a:effectLst/>
                <a:latin typeface="+mn-lt"/>
                <a:ea typeface="+mn-ea"/>
                <a:cs typeface="+mn-cs"/>
              </a:rPr>
              <a:t>muitas crianças, os 24 meses de idade coincidem com um pico no início de novos</a:t>
            </a:r>
            <a:br>
              <a:rPr lang="pt-BR" sz="1200" b="0" i="0" kern="1200" dirty="0">
                <a:solidFill>
                  <a:schemeClr val="tx1"/>
                </a:solidFill>
                <a:effectLst/>
                <a:latin typeface="+mn-lt"/>
                <a:ea typeface="+mn-ea"/>
                <a:cs typeface="+mn-cs"/>
              </a:rPr>
            </a:br>
            <a:r>
              <a:rPr lang="pt-BR" sz="1200" b="0" i="0" kern="1200" dirty="0">
                <a:solidFill>
                  <a:schemeClr val="tx1"/>
                </a:solidFill>
                <a:effectLst/>
                <a:latin typeface="+mn-lt"/>
                <a:ea typeface="+mn-ea"/>
                <a:cs typeface="+mn-cs"/>
              </a:rPr>
              <a:t>sintomas que facilitariam o </a:t>
            </a:r>
            <a:r>
              <a:rPr lang="pt-BR" sz="1200" b="0" i="0" kern="1200" dirty="0" err="1">
                <a:solidFill>
                  <a:schemeClr val="tx1"/>
                </a:solidFill>
                <a:effectLst/>
                <a:latin typeface="+mn-lt"/>
                <a:ea typeface="+mn-ea"/>
                <a:cs typeface="+mn-cs"/>
              </a:rPr>
              <a:t>reconheciment</a:t>
            </a:r>
            <a:r>
              <a:rPr lang="pt-BR" dirty="0"/>
              <a:t> </a:t>
            </a:r>
            <a:br>
              <a:rPr lang="pt-BR" dirty="0"/>
            </a:br>
            <a:endParaRPr lang="pt-BR" dirty="0"/>
          </a:p>
        </p:txBody>
      </p:sp>
      <p:sp>
        <p:nvSpPr>
          <p:cNvPr id="4" name="Espaço Reservado para Número de Slide 3"/>
          <p:cNvSpPr>
            <a:spLocks noGrp="1"/>
          </p:cNvSpPr>
          <p:nvPr>
            <p:ph type="sldNum" sz="quarter" idx="10"/>
          </p:nvPr>
        </p:nvSpPr>
        <p:spPr/>
        <p:txBody>
          <a:bodyPr/>
          <a:lstStyle/>
          <a:p>
            <a:fld id="{D342909A-BB10-49B8-AF7A-F4C7AAA07A08}" type="slidenum">
              <a:rPr lang="pt-BR" smtClean="0"/>
              <a:t>27</a:t>
            </a:fld>
            <a:endParaRPr lang="pt-BR"/>
          </a:p>
        </p:txBody>
      </p:sp>
    </p:spTree>
    <p:extLst>
      <p:ext uri="{BB962C8B-B14F-4D97-AF65-F5344CB8AC3E}">
        <p14:creationId xmlns:p14="http://schemas.microsoft.com/office/powerpoint/2010/main" val="27782958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baseline="0" dirty="0"/>
              <a:t>M- chat é a escala de rastreio. As respostas que pontuam estão em vermelho, o sim só pontua em 4 delas. As perguntas criticas estão destacadas em amarelo.</a:t>
            </a:r>
          </a:p>
          <a:p>
            <a:pPr marL="0" marR="0" lvl="0" indent="0" algn="l" defTabSz="914400" rtl="0" eaLnBrk="1" fontAlgn="auto" latinLnBrk="0" hangingPunct="1">
              <a:lnSpc>
                <a:spcPct val="100000"/>
              </a:lnSpc>
              <a:spcBef>
                <a:spcPts val="0"/>
              </a:spcBef>
              <a:spcAft>
                <a:spcPts val="0"/>
              </a:spcAft>
              <a:buClrTx/>
              <a:buSzTx/>
              <a:buFontTx/>
              <a:buNone/>
              <a:tabLst/>
              <a:defRPr/>
            </a:pPr>
            <a:r>
              <a:rPr lang="pt-BR" sz="1200" dirty="0">
                <a:effectLst/>
                <a:latin typeface="Calibri" panose="020F0502020204030204" pitchFamily="34" charset="0"/>
              </a:rPr>
              <a:t>Para pensar que tem autismo, é preciso ter tido mais de 3 pontos ou 2 dos críticos, que são esses aí: 2 (interessa por outras crianças),7 (aponta pra mostrar algo), 9 (alguma vez trouxe objetos para compartilhar),13 (imita adulto), 14 (responde quando chamado pelo nome) e 15 (se apontar para outro lado da sala, acompanha com olhar)</a:t>
            </a:r>
          </a:p>
          <a:p>
            <a:endParaRPr lang="pt-BR" baseline="0" dirty="0"/>
          </a:p>
          <a:p>
            <a:endParaRPr lang="pt-BR" baseline="0" dirty="0"/>
          </a:p>
          <a:p>
            <a:r>
              <a:rPr lang="pt-BR" baseline="0" dirty="0"/>
              <a:t>A APA recomenda triagem pra todas as crianças mas é controverso, alguns dizem que não seria adequado pois as </a:t>
            </a:r>
            <a:r>
              <a:rPr lang="pt-BR" baseline="0" dirty="0" err="1"/>
              <a:t>ferramenteas</a:t>
            </a:r>
            <a:r>
              <a:rPr lang="pt-BR" baseline="0" dirty="0"/>
              <a:t> tem problemas de especificidade e sensibilidade e poderia ser mais eficaz usar campanhas de conscientização e avaliações individualizadas em vez de ferramentas objetivas; além de questões éticas em fazer triagem de uma condição sem que haja condições pra um tratamento efetivo como ocorre em muitas regiões do mundo.</a:t>
            </a:r>
          </a:p>
          <a:p>
            <a:endParaRPr lang="pt-BR" baseline="0" dirty="0"/>
          </a:p>
          <a:p>
            <a:endParaRPr lang="pt-BR" dirty="0"/>
          </a:p>
        </p:txBody>
      </p:sp>
      <p:sp>
        <p:nvSpPr>
          <p:cNvPr id="4" name="Espaço Reservado para Número de Slide 3"/>
          <p:cNvSpPr>
            <a:spLocks noGrp="1"/>
          </p:cNvSpPr>
          <p:nvPr>
            <p:ph type="sldNum" sz="quarter" idx="10"/>
          </p:nvPr>
        </p:nvSpPr>
        <p:spPr/>
        <p:txBody>
          <a:bodyPr/>
          <a:lstStyle/>
          <a:p>
            <a:fld id="{D342909A-BB10-49B8-AF7A-F4C7AAA07A08}" type="slidenum">
              <a:rPr lang="pt-BR" smtClean="0"/>
              <a:t>28</a:t>
            </a:fld>
            <a:endParaRPr lang="pt-BR"/>
          </a:p>
        </p:txBody>
      </p:sp>
    </p:spTree>
    <p:extLst>
      <p:ext uri="{BB962C8B-B14F-4D97-AF65-F5344CB8AC3E}">
        <p14:creationId xmlns:p14="http://schemas.microsoft.com/office/powerpoint/2010/main" val="221527585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err="1"/>
              <a:t>Privacao</a:t>
            </a:r>
            <a:r>
              <a:rPr lang="pt-BR" baseline="0" dirty="0"/>
              <a:t> emocional na infância pode levar a quadros </a:t>
            </a:r>
            <a:r>
              <a:rPr lang="pt-BR" baseline="0" dirty="0" err="1"/>
              <a:t>pseudo-autistas</a:t>
            </a:r>
            <a:r>
              <a:rPr lang="pt-BR" baseline="0" dirty="0"/>
              <a:t> (indiferença ao ambiente, atraso na comunicação, interesses restritos...) mas não é completamente anormal e é geralmente reversível</a:t>
            </a:r>
          </a:p>
          <a:p>
            <a:endParaRPr lang="pt-BR" baseline="0" dirty="0"/>
          </a:p>
          <a:p>
            <a:r>
              <a:rPr lang="pt-BR" baseline="0" dirty="0"/>
              <a:t>DI é um diagnostico diferencial difícil no inicio da vida, quando a avaliação </a:t>
            </a:r>
            <a:r>
              <a:rPr lang="pt-BR" baseline="0" dirty="0" err="1"/>
              <a:t>cognitia</a:t>
            </a:r>
            <a:r>
              <a:rPr lang="pt-BR" baseline="0" dirty="0"/>
              <a:t> é difícil. Buscar sinais de doenças genéticas causadoras de DI (dismorfismo...) DI causa déficits de interação social. Se houver déficit social discordante do nível geral de inteligência (</a:t>
            </a:r>
            <a:r>
              <a:rPr lang="pt-BR" baseline="0" dirty="0" err="1"/>
              <a:t>mt</a:t>
            </a:r>
            <a:r>
              <a:rPr lang="pt-BR" baseline="0" dirty="0"/>
              <a:t> difícil avaliar antes de 18 meses), TEA</a:t>
            </a:r>
            <a:endParaRPr lang="pt-BR" dirty="0"/>
          </a:p>
        </p:txBody>
      </p:sp>
      <p:sp>
        <p:nvSpPr>
          <p:cNvPr id="4" name="Espaço Reservado para Número de Slide 3"/>
          <p:cNvSpPr>
            <a:spLocks noGrp="1"/>
          </p:cNvSpPr>
          <p:nvPr>
            <p:ph type="sldNum" sz="quarter" idx="10"/>
          </p:nvPr>
        </p:nvSpPr>
        <p:spPr/>
        <p:txBody>
          <a:bodyPr/>
          <a:lstStyle/>
          <a:p>
            <a:fld id="{D342909A-BB10-49B8-AF7A-F4C7AAA07A08}" type="slidenum">
              <a:rPr lang="pt-BR" smtClean="0"/>
              <a:t>29</a:t>
            </a:fld>
            <a:endParaRPr lang="pt-BR"/>
          </a:p>
        </p:txBody>
      </p:sp>
    </p:spTree>
    <p:extLst>
      <p:ext uri="{BB962C8B-B14F-4D97-AF65-F5344CB8AC3E}">
        <p14:creationId xmlns:p14="http://schemas.microsoft.com/office/powerpoint/2010/main" val="340447157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O</a:t>
            </a:r>
            <a:r>
              <a:rPr lang="pt-BR" baseline="0" dirty="0"/>
              <a:t> quadro clinico inicia cedo e pode sofrer muitas mudanças ate o fim da vida, comportamento e adaptabilidade tendem a melhorar ao longo da vida e alguns casos muito favoráveis podem ate deixar de preencher critérios </a:t>
            </a:r>
            <a:r>
              <a:rPr lang="pt-BR" baseline="0" dirty="0" err="1"/>
              <a:t>diagnosticos</a:t>
            </a:r>
            <a:r>
              <a:rPr lang="pt-BR" baseline="0" dirty="0"/>
              <a:t>. </a:t>
            </a:r>
          </a:p>
          <a:p>
            <a:endParaRPr lang="pt-BR" baseline="0" dirty="0"/>
          </a:p>
          <a:p>
            <a:r>
              <a:rPr lang="pt-BR" baseline="0" dirty="0"/>
              <a:t>Mas o</a:t>
            </a:r>
            <a:r>
              <a:rPr lang="pt-BR" dirty="0"/>
              <a:t>s desfechos são muito variáveis (inclusive porque os quadros</a:t>
            </a:r>
            <a:r>
              <a:rPr lang="pt-BR" baseline="0" dirty="0"/>
              <a:t> são </a:t>
            </a:r>
            <a:r>
              <a:rPr lang="pt-BR" baseline="0" dirty="0" err="1"/>
              <a:t>mt</a:t>
            </a:r>
            <a:r>
              <a:rPr lang="pt-BR" baseline="0" dirty="0"/>
              <a:t> variáveis). Sabemos alguns fatores de bom prognostico mas em geral ainda não é possível prever como vai evoluir, são poucos os estudos e é necessário cautela ao fazer previsões para os pais</a:t>
            </a:r>
          </a:p>
          <a:p>
            <a:endParaRPr lang="pt-BR" baseline="0" dirty="0"/>
          </a:p>
          <a:p>
            <a:r>
              <a:rPr lang="pt-BR" sz="1200" b="0" i="0" kern="1200" dirty="0">
                <a:solidFill>
                  <a:schemeClr val="tx1"/>
                </a:solidFill>
                <a:effectLst/>
                <a:latin typeface="+mn-lt"/>
                <a:ea typeface="+mn-ea"/>
                <a:cs typeface="+mn-cs"/>
              </a:rPr>
              <a:t>Embora não haja cura para os </a:t>
            </a:r>
            <a:r>
              <a:rPr lang="pt-BR" sz="1200" b="0" i="0" kern="1200" dirty="0" err="1">
                <a:solidFill>
                  <a:schemeClr val="tx1"/>
                </a:solidFill>
                <a:effectLst/>
                <a:latin typeface="+mn-lt"/>
                <a:ea typeface="+mn-ea"/>
                <a:cs typeface="+mn-cs"/>
              </a:rPr>
              <a:t>TEAs</a:t>
            </a:r>
            <a:r>
              <a:rPr lang="pt-BR" sz="1200" b="0" i="0" kern="1200" dirty="0">
                <a:solidFill>
                  <a:schemeClr val="tx1"/>
                </a:solidFill>
                <a:effectLst/>
                <a:latin typeface="+mn-lt"/>
                <a:ea typeface="+mn-ea"/>
                <a:cs typeface="+mn-cs"/>
              </a:rPr>
              <a:t>, há fortes evidências de que abordagens educacionais adequadas ao longo da vida, apoio a famílias e profissionais e prestação de serviços comunitários de alta qualidade podem melhorar drasticamente a vida de pessoas com TEA e suas famílias</a:t>
            </a:r>
            <a:r>
              <a:rPr lang="pt-BR" dirty="0"/>
              <a:t> </a:t>
            </a:r>
            <a:br>
              <a:rPr lang="pt-BR" dirty="0"/>
            </a:br>
            <a:endParaRPr lang="pt-BR" dirty="0"/>
          </a:p>
        </p:txBody>
      </p:sp>
      <p:sp>
        <p:nvSpPr>
          <p:cNvPr id="4" name="Espaço Reservado para Número de Slide 3"/>
          <p:cNvSpPr>
            <a:spLocks noGrp="1"/>
          </p:cNvSpPr>
          <p:nvPr>
            <p:ph type="sldNum" sz="quarter" idx="10"/>
          </p:nvPr>
        </p:nvSpPr>
        <p:spPr/>
        <p:txBody>
          <a:bodyPr/>
          <a:lstStyle/>
          <a:p>
            <a:fld id="{D342909A-BB10-49B8-AF7A-F4C7AAA07A08}" type="slidenum">
              <a:rPr lang="pt-BR" smtClean="0"/>
              <a:t>30</a:t>
            </a:fld>
            <a:endParaRPr lang="pt-BR"/>
          </a:p>
        </p:txBody>
      </p:sp>
    </p:spTree>
    <p:extLst>
      <p:ext uri="{BB962C8B-B14F-4D97-AF65-F5344CB8AC3E}">
        <p14:creationId xmlns:p14="http://schemas.microsoft.com/office/powerpoint/2010/main" val="262546833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sz="1800" b="0" i="0" dirty="0">
                <a:solidFill>
                  <a:srgbClr val="000000"/>
                </a:solidFill>
                <a:effectLst/>
                <a:latin typeface="Times New Roman" panose="02020603050405020304" pitchFamily="18" charset="0"/>
              </a:rPr>
              <a:t>estudos de metanálise30 sugerem que uma das mais eficazes intervenções para o tratamento do TEA é a análise do comportamento aplicada (ABA) [..] </a:t>
            </a:r>
            <a:r>
              <a:rPr lang="pt-BR" sz="1800" b="0" i="0" dirty="0" err="1">
                <a:solidFill>
                  <a:srgbClr val="000000"/>
                </a:solidFill>
                <a:effectLst/>
                <a:latin typeface="Times New Roman" panose="02020603050405020304" pitchFamily="18" charset="0"/>
              </a:rPr>
              <a:t>Sandbank</a:t>
            </a:r>
            <a:r>
              <a:rPr lang="pt-BR" sz="1800" b="0" i="0" dirty="0">
                <a:solidFill>
                  <a:srgbClr val="000000"/>
                </a:solidFill>
                <a:effectLst/>
                <a:latin typeface="Times New Roman" panose="02020603050405020304" pitchFamily="18" charset="0"/>
              </a:rPr>
              <a:t> et al.14, em uma </a:t>
            </a:r>
            <a:r>
              <a:rPr lang="pt-BR" sz="1800" b="0" i="0" dirty="0" err="1">
                <a:solidFill>
                  <a:srgbClr val="000000"/>
                </a:solidFill>
                <a:effectLst/>
                <a:latin typeface="Times New Roman" panose="02020603050405020304" pitchFamily="18" charset="0"/>
              </a:rPr>
              <a:t>metanálise</a:t>
            </a:r>
            <a:r>
              <a:rPr lang="pt-BR" sz="1800" b="0" i="0" dirty="0">
                <a:solidFill>
                  <a:srgbClr val="000000"/>
                </a:solidFill>
                <a:effectLst/>
                <a:latin typeface="Times New Roman" panose="02020603050405020304" pitchFamily="18" charset="0"/>
              </a:rPr>
              <a:t>, complementa que outras intervenções comportamentais incluem treinamento experimental discreto (DTT), sistema de comunicação de troca de imagens (PECS) e suportes comportamentais positivos (PBS).</a:t>
            </a:r>
            <a:r>
              <a:rPr lang="pt-BR" sz="4000" dirty="0"/>
              <a:t> </a:t>
            </a:r>
            <a:r>
              <a:rPr lang="pt-BR" sz="2800" dirty="0"/>
              <a:t> (clinica USP)</a:t>
            </a:r>
            <a:br>
              <a:rPr lang="pt-BR" sz="2800" dirty="0"/>
            </a:br>
            <a:endParaRPr lang="pt-BR" sz="1800" b="0" i="0" dirty="0">
              <a:solidFill>
                <a:srgbClr val="000000"/>
              </a:solidFill>
              <a:effectLst/>
              <a:latin typeface="Times New Roman" panose="02020603050405020304" pitchFamily="18" charset="0"/>
            </a:endParaRPr>
          </a:p>
          <a:p>
            <a:endParaRPr lang="pt-BR" sz="1800" b="0" i="0" dirty="0">
              <a:solidFill>
                <a:srgbClr val="000000"/>
              </a:solidFill>
              <a:effectLst/>
              <a:latin typeface="Times New Roman" panose="02020603050405020304" pitchFamily="18" charset="0"/>
            </a:endParaRPr>
          </a:p>
          <a:p>
            <a:r>
              <a:rPr lang="pt-BR" sz="1800" b="0" i="0" dirty="0">
                <a:solidFill>
                  <a:srgbClr val="000000"/>
                </a:solidFill>
                <a:effectLst/>
                <a:latin typeface="Times New Roman" panose="02020603050405020304" pitchFamily="18" charset="0"/>
              </a:rPr>
              <a:t>Pesquisadores e clínicos afirmam que a intervenção deve ser instituída o mais cedo possível, começando no momento ou antes do diagnóstico na primeira infância. A intervenção deve ser intensiva, ou seja, fornecida por 25 a 40 horas por semana por um ano ou mais, e abrangente, ou seja, visando a um desenvolvimento amplo8­11. Essas recomendações são motivadas pela teoria de que as intervenções oferecidas na primeira infância têm o potencial de produzir efeitos mais positivos, uma vez que o cérebro apresenta maior plasticidade nesse momento do desenvolvimento12,13. Evidências clínicas apontam nessa direção, indicando que a intervenção intensiva produziu ganhos cognitivos substanciais e que esses ganhos variaram de acordo com a idade no início da intervenção</a:t>
            </a:r>
            <a:r>
              <a:rPr lang="pt-BR" dirty="0"/>
              <a:t> </a:t>
            </a:r>
          </a:p>
          <a:p>
            <a:endParaRPr lang="pt-BR" dirty="0"/>
          </a:p>
          <a:p>
            <a:pPr marL="0" marR="0" lvl="0" indent="0" algn="l" defTabSz="914400" rtl="0" eaLnBrk="1" fontAlgn="auto" latinLnBrk="0" hangingPunct="1">
              <a:lnSpc>
                <a:spcPct val="100000"/>
              </a:lnSpc>
              <a:spcBef>
                <a:spcPts val="0"/>
              </a:spcBef>
              <a:spcAft>
                <a:spcPts val="0"/>
              </a:spcAft>
              <a:buClrTx/>
              <a:buSzTx/>
              <a:buFontTx/>
              <a:buNone/>
              <a:tabLst/>
              <a:defRPr/>
            </a:pPr>
            <a:r>
              <a:rPr lang="pt-BR" dirty="0">
                <a:solidFill>
                  <a:srgbClr val="FFC000"/>
                </a:solidFill>
              </a:rPr>
              <a:t>Individualização:</a:t>
            </a:r>
            <a:r>
              <a:rPr lang="pt-BR" dirty="0"/>
              <a:t> de acordo com apresentação clínica, interesses, objetivos de cada um</a:t>
            </a:r>
          </a:p>
          <a:p>
            <a:pPr marL="0" marR="0" lvl="0" indent="0" algn="l" defTabSz="914400" rtl="0" eaLnBrk="1" fontAlgn="auto" latinLnBrk="0" hangingPunct="1">
              <a:lnSpc>
                <a:spcPct val="100000"/>
              </a:lnSpc>
              <a:spcBef>
                <a:spcPts val="0"/>
              </a:spcBef>
              <a:spcAft>
                <a:spcPts val="0"/>
              </a:spcAft>
              <a:buClrTx/>
              <a:buSzTx/>
              <a:buFontTx/>
              <a:buNone/>
              <a:tabLst/>
              <a:defRPr/>
            </a:pPr>
            <a:r>
              <a:rPr lang="pt-BR" dirty="0">
                <a:solidFill>
                  <a:srgbClr val="FFC000"/>
                </a:solidFill>
              </a:rPr>
              <a:t>Intensidade e generalização: </a:t>
            </a:r>
            <a:r>
              <a:rPr lang="pt-BR" dirty="0"/>
              <a:t>intervenções devem ser aplicadas diariamente e em diferentes contextos, por todos que convivem com o paciente. </a:t>
            </a:r>
            <a:r>
              <a:rPr lang="pt-BR" dirty="0">
                <a:solidFill>
                  <a:srgbClr val="FFC000"/>
                </a:solidFill>
              </a:rPr>
              <a:t>Participação familiar: </a:t>
            </a:r>
            <a:r>
              <a:rPr lang="pt-BR" dirty="0"/>
              <a:t>informação, treinamento e apoio</a:t>
            </a:r>
          </a:p>
          <a:p>
            <a:br>
              <a:rPr lang="pt-BR" dirty="0"/>
            </a:br>
            <a:endParaRPr lang="pt-BR" dirty="0"/>
          </a:p>
        </p:txBody>
      </p:sp>
      <p:sp>
        <p:nvSpPr>
          <p:cNvPr id="4" name="Espaço Reservado para Número de Slide 3"/>
          <p:cNvSpPr>
            <a:spLocks noGrp="1"/>
          </p:cNvSpPr>
          <p:nvPr>
            <p:ph type="sldNum" sz="quarter" idx="5"/>
          </p:nvPr>
        </p:nvSpPr>
        <p:spPr/>
        <p:txBody>
          <a:bodyPr/>
          <a:lstStyle/>
          <a:p>
            <a:fld id="{6C58AABA-127F-46CB-962C-20BC1253782D}" type="slidenum">
              <a:rPr lang="pt-BR" smtClean="0"/>
              <a:t>31</a:t>
            </a:fld>
            <a:endParaRPr lang="pt-BR"/>
          </a:p>
        </p:txBody>
      </p:sp>
    </p:spTree>
    <p:extLst>
      <p:ext uri="{BB962C8B-B14F-4D97-AF65-F5344CB8AC3E}">
        <p14:creationId xmlns:p14="http://schemas.microsoft.com/office/powerpoint/2010/main" val="162586962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Tratamento medicamentoso não tem uso para os sintomas principais do TEA</a:t>
            </a:r>
          </a:p>
        </p:txBody>
      </p:sp>
      <p:sp>
        <p:nvSpPr>
          <p:cNvPr id="4" name="Espaço Reservado para Número de Slide 3"/>
          <p:cNvSpPr>
            <a:spLocks noGrp="1"/>
          </p:cNvSpPr>
          <p:nvPr>
            <p:ph type="sldNum" sz="quarter" idx="10"/>
          </p:nvPr>
        </p:nvSpPr>
        <p:spPr/>
        <p:txBody>
          <a:bodyPr/>
          <a:lstStyle/>
          <a:p>
            <a:fld id="{D342909A-BB10-49B8-AF7A-F4C7AAA07A08}" type="slidenum">
              <a:rPr lang="pt-BR" smtClean="0"/>
              <a:t>32</a:t>
            </a:fld>
            <a:endParaRPr lang="pt-BR"/>
          </a:p>
        </p:txBody>
      </p:sp>
    </p:spTree>
    <p:extLst>
      <p:ext uri="{BB962C8B-B14F-4D97-AF65-F5344CB8AC3E}">
        <p14:creationId xmlns:p14="http://schemas.microsoft.com/office/powerpoint/2010/main" val="309008758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6C58AABA-127F-46CB-962C-20BC1253782D}" type="slidenum">
              <a:rPr lang="pt-BR" smtClean="0"/>
              <a:t>36</a:t>
            </a:fld>
            <a:endParaRPr lang="pt-BR"/>
          </a:p>
        </p:txBody>
      </p:sp>
    </p:spTree>
    <p:extLst>
      <p:ext uri="{BB962C8B-B14F-4D97-AF65-F5344CB8AC3E}">
        <p14:creationId xmlns:p14="http://schemas.microsoft.com/office/powerpoint/2010/main" val="22546132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Para entender por que é maior em países pobres, vamos falar da etiologia (fatores sociais e ambientais)</a:t>
            </a:r>
          </a:p>
        </p:txBody>
      </p:sp>
      <p:sp>
        <p:nvSpPr>
          <p:cNvPr id="4" name="Espaço Reservado para Número de Slide 3"/>
          <p:cNvSpPr>
            <a:spLocks noGrp="1"/>
          </p:cNvSpPr>
          <p:nvPr>
            <p:ph type="sldNum" sz="quarter" idx="5"/>
          </p:nvPr>
        </p:nvSpPr>
        <p:spPr/>
        <p:txBody>
          <a:bodyPr/>
          <a:lstStyle/>
          <a:p>
            <a:fld id="{6C58AABA-127F-46CB-962C-20BC1253782D}" type="slidenum">
              <a:rPr lang="pt-BR" smtClean="0"/>
              <a:t>5</a:t>
            </a:fld>
            <a:endParaRPr lang="pt-BR"/>
          </a:p>
        </p:txBody>
      </p:sp>
    </p:spTree>
    <p:extLst>
      <p:ext uri="{BB962C8B-B14F-4D97-AF65-F5344CB8AC3E}">
        <p14:creationId xmlns:p14="http://schemas.microsoft.com/office/powerpoint/2010/main" val="412376105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Esse “inquieto” da adolescência é </a:t>
            </a:r>
            <a:r>
              <a:rPr lang="pt-BR" dirty="0" err="1"/>
              <a:t>Fidgety</a:t>
            </a:r>
            <a:r>
              <a:rPr lang="pt-BR" dirty="0"/>
              <a:t>, o do escolar é </a:t>
            </a:r>
            <a:r>
              <a:rPr lang="pt-BR" dirty="0" err="1"/>
              <a:t>restless</a:t>
            </a:r>
            <a:endParaRPr lang="pt-BR" dirty="0"/>
          </a:p>
        </p:txBody>
      </p:sp>
      <p:sp>
        <p:nvSpPr>
          <p:cNvPr id="4" name="Espaço Reservado para Número de Slide 3"/>
          <p:cNvSpPr>
            <a:spLocks noGrp="1"/>
          </p:cNvSpPr>
          <p:nvPr>
            <p:ph type="sldNum" sz="quarter" idx="5"/>
          </p:nvPr>
        </p:nvSpPr>
        <p:spPr/>
        <p:txBody>
          <a:bodyPr/>
          <a:lstStyle/>
          <a:p>
            <a:fld id="{6C58AABA-127F-46CB-962C-20BC1253782D}" type="slidenum">
              <a:rPr lang="pt-BR" smtClean="0"/>
              <a:t>38</a:t>
            </a:fld>
            <a:endParaRPr lang="pt-BR"/>
          </a:p>
        </p:txBody>
      </p:sp>
    </p:spTree>
    <p:extLst>
      <p:ext uri="{BB962C8B-B14F-4D97-AF65-F5344CB8AC3E}">
        <p14:creationId xmlns:p14="http://schemas.microsoft.com/office/powerpoint/2010/main" val="429486991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6C58AABA-127F-46CB-962C-20BC1253782D}" type="slidenum">
              <a:rPr lang="pt-BR" smtClean="0"/>
              <a:t>41</a:t>
            </a:fld>
            <a:endParaRPr lang="pt-BR"/>
          </a:p>
        </p:txBody>
      </p:sp>
    </p:spTree>
    <p:extLst>
      <p:ext uri="{BB962C8B-B14F-4D97-AF65-F5344CB8AC3E}">
        <p14:creationId xmlns:p14="http://schemas.microsoft.com/office/powerpoint/2010/main" val="48075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sz="1800" b="0" i="0" dirty="0">
                <a:solidFill>
                  <a:srgbClr val="000000"/>
                </a:solidFill>
                <a:effectLst/>
                <a:latin typeface="TimesNewRomanPSMT"/>
              </a:rPr>
              <a:t>as preparações de estimulantes de liberação controlada resultam em níveis do fármaco de elevação lenta, constantes e em equilíbrio dinâmico (ver Figuras 11.33, 11.34A; 11.35, parte superior). Nessas circunstâncias, o padrão de descarga de DA teoricamente será, em grande parte, tônico, regular e não sujeito a níveis flutuantes de DA. Alguma descarga pulsátil é adequada, em particular quando envolvida no reforço da aprendizagem e saliência</a:t>
            </a:r>
            <a:r>
              <a:rPr lang="pt-BR" dirty="0"/>
              <a:t> </a:t>
            </a:r>
            <a:br>
              <a:rPr lang="pt-BR" dirty="0"/>
            </a:br>
            <a:endParaRPr lang="pt-BR" dirty="0"/>
          </a:p>
        </p:txBody>
      </p:sp>
      <p:sp>
        <p:nvSpPr>
          <p:cNvPr id="4" name="Espaço Reservado para Número de Slide 3"/>
          <p:cNvSpPr>
            <a:spLocks noGrp="1"/>
          </p:cNvSpPr>
          <p:nvPr>
            <p:ph type="sldNum" sz="quarter" idx="5"/>
          </p:nvPr>
        </p:nvSpPr>
        <p:spPr/>
        <p:txBody>
          <a:bodyPr/>
          <a:lstStyle/>
          <a:p>
            <a:fld id="{6C58AABA-127F-46CB-962C-20BC1253782D}" type="slidenum">
              <a:rPr lang="pt-BR" smtClean="0"/>
              <a:t>43</a:t>
            </a:fld>
            <a:endParaRPr lang="pt-BR"/>
          </a:p>
        </p:txBody>
      </p:sp>
    </p:spTree>
    <p:extLst>
      <p:ext uri="{BB962C8B-B14F-4D97-AF65-F5344CB8AC3E}">
        <p14:creationId xmlns:p14="http://schemas.microsoft.com/office/powerpoint/2010/main" val="216319858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en-US" sz="1800" b="0" i="0" dirty="0">
                <a:solidFill>
                  <a:srgbClr val="000000"/>
                </a:solidFill>
                <a:effectLst/>
                <a:latin typeface="TimesNewRomanPSMT"/>
              </a:rPr>
              <a:t>Taking methylphenidate only during weekdays reduced complaints of insomnia and appetite suppression without a significant increase of ADHD symptoms during the weekend or in the first day of school (Martins et al, 2004). Thus, clinicians may consider medication-free weekends in cases where symptoms are pronounced mostly at school or if medication causes significantly decreased appetite or insomnia. Longer drug holidays—e.g., stopping medication during the summer vacation—should be assessed taking into consideration the cost-benefit (i.e., more problem behaviors versus fewer adverse effects). In addition, this allows to test if the child still needs the medication. </a:t>
            </a:r>
            <a:endParaRPr lang="pt-BR" sz="1800" b="0" i="0" dirty="0">
              <a:solidFill>
                <a:srgbClr val="000000"/>
              </a:solidFill>
              <a:effectLst/>
              <a:latin typeface="TimesNewRomanPSMT"/>
            </a:endParaRPr>
          </a:p>
          <a:p>
            <a:endParaRPr lang="pt-BR" sz="1800" b="0" i="0" dirty="0">
              <a:solidFill>
                <a:srgbClr val="000000"/>
              </a:solidFill>
              <a:effectLst/>
              <a:latin typeface="TimesNewRomanPSMT"/>
            </a:endParaRPr>
          </a:p>
        </p:txBody>
      </p:sp>
      <p:sp>
        <p:nvSpPr>
          <p:cNvPr id="4" name="Espaço Reservado para Número de Slide 3"/>
          <p:cNvSpPr>
            <a:spLocks noGrp="1"/>
          </p:cNvSpPr>
          <p:nvPr>
            <p:ph type="sldNum" sz="quarter" idx="5"/>
          </p:nvPr>
        </p:nvSpPr>
        <p:spPr/>
        <p:txBody>
          <a:bodyPr/>
          <a:lstStyle/>
          <a:p>
            <a:fld id="{6C58AABA-127F-46CB-962C-20BC1253782D}" type="slidenum">
              <a:rPr lang="pt-BR" smtClean="0"/>
              <a:t>44</a:t>
            </a:fld>
            <a:endParaRPr lang="pt-BR"/>
          </a:p>
        </p:txBody>
      </p:sp>
    </p:spTree>
    <p:extLst>
      <p:ext uri="{BB962C8B-B14F-4D97-AF65-F5344CB8AC3E}">
        <p14:creationId xmlns:p14="http://schemas.microsoft.com/office/powerpoint/2010/main" val="60359777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sz="1800" b="0" i="0" dirty="0">
                <a:solidFill>
                  <a:srgbClr val="000000"/>
                </a:solidFill>
                <a:effectLst/>
                <a:latin typeface="TimesNewRomanPSMT"/>
              </a:rPr>
              <a:t>Diferentemente do uso de estimulantes, cujas ações terapêuticas dependem dos níveis plasmáticos do fármaco e da ocupação momentânea dos NATs/</a:t>
            </a:r>
            <a:r>
              <a:rPr lang="pt-BR" sz="1800" b="0" i="0" dirty="0" err="1">
                <a:solidFill>
                  <a:srgbClr val="000000"/>
                </a:solidFill>
                <a:effectLst/>
                <a:latin typeface="TimesNewRomanPSMT"/>
              </a:rPr>
              <a:t>DATs</a:t>
            </a:r>
            <a:r>
              <a:rPr lang="pt-BR" sz="1800" b="0" i="0" dirty="0">
                <a:solidFill>
                  <a:srgbClr val="000000"/>
                </a:solidFill>
                <a:effectLst/>
                <a:latin typeface="TimesNewRomanPSMT"/>
              </a:rPr>
              <a:t>, as ações dos </a:t>
            </a:r>
            <a:r>
              <a:rPr lang="pt-BR" sz="1800" b="0" i="0" dirty="0" err="1">
                <a:solidFill>
                  <a:srgbClr val="000000"/>
                </a:solidFill>
                <a:effectLst/>
                <a:latin typeface="TimesNewRomanPSMT"/>
              </a:rPr>
              <a:t>IRNs</a:t>
            </a:r>
            <a:r>
              <a:rPr lang="pt-BR" sz="1800" b="0" i="0" dirty="0">
                <a:solidFill>
                  <a:srgbClr val="000000"/>
                </a:solidFill>
                <a:effectLst/>
                <a:latin typeface="TimesNewRomanPSMT"/>
              </a:rPr>
              <a:t> a longo prazo proporcionam alívio dos sintomas durante as 24 horas do dia, de modo muito semelhante aos inibidores seletivos da recaptação de serotonina (</a:t>
            </a:r>
            <a:r>
              <a:rPr lang="pt-BR" sz="1800" b="0" i="0" dirty="0" err="1">
                <a:solidFill>
                  <a:srgbClr val="000000"/>
                </a:solidFill>
                <a:effectLst/>
                <a:latin typeface="TimesNewRomanPSMT"/>
              </a:rPr>
              <a:t>ISRSs</a:t>
            </a:r>
            <a:r>
              <a:rPr lang="pt-BR" sz="1800" b="0" i="0" dirty="0">
                <a:solidFill>
                  <a:srgbClr val="000000"/>
                </a:solidFill>
                <a:effectLst/>
                <a:latin typeface="TimesNewRomanPSMT"/>
              </a:rPr>
              <a:t>) e inibidores da recaptação se serotonina-noradrenalina (</a:t>
            </a:r>
            <a:r>
              <a:rPr lang="pt-BR" sz="1800" b="0" i="0" dirty="0" err="1">
                <a:solidFill>
                  <a:srgbClr val="000000"/>
                </a:solidFill>
                <a:effectLst/>
                <a:latin typeface="TimesNewRomanPSMT"/>
              </a:rPr>
              <a:t>IRSNs</a:t>
            </a:r>
            <a:r>
              <a:rPr lang="pt-BR" sz="1800" b="0" i="0" dirty="0">
                <a:solidFill>
                  <a:srgbClr val="000000"/>
                </a:solidFill>
                <a:effectLst/>
                <a:latin typeface="TimesNewRomanPSMT"/>
              </a:rPr>
              <a:t>) no tratamento da depressão e da ansiedade. Em geral, os </a:t>
            </a:r>
            <a:r>
              <a:rPr lang="pt-BR" sz="1800" b="0" i="0" dirty="0" err="1">
                <a:solidFill>
                  <a:srgbClr val="000000"/>
                </a:solidFill>
                <a:effectLst/>
                <a:latin typeface="TimesNewRomanPSMT"/>
              </a:rPr>
              <a:t>IRNs</a:t>
            </a:r>
            <a:r>
              <a:rPr lang="pt-BR" sz="1800" b="0" i="0" dirty="0">
                <a:solidFill>
                  <a:srgbClr val="000000"/>
                </a:solidFill>
                <a:effectLst/>
                <a:latin typeface="TimesNewRomanPSMT"/>
              </a:rPr>
              <a:t> seletivos exercem efeito de menor grau na redução dos sintomas do TDAH em comparação com estimulantes em ensaios clínicos a curto prazo, particularmente em pacientes sem comorbidade. Entretanto, os </a:t>
            </a:r>
            <a:r>
              <a:rPr lang="pt-BR" sz="1800" b="0" i="0" dirty="0" err="1">
                <a:solidFill>
                  <a:srgbClr val="000000"/>
                </a:solidFill>
                <a:effectLst/>
                <a:latin typeface="TimesNewRomanPSMT"/>
              </a:rPr>
              <a:t>IRNs</a:t>
            </a:r>
            <a:r>
              <a:rPr lang="pt-BR" sz="1800" b="0" i="0" dirty="0">
                <a:solidFill>
                  <a:srgbClr val="000000"/>
                </a:solidFill>
                <a:effectLst/>
                <a:latin typeface="TimesNewRomanPSMT"/>
              </a:rPr>
              <a:t> não são necessariamente inferiores em pacientes portadores de TDAH que foram anteriormente tratados com estimulantes, e tampouco em pacientes com TDAH que receberam tratamento a longo prazo (mais de 8 a 11 semanas). Os </a:t>
            </a:r>
            <a:r>
              <a:rPr lang="pt-BR" sz="1800" b="0" i="0" dirty="0" err="1">
                <a:solidFill>
                  <a:srgbClr val="000000"/>
                </a:solidFill>
                <a:effectLst/>
                <a:latin typeface="TimesNewRomanPSMT"/>
              </a:rPr>
              <a:t>IRNs</a:t>
            </a:r>
            <a:r>
              <a:rPr lang="pt-BR" sz="1800" b="0" i="0" dirty="0">
                <a:solidFill>
                  <a:srgbClr val="000000"/>
                </a:solidFill>
                <a:effectLst/>
                <a:latin typeface="TimesNewRomanPSMT"/>
              </a:rPr>
              <a:t> podem ser, na verdade, preferidos aos estimulantes para pacientes que apresentam comorbidades complexas, efeitos colaterais ou ausência de resposta aos estimulantes.</a:t>
            </a:r>
            <a:r>
              <a:rPr lang="pt-BR" sz="2800" dirty="0"/>
              <a:t> </a:t>
            </a:r>
            <a:br>
              <a:rPr lang="pt-BR" sz="2800" dirty="0"/>
            </a:br>
            <a:endParaRPr lang="pt-BR" sz="1800" b="0" i="0" dirty="0">
              <a:solidFill>
                <a:srgbClr val="000000"/>
              </a:solidFill>
              <a:effectLst/>
              <a:latin typeface="TimesNewRomanPSMT"/>
            </a:endParaRPr>
          </a:p>
          <a:p>
            <a:endParaRPr lang="pt-BR" sz="1800" b="0" i="0" dirty="0">
              <a:solidFill>
                <a:srgbClr val="000000"/>
              </a:solidFill>
              <a:effectLst/>
              <a:latin typeface="TimesNewRomanPSMT"/>
            </a:endParaRPr>
          </a:p>
          <a:p>
            <a:r>
              <a:rPr lang="pt-BR" sz="1800" b="0" i="0" dirty="0">
                <a:solidFill>
                  <a:srgbClr val="000000"/>
                </a:solidFill>
                <a:effectLst/>
                <a:latin typeface="TimesNewRomanPSMT"/>
              </a:rPr>
              <a:t>Embora as ações da clonidina nos receptores α2A tenham potencial terapêutico para o TDAH, suas ações em outros receptores podem aumentar os efeitos colaterais. Os receptores alfa-2A estão amplamente distribuídos por todo o sistema nervoso central, com altos níveis no córtex e no </a:t>
            </a:r>
            <a:r>
              <a:rPr lang="pt-BR" sz="1800" b="0" i="1" dirty="0" err="1">
                <a:solidFill>
                  <a:srgbClr val="000000"/>
                </a:solidFill>
                <a:effectLst/>
                <a:latin typeface="TimesNewRomanPS-ItalicMT"/>
              </a:rPr>
              <a:t>locus</a:t>
            </a:r>
            <a:r>
              <a:rPr lang="pt-BR" sz="1800" b="0" i="1" dirty="0">
                <a:solidFill>
                  <a:srgbClr val="000000"/>
                </a:solidFill>
                <a:effectLst/>
                <a:latin typeface="TimesNewRomanPS-ItalicMT"/>
              </a:rPr>
              <a:t> </a:t>
            </a:r>
            <a:r>
              <a:rPr lang="pt-BR" sz="1800" b="0" i="1" dirty="0" err="1">
                <a:solidFill>
                  <a:srgbClr val="000000"/>
                </a:solidFill>
                <a:effectLst/>
                <a:latin typeface="TimesNewRomanPS-ItalicMT"/>
              </a:rPr>
              <a:t>coeruleus</a:t>
            </a:r>
            <a:r>
              <a:rPr lang="pt-BR" sz="1800" b="0" i="1" dirty="0">
                <a:solidFill>
                  <a:srgbClr val="000000"/>
                </a:solidFill>
                <a:effectLst/>
                <a:latin typeface="TimesNewRomanPS-ItalicMT"/>
              </a:rPr>
              <a:t>. </a:t>
            </a:r>
            <a:r>
              <a:rPr lang="pt-BR" sz="1800" b="0" i="0" dirty="0">
                <a:solidFill>
                  <a:srgbClr val="000000"/>
                </a:solidFill>
                <a:effectLst/>
                <a:latin typeface="TimesNewRomanPSMT"/>
              </a:rPr>
              <a:t>Acredita-se que esses receptores sejam os principais mediadores dos efeitos da NA no córtex pré-frontal, regulando os sintomas de desatenção, hiperatividade e</a:t>
            </a:r>
            <a:r>
              <a:rPr lang="pt-BR" sz="2800" b="0" i="0" dirty="0">
                <a:solidFill>
                  <a:schemeClr val="tx1"/>
                </a:solidFill>
                <a:effectLst/>
                <a:latin typeface="+mn-lt"/>
              </a:rPr>
              <a:t> </a:t>
            </a:r>
            <a:r>
              <a:rPr lang="pt-BR" sz="1800" b="0" i="0" dirty="0">
                <a:solidFill>
                  <a:srgbClr val="000000"/>
                </a:solidFill>
                <a:effectLst/>
                <a:latin typeface="TimesNewRomanPSMT"/>
              </a:rPr>
              <a:t>impulsividade no TDAH</a:t>
            </a:r>
            <a:r>
              <a:rPr lang="pt-BR" sz="2800" dirty="0"/>
              <a:t> </a:t>
            </a:r>
            <a:br>
              <a:rPr lang="pt-BR" sz="2800" dirty="0"/>
            </a:br>
            <a:endParaRPr lang="pt-BR" sz="1800" dirty="0"/>
          </a:p>
        </p:txBody>
      </p:sp>
      <p:sp>
        <p:nvSpPr>
          <p:cNvPr id="4" name="Espaço Reservado para Número de Slide 3"/>
          <p:cNvSpPr>
            <a:spLocks noGrp="1"/>
          </p:cNvSpPr>
          <p:nvPr>
            <p:ph type="sldNum" sz="quarter" idx="5"/>
          </p:nvPr>
        </p:nvSpPr>
        <p:spPr/>
        <p:txBody>
          <a:bodyPr/>
          <a:lstStyle/>
          <a:p>
            <a:fld id="{6C58AABA-127F-46CB-962C-20BC1253782D}" type="slidenum">
              <a:rPr lang="pt-BR" smtClean="0"/>
              <a:t>45</a:t>
            </a:fld>
            <a:endParaRPr lang="pt-BR"/>
          </a:p>
        </p:txBody>
      </p:sp>
    </p:spTree>
    <p:extLst>
      <p:ext uri="{BB962C8B-B14F-4D97-AF65-F5344CB8AC3E}">
        <p14:creationId xmlns:p14="http://schemas.microsoft.com/office/powerpoint/2010/main" val="80977203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40C1E228-DA79-4D95-B030-A6BBED0F8A1B}" type="slidenum">
              <a:rPr lang="pt-BR" smtClean="0"/>
              <a:t>46</a:t>
            </a:fld>
            <a:endParaRPr lang="pt-BR"/>
          </a:p>
        </p:txBody>
      </p:sp>
    </p:spTree>
    <p:extLst>
      <p:ext uri="{BB962C8B-B14F-4D97-AF65-F5344CB8AC3E}">
        <p14:creationId xmlns:p14="http://schemas.microsoft.com/office/powerpoint/2010/main" val="12751436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IACAPAP: Nenhuma etiologia específica pode ser encontrada em até 40% dos casos, particularmente na DI leve.</a:t>
            </a:r>
          </a:p>
          <a:p>
            <a:endParaRPr lang="pt-BR" dirty="0"/>
          </a:p>
          <a:p>
            <a:r>
              <a:rPr lang="pt-BR" dirty="0"/>
              <a:t>tanto distúrbios cromossômicos como </a:t>
            </a:r>
            <a:r>
              <a:rPr lang="pt-BR" dirty="0" err="1"/>
              <a:t>down</a:t>
            </a:r>
            <a:r>
              <a:rPr lang="pt-BR" dirty="0"/>
              <a:t>, </a:t>
            </a:r>
            <a:r>
              <a:rPr lang="pt-BR" dirty="0" err="1"/>
              <a:t>pradar</a:t>
            </a:r>
            <a:r>
              <a:rPr lang="pt-BR" dirty="0"/>
              <a:t> </a:t>
            </a:r>
            <a:r>
              <a:rPr lang="pt-BR" dirty="0" err="1"/>
              <a:t>willi</a:t>
            </a:r>
            <a:r>
              <a:rPr lang="pt-BR" dirty="0"/>
              <a:t>, x frágil como distúrbios de gene único como fenilcetonúria, erros inatos do metabolismo, malformações cerebrais como microcefalia ou hidrocefalia </a:t>
            </a:r>
            <a:r>
              <a:rPr lang="pt-BR" dirty="0" err="1"/>
              <a:t>etc</a:t>
            </a:r>
            <a:endParaRPr lang="pt-BR" dirty="0"/>
          </a:p>
          <a:p>
            <a:endParaRPr lang="pt-BR" dirty="0"/>
          </a:p>
          <a:p>
            <a:r>
              <a:rPr lang="pt-BR" dirty="0" err="1"/>
              <a:t>Doencas</a:t>
            </a:r>
            <a:r>
              <a:rPr lang="pt-BR" dirty="0"/>
              <a:t> metabólica como hipotireoidismo </a:t>
            </a:r>
            <a:r>
              <a:rPr lang="pt-BR" dirty="0" err="1"/>
              <a:t>congenito</a:t>
            </a:r>
            <a:endParaRPr lang="pt-BR" dirty="0"/>
          </a:p>
        </p:txBody>
      </p:sp>
      <p:sp>
        <p:nvSpPr>
          <p:cNvPr id="4" name="Espaço Reservado para Número de Slide 3"/>
          <p:cNvSpPr>
            <a:spLocks noGrp="1"/>
          </p:cNvSpPr>
          <p:nvPr>
            <p:ph type="sldNum" sz="quarter" idx="5"/>
          </p:nvPr>
        </p:nvSpPr>
        <p:spPr/>
        <p:txBody>
          <a:bodyPr/>
          <a:lstStyle/>
          <a:p>
            <a:fld id="{6C58AABA-127F-46CB-962C-20BC1253782D}" type="slidenum">
              <a:rPr lang="pt-BR" smtClean="0"/>
              <a:t>6</a:t>
            </a:fld>
            <a:endParaRPr lang="pt-BR"/>
          </a:p>
        </p:txBody>
      </p:sp>
    </p:spTree>
    <p:extLst>
      <p:ext uri="{BB962C8B-B14F-4D97-AF65-F5344CB8AC3E}">
        <p14:creationId xmlns:p14="http://schemas.microsoft.com/office/powerpoint/2010/main" val="3920248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Notar que funções intelectuais vão além da </a:t>
            </a:r>
          </a:p>
        </p:txBody>
      </p:sp>
      <p:sp>
        <p:nvSpPr>
          <p:cNvPr id="4" name="Espaço Reservado para Número de Slide 3"/>
          <p:cNvSpPr>
            <a:spLocks noGrp="1"/>
          </p:cNvSpPr>
          <p:nvPr>
            <p:ph type="sldNum" sz="quarter" idx="5"/>
          </p:nvPr>
        </p:nvSpPr>
        <p:spPr/>
        <p:txBody>
          <a:bodyPr/>
          <a:lstStyle/>
          <a:p>
            <a:fld id="{6C58AABA-127F-46CB-962C-20BC1253782D}" type="slidenum">
              <a:rPr lang="pt-BR" smtClean="0"/>
              <a:t>7</a:t>
            </a:fld>
            <a:endParaRPr lang="pt-BR"/>
          </a:p>
        </p:txBody>
      </p:sp>
    </p:spTree>
    <p:extLst>
      <p:ext uri="{BB962C8B-B14F-4D97-AF65-F5344CB8AC3E}">
        <p14:creationId xmlns:p14="http://schemas.microsoft.com/office/powerpoint/2010/main" val="39362486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DI Leve é 80% dos casos, moderada 12. podem ter pouca diferença no </a:t>
            </a:r>
            <a:r>
              <a:rPr lang="pt-BR" dirty="0" err="1"/>
              <a:t>pre</a:t>
            </a:r>
            <a:r>
              <a:rPr lang="pt-BR" dirty="0"/>
              <a:t> escolar. Na escola necessitam de apoio para aprendizagem acadêmica mas aprendem. Podem conseguir empregos simples que não enfatizem habilidades conceituais</a:t>
            </a:r>
          </a:p>
          <a:p>
            <a:endParaRPr lang="pt-BR" dirty="0"/>
          </a:p>
          <a:p>
            <a:r>
              <a:rPr lang="pt-BR" dirty="0"/>
              <a:t>Moderada: </a:t>
            </a:r>
            <a:r>
              <a:rPr lang="pt-BR" sz="1800" dirty="0">
                <a:effectLst/>
                <a:latin typeface="Calibri" panose="020F0502020204030204" pitchFamily="34" charset="0"/>
              </a:rPr>
              <a:t>Necessidade de apoio para tarefas conceituais cotidianas / qualquer emprego de habilidades acadêmicas</a:t>
            </a:r>
          </a:p>
          <a:p>
            <a:endParaRPr lang="pt-BR" sz="1800" dirty="0">
              <a:effectLst/>
              <a:latin typeface="Calibri" panose="020F0502020204030204" pitchFamily="34" charset="0"/>
            </a:endParaRPr>
          </a:p>
          <a:p>
            <a:r>
              <a:rPr lang="pt-BR" sz="1800" b="0" i="0" dirty="0">
                <a:solidFill>
                  <a:srgbClr val="231F20"/>
                </a:solidFill>
                <a:effectLst/>
                <a:latin typeface="Palatino-Roman"/>
              </a:rPr>
              <a:t>O </a:t>
            </a:r>
            <a:r>
              <a:rPr lang="pt-BR" sz="1800" b="0" i="1" dirty="0">
                <a:solidFill>
                  <a:srgbClr val="231F20"/>
                </a:solidFill>
                <a:effectLst/>
                <a:latin typeface="Palatino-Italic"/>
              </a:rPr>
              <a:t>domínio conceitual (acadêmico) </a:t>
            </a:r>
            <a:r>
              <a:rPr lang="pt-BR" sz="1800" b="0" i="0" dirty="0">
                <a:solidFill>
                  <a:srgbClr val="231F20"/>
                </a:solidFill>
                <a:effectLst/>
                <a:latin typeface="Palatino-Roman"/>
              </a:rPr>
              <a:t>envolve competência em termos de memória, linguagem, leitura, escrita, raciocínio matemático, aquisição de conhecimentos práticos, solução de problemas e julgamento em situações novas, entre outros. O </a:t>
            </a:r>
            <a:r>
              <a:rPr lang="pt-BR" sz="1800" b="0" i="1" dirty="0">
                <a:solidFill>
                  <a:srgbClr val="231F20"/>
                </a:solidFill>
                <a:effectLst/>
                <a:latin typeface="Palatino-Italic"/>
              </a:rPr>
              <a:t>domínio social </a:t>
            </a:r>
            <a:r>
              <a:rPr lang="pt-BR" sz="1800" b="0" i="0" dirty="0">
                <a:solidFill>
                  <a:srgbClr val="231F20"/>
                </a:solidFill>
                <a:effectLst/>
                <a:latin typeface="Palatino-Roman"/>
              </a:rPr>
              <a:t>envolve percepção de pensamentos, sentimentos e experiências dos outros; empatia; habilidades de comunicação interpessoal; habilidades de amizade; julgamento social; entre outros. O </a:t>
            </a:r>
            <a:r>
              <a:rPr lang="pt-BR" sz="1800" b="0" i="1" dirty="0">
                <a:solidFill>
                  <a:srgbClr val="231F20"/>
                </a:solidFill>
                <a:effectLst/>
                <a:latin typeface="Palatino-Italic"/>
              </a:rPr>
              <a:t>domínio prático </a:t>
            </a:r>
            <a:r>
              <a:rPr lang="pt-BR" sz="1800" b="0" i="0" dirty="0">
                <a:solidFill>
                  <a:srgbClr val="231F20"/>
                </a:solidFill>
                <a:effectLst/>
                <a:latin typeface="Palatino-Roman"/>
              </a:rPr>
              <a:t>envolve aprendizagem e autogestão em todos os cenários de vida, inclusive cuidados pessoais, responsabilidades profissionais, controle do dinheiro, recreação, autocontrole comportamental e organização de tarefas escolares e profissionais, entre outros</a:t>
            </a:r>
            <a:r>
              <a:rPr lang="pt-BR" dirty="0"/>
              <a:t> </a:t>
            </a:r>
            <a:br>
              <a:rPr lang="pt-BR" dirty="0"/>
            </a:br>
            <a:endParaRPr lang="pt-BR" dirty="0"/>
          </a:p>
        </p:txBody>
      </p:sp>
      <p:sp>
        <p:nvSpPr>
          <p:cNvPr id="4" name="Espaço Reservado para Número de Slide 3"/>
          <p:cNvSpPr>
            <a:spLocks noGrp="1"/>
          </p:cNvSpPr>
          <p:nvPr>
            <p:ph type="sldNum" sz="quarter" idx="5"/>
          </p:nvPr>
        </p:nvSpPr>
        <p:spPr/>
        <p:txBody>
          <a:bodyPr/>
          <a:lstStyle/>
          <a:p>
            <a:fld id="{6C58AABA-127F-46CB-962C-20BC1253782D}" type="slidenum">
              <a:rPr lang="pt-BR" smtClean="0"/>
              <a:t>8</a:t>
            </a:fld>
            <a:endParaRPr lang="pt-BR"/>
          </a:p>
        </p:txBody>
      </p:sp>
    </p:spTree>
    <p:extLst>
      <p:ext uri="{BB962C8B-B14F-4D97-AF65-F5344CB8AC3E}">
        <p14:creationId xmlns:p14="http://schemas.microsoft.com/office/powerpoint/2010/main" val="41339756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1800" dirty="0" err="1">
                <a:effectLst/>
                <a:latin typeface="Calibri" panose="020F0502020204030204" pitchFamily="34" charset="0"/>
              </a:rPr>
              <a:t>Dominio</a:t>
            </a:r>
            <a:r>
              <a:rPr lang="pt-BR" sz="1800" dirty="0">
                <a:effectLst/>
                <a:latin typeface="Calibri" panose="020F0502020204030204" pitchFamily="34" charset="0"/>
              </a:rPr>
              <a:t> conceitual na DI profunda: </a:t>
            </a:r>
            <a:r>
              <a:rPr lang="pt-BR" sz="1200" dirty="0">
                <a:latin typeface="Figtree" pitchFamily="2" charset="0"/>
              </a:rPr>
              <a:t>“Habilidades conceituais envolvem mais mundo físico que simbólico”</a:t>
            </a:r>
          </a:p>
          <a:p>
            <a:endParaRPr lang="pt-BR" dirty="0"/>
          </a:p>
        </p:txBody>
      </p:sp>
      <p:sp>
        <p:nvSpPr>
          <p:cNvPr id="4" name="Espaço Reservado para Número de Slide 3"/>
          <p:cNvSpPr>
            <a:spLocks noGrp="1"/>
          </p:cNvSpPr>
          <p:nvPr>
            <p:ph type="sldNum" sz="quarter" idx="5"/>
          </p:nvPr>
        </p:nvSpPr>
        <p:spPr/>
        <p:txBody>
          <a:bodyPr/>
          <a:lstStyle/>
          <a:p>
            <a:fld id="{6C58AABA-127F-46CB-962C-20BC1253782D}" type="slidenum">
              <a:rPr lang="pt-BR" smtClean="0"/>
              <a:t>9</a:t>
            </a:fld>
            <a:endParaRPr lang="pt-BR"/>
          </a:p>
        </p:txBody>
      </p:sp>
    </p:spTree>
    <p:extLst>
      <p:ext uri="{BB962C8B-B14F-4D97-AF65-F5344CB8AC3E}">
        <p14:creationId xmlns:p14="http://schemas.microsoft.com/office/powerpoint/2010/main" val="210860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QI normal: 70-130</a:t>
            </a:r>
          </a:p>
          <a:p>
            <a:r>
              <a:rPr lang="pt-BR" dirty="0"/>
              <a:t>Leve: Pouca diferença em </a:t>
            </a:r>
            <a:r>
              <a:rPr lang="pt-BR" dirty="0" err="1"/>
              <a:t>pre-escolares</a:t>
            </a:r>
            <a:r>
              <a:rPr lang="pt-BR" dirty="0"/>
              <a:t>. Vai ter dificuldade com abstração, planejamento; desenvolve habilidades acadêmicas (leitura, matemática) mediante apoio</a:t>
            </a:r>
          </a:p>
        </p:txBody>
      </p:sp>
      <p:sp>
        <p:nvSpPr>
          <p:cNvPr id="4" name="Espaço Reservado para Número de Slide 3"/>
          <p:cNvSpPr>
            <a:spLocks noGrp="1"/>
          </p:cNvSpPr>
          <p:nvPr>
            <p:ph type="sldNum" sz="quarter" idx="5"/>
          </p:nvPr>
        </p:nvSpPr>
        <p:spPr/>
        <p:txBody>
          <a:bodyPr/>
          <a:lstStyle/>
          <a:p>
            <a:fld id="{6C58AABA-127F-46CB-962C-20BC1253782D}" type="slidenum">
              <a:rPr lang="pt-BR" smtClean="0"/>
              <a:t>10</a:t>
            </a:fld>
            <a:endParaRPr lang="pt-BR"/>
          </a:p>
        </p:txBody>
      </p:sp>
    </p:spTree>
    <p:extLst>
      <p:ext uri="{BB962C8B-B14F-4D97-AF65-F5344CB8AC3E}">
        <p14:creationId xmlns:p14="http://schemas.microsoft.com/office/powerpoint/2010/main" val="33794470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sz="1800" b="0" i="0" dirty="0">
                <a:solidFill>
                  <a:srgbClr val="231F20"/>
                </a:solidFill>
                <a:effectLst/>
                <a:latin typeface="Palatino-Roman"/>
              </a:rPr>
              <a:t>O início da deficiência intelectual é no período do desenvolvimento. Idade e aspectos característicos no início dependem da etiologia e da gravidade da disfunção cerebral. Atrasos em marcos motores, linguísticos e sociais podem ser identificáveis nos primeiros dois anos de vida entre aqueles com deficiência intelectual mais grave, ao passo que níveis leves podem não ser identificados até a idade escolar, quando ficam aparentes as dificuldades de aprendizagem acadêmica</a:t>
            </a:r>
            <a:r>
              <a:rPr lang="pt-BR" dirty="0"/>
              <a:t> </a:t>
            </a:r>
          </a:p>
          <a:p>
            <a:endParaRPr lang="pt-BR" dirty="0"/>
          </a:p>
          <a:p>
            <a:r>
              <a:rPr lang="pt-BR" dirty="0"/>
              <a:t>As emoções são muitas vezes ingênuas e imaturas, mas podem melhorar</a:t>
            </a:r>
          </a:p>
          <a:p>
            <a:r>
              <a:rPr lang="pt-BR" dirty="0"/>
              <a:t>com a idade. A capacidade de autocontrole é pobre e comportamento impulsivo e</a:t>
            </a:r>
          </a:p>
          <a:p>
            <a:r>
              <a:rPr lang="pt-BR" dirty="0"/>
              <a:t>agressivo não é incomum. Alguns são tímidos, arredios e retraídos.</a:t>
            </a:r>
          </a:p>
        </p:txBody>
      </p:sp>
      <p:sp>
        <p:nvSpPr>
          <p:cNvPr id="4" name="Espaço Reservado para Número de Slide 3"/>
          <p:cNvSpPr>
            <a:spLocks noGrp="1"/>
          </p:cNvSpPr>
          <p:nvPr>
            <p:ph type="sldNum" sz="quarter" idx="5"/>
          </p:nvPr>
        </p:nvSpPr>
        <p:spPr/>
        <p:txBody>
          <a:bodyPr/>
          <a:lstStyle/>
          <a:p>
            <a:fld id="{6C58AABA-127F-46CB-962C-20BC1253782D}" type="slidenum">
              <a:rPr lang="pt-BR" smtClean="0"/>
              <a:t>11</a:t>
            </a:fld>
            <a:endParaRPr lang="pt-BR"/>
          </a:p>
        </p:txBody>
      </p:sp>
    </p:spTree>
    <p:extLst>
      <p:ext uri="{BB962C8B-B14F-4D97-AF65-F5344CB8AC3E}">
        <p14:creationId xmlns:p14="http://schemas.microsoft.com/office/powerpoint/2010/main" val="18938117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s://bit.ly/3A1uf1Q" TargetMode="External"/><Relationship Id="rId1" Type="http://schemas.openxmlformats.org/officeDocument/2006/relationships/slideMaster" Target="../slideMasters/slideMaster1.xml"/><Relationship Id="rId4" Type="http://schemas.openxmlformats.org/officeDocument/2006/relationships/hyperlink" Target="http://bit.ly/2TtBDfr" TargetMode="Externa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950967" y="1721384"/>
            <a:ext cx="6331600" cy="2534000"/>
          </a:xfrm>
          <a:prstGeom prst="rect">
            <a:avLst/>
          </a:prstGeom>
        </p:spPr>
        <p:txBody>
          <a:bodyPr spcFirstLastPara="1" wrap="square" lIns="91425" tIns="91425" rIns="91425" bIns="91425" anchor="b" anchorCtr="0">
            <a:noAutofit/>
          </a:bodyPr>
          <a:lstStyle>
            <a:lvl1pPr lvl="0" algn="l">
              <a:lnSpc>
                <a:spcPct val="80000"/>
              </a:lnSpc>
              <a:spcBef>
                <a:spcPts val="0"/>
              </a:spcBef>
              <a:spcAft>
                <a:spcPts val="0"/>
              </a:spcAft>
              <a:buClr>
                <a:srgbClr val="191919"/>
              </a:buClr>
              <a:buSzPts val="5200"/>
              <a:buNone/>
              <a:defRPr sz="5333"/>
            </a:lvl1pPr>
            <a:lvl2pPr lvl="1" algn="ctr">
              <a:spcBef>
                <a:spcPts val="0"/>
              </a:spcBef>
              <a:spcAft>
                <a:spcPts val="0"/>
              </a:spcAft>
              <a:buClr>
                <a:srgbClr val="191919"/>
              </a:buClr>
              <a:buSzPts val="5200"/>
              <a:buNone/>
              <a:defRPr sz="6933">
                <a:solidFill>
                  <a:srgbClr val="191919"/>
                </a:solidFill>
              </a:defRPr>
            </a:lvl2pPr>
            <a:lvl3pPr lvl="2" algn="ctr">
              <a:spcBef>
                <a:spcPts val="0"/>
              </a:spcBef>
              <a:spcAft>
                <a:spcPts val="0"/>
              </a:spcAft>
              <a:buClr>
                <a:srgbClr val="191919"/>
              </a:buClr>
              <a:buSzPts val="5200"/>
              <a:buNone/>
              <a:defRPr sz="6933">
                <a:solidFill>
                  <a:srgbClr val="191919"/>
                </a:solidFill>
              </a:defRPr>
            </a:lvl3pPr>
            <a:lvl4pPr lvl="3" algn="ctr">
              <a:spcBef>
                <a:spcPts val="0"/>
              </a:spcBef>
              <a:spcAft>
                <a:spcPts val="0"/>
              </a:spcAft>
              <a:buClr>
                <a:srgbClr val="191919"/>
              </a:buClr>
              <a:buSzPts val="5200"/>
              <a:buNone/>
              <a:defRPr sz="6933">
                <a:solidFill>
                  <a:srgbClr val="191919"/>
                </a:solidFill>
              </a:defRPr>
            </a:lvl4pPr>
            <a:lvl5pPr lvl="4" algn="ctr">
              <a:spcBef>
                <a:spcPts val="0"/>
              </a:spcBef>
              <a:spcAft>
                <a:spcPts val="0"/>
              </a:spcAft>
              <a:buClr>
                <a:srgbClr val="191919"/>
              </a:buClr>
              <a:buSzPts val="5200"/>
              <a:buNone/>
              <a:defRPr sz="6933">
                <a:solidFill>
                  <a:srgbClr val="191919"/>
                </a:solidFill>
              </a:defRPr>
            </a:lvl5pPr>
            <a:lvl6pPr lvl="5" algn="ctr">
              <a:spcBef>
                <a:spcPts val="0"/>
              </a:spcBef>
              <a:spcAft>
                <a:spcPts val="0"/>
              </a:spcAft>
              <a:buClr>
                <a:srgbClr val="191919"/>
              </a:buClr>
              <a:buSzPts val="5200"/>
              <a:buNone/>
              <a:defRPr sz="6933">
                <a:solidFill>
                  <a:srgbClr val="191919"/>
                </a:solidFill>
              </a:defRPr>
            </a:lvl6pPr>
            <a:lvl7pPr lvl="6" algn="ctr">
              <a:spcBef>
                <a:spcPts val="0"/>
              </a:spcBef>
              <a:spcAft>
                <a:spcPts val="0"/>
              </a:spcAft>
              <a:buClr>
                <a:srgbClr val="191919"/>
              </a:buClr>
              <a:buSzPts val="5200"/>
              <a:buNone/>
              <a:defRPr sz="6933">
                <a:solidFill>
                  <a:srgbClr val="191919"/>
                </a:solidFill>
              </a:defRPr>
            </a:lvl7pPr>
            <a:lvl8pPr lvl="7" algn="ctr">
              <a:spcBef>
                <a:spcPts val="0"/>
              </a:spcBef>
              <a:spcAft>
                <a:spcPts val="0"/>
              </a:spcAft>
              <a:buClr>
                <a:srgbClr val="191919"/>
              </a:buClr>
              <a:buSzPts val="5200"/>
              <a:buNone/>
              <a:defRPr sz="6933">
                <a:solidFill>
                  <a:srgbClr val="191919"/>
                </a:solidFill>
              </a:defRPr>
            </a:lvl8pPr>
            <a:lvl9pPr lvl="8" algn="ctr">
              <a:spcBef>
                <a:spcPts val="0"/>
              </a:spcBef>
              <a:spcAft>
                <a:spcPts val="0"/>
              </a:spcAft>
              <a:buClr>
                <a:srgbClr val="191919"/>
              </a:buClr>
              <a:buSzPts val="5200"/>
              <a:buNone/>
              <a:defRPr sz="6933">
                <a:solidFill>
                  <a:srgbClr val="191919"/>
                </a:solidFill>
              </a:defRPr>
            </a:lvl9pPr>
          </a:lstStyle>
          <a:p>
            <a:r>
              <a:rPr lang="pt-BR"/>
              <a:t>Clique para editar o título Mestre</a:t>
            </a:r>
            <a:endParaRPr dirty="0"/>
          </a:p>
        </p:txBody>
      </p:sp>
      <p:sp>
        <p:nvSpPr>
          <p:cNvPr id="10" name="Google Shape;10;p2"/>
          <p:cNvSpPr txBox="1">
            <a:spLocks noGrp="1"/>
          </p:cNvSpPr>
          <p:nvPr>
            <p:ph type="subTitle" idx="1"/>
          </p:nvPr>
        </p:nvSpPr>
        <p:spPr>
          <a:xfrm>
            <a:off x="950967" y="4596617"/>
            <a:ext cx="6331600" cy="540000"/>
          </a:xfrm>
          <a:prstGeom prst="rect">
            <a:avLst/>
          </a:prstGeom>
          <a:solidFill>
            <a:schemeClr val="lt2"/>
          </a:solidFill>
        </p:spPr>
        <p:txBody>
          <a:bodyPr spcFirstLastPara="1" wrap="square" lIns="91425" tIns="91425" rIns="91425" bIns="91425" anchor="t" anchorCtr="0">
            <a:noAutofit/>
          </a:bodyPr>
          <a:lstStyle>
            <a:lvl1pPr lvl="0">
              <a:lnSpc>
                <a:spcPct val="100000"/>
              </a:lnSpc>
              <a:spcBef>
                <a:spcPts val="0"/>
              </a:spcBef>
              <a:spcAft>
                <a:spcPts val="0"/>
              </a:spcAft>
              <a:buSzPts val="1400"/>
              <a:buNone/>
              <a:defRPr/>
            </a:lvl1pPr>
            <a:lvl2pPr lvl="1" algn="ctr">
              <a:lnSpc>
                <a:spcPct val="100000"/>
              </a:lnSpc>
              <a:spcBef>
                <a:spcPts val="0"/>
              </a:spcBef>
              <a:spcAft>
                <a:spcPts val="0"/>
              </a:spcAft>
              <a:buSzPts val="1800"/>
              <a:buNone/>
              <a:defRPr sz="2400"/>
            </a:lvl2pPr>
            <a:lvl3pPr lvl="2" algn="ctr">
              <a:lnSpc>
                <a:spcPct val="100000"/>
              </a:lnSpc>
              <a:spcBef>
                <a:spcPts val="0"/>
              </a:spcBef>
              <a:spcAft>
                <a:spcPts val="0"/>
              </a:spcAft>
              <a:buSzPts val="1800"/>
              <a:buNone/>
              <a:defRPr sz="2400"/>
            </a:lvl3pPr>
            <a:lvl4pPr lvl="3" algn="ctr">
              <a:lnSpc>
                <a:spcPct val="100000"/>
              </a:lnSpc>
              <a:spcBef>
                <a:spcPts val="0"/>
              </a:spcBef>
              <a:spcAft>
                <a:spcPts val="0"/>
              </a:spcAft>
              <a:buSzPts val="1800"/>
              <a:buNone/>
              <a:defRPr sz="2400"/>
            </a:lvl4pPr>
            <a:lvl5pPr lvl="4" algn="ctr">
              <a:lnSpc>
                <a:spcPct val="100000"/>
              </a:lnSpc>
              <a:spcBef>
                <a:spcPts val="0"/>
              </a:spcBef>
              <a:spcAft>
                <a:spcPts val="0"/>
              </a:spcAft>
              <a:buSzPts val="1800"/>
              <a:buNone/>
              <a:defRPr sz="2400"/>
            </a:lvl5pPr>
            <a:lvl6pPr lvl="5" algn="ctr">
              <a:lnSpc>
                <a:spcPct val="100000"/>
              </a:lnSpc>
              <a:spcBef>
                <a:spcPts val="0"/>
              </a:spcBef>
              <a:spcAft>
                <a:spcPts val="0"/>
              </a:spcAft>
              <a:buSzPts val="1800"/>
              <a:buNone/>
              <a:defRPr sz="2400"/>
            </a:lvl6pPr>
            <a:lvl7pPr lvl="6" algn="ctr">
              <a:lnSpc>
                <a:spcPct val="100000"/>
              </a:lnSpc>
              <a:spcBef>
                <a:spcPts val="0"/>
              </a:spcBef>
              <a:spcAft>
                <a:spcPts val="0"/>
              </a:spcAft>
              <a:buSzPts val="1800"/>
              <a:buNone/>
              <a:defRPr sz="2400"/>
            </a:lvl7pPr>
            <a:lvl8pPr lvl="7" algn="ctr">
              <a:lnSpc>
                <a:spcPct val="100000"/>
              </a:lnSpc>
              <a:spcBef>
                <a:spcPts val="0"/>
              </a:spcBef>
              <a:spcAft>
                <a:spcPts val="0"/>
              </a:spcAft>
              <a:buSzPts val="1800"/>
              <a:buNone/>
              <a:defRPr sz="2400"/>
            </a:lvl8pPr>
            <a:lvl9pPr lvl="8" algn="ctr">
              <a:lnSpc>
                <a:spcPct val="100000"/>
              </a:lnSpc>
              <a:spcBef>
                <a:spcPts val="0"/>
              </a:spcBef>
              <a:spcAft>
                <a:spcPts val="0"/>
              </a:spcAft>
              <a:buSzPts val="1800"/>
              <a:buNone/>
              <a:defRPr sz="2400"/>
            </a:lvl9pPr>
          </a:lstStyle>
          <a:p>
            <a:r>
              <a:rPr lang="pt-BR"/>
              <a:t>Clique para editar o estilo do subtítulo Mestre</a:t>
            </a:r>
            <a:endParaRPr/>
          </a:p>
        </p:txBody>
      </p:sp>
      <p:sp>
        <p:nvSpPr>
          <p:cNvPr id="11" name="Google Shape;11;p2"/>
          <p:cNvSpPr/>
          <p:nvPr/>
        </p:nvSpPr>
        <p:spPr>
          <a:xfrm>
            <a:off x="-1271633" y="5941300"/>
            <a:ext cx="2017200" cy="2017200"/>
          </a:xfrm>
          <a:prstGeom prst="ellipse">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 name="Google Shape;12;p2"/>
          <p:cNvSpPr/>
          <p:nvPr/>
        </p:nvSpPr>
        <p:spPr>
          <a:xfrm>
            <a:off x="-2027749" y="-1505783"/>
            <a:ext cx="5957441" cy="3079339"/>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 name="Google Shape;13;p2"/>
          <p:cNvSpPr/>
          <p:nvPr/>
        </p:nvSpPr>
        <p:spPr>
          <a:xfrm rot="-7843662">
            <a:off x="7943049" y="-1913963"/>
            <a:ext cx="6860540" cy="3546141"/>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 name="Google Shape;14;p2"/>
          <p:cNvSpPr/>
          <p:nvPr/>
        </p:nvSpPr>
        <p:spPr>
          <a:xfrm rot="-7843762">
            <a:off x="-2085973" y="5156513"/>
            <a:ext cx="5090287" cy="2631116"/>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 name="Google Shape;15;p2"/>
          <p:cNvSpPr/>
          <p:nvPr/>
        </p:nvSpPr>
        <p:spPr>
          <a:xfrm>
            <a:off x="11241033" y="-648900"/>
            <a:ext cx="1016000" cy="1016000"/>
          </a:xfrm>
          <a:prstGeom prst="ellipse">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0380231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One column text" preserve="1" userDrawn="1">
  <p:cSld name="1_One column text">
    <p:spTree>
      <p:nvGrpSpPr>
        <p:cNvPr id="1" name="Shape 121"/>
        <p:cNvGrpSpPr/>
        <p:nvPr/>
      </p:nvGrpSpPr>
      <p:grpSpPr>
        <a:xfrm>
          <a:off x="0" y="0"/>
          <a:ext cx="0" cy="0"/>
          <a:chOff x="0" y="0"/>
          <a:chExt cx="0" cy="0"/>
        </a:xfrm>
      </p:grpSpPr>
      <p:sp>
        <p:nvSpPr>
          <p:cNvPr id="123" name="Google Shape;123;p7"/>
          <p:cNvSpPr txBox="1">
            <a:spLocks noGrp="1"/>
          </p:cNvSpPr>
          <p:nvPr>
            <p:ph type="subTitle" idx="1"/>
          </p:nvPr>
        </p:nvSpPr>
        <p:spPr>
          <a:xfrm>
            <a:off x="960000" y="2539133"/>
            <a:ext cx="4991600" cy="276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600"/>
              <a:buFont typeface="Nunito Light"/>
              <a:buChar char="●"/>
              <a:defRPr/>
            </a:lvl1pPr>
            <a:lvl2pPr lvl="1" algn="ctr" rtl="0">
              <a:lnSpc>
                <a:spcPct val="100000"/>
              </a:lnSpc>
              <a:spcBef>
                <a:spcPts val="0"/>
              </a:spcBef>
              <a:spcAft>
                <a:spcPts val="0"/>
              </a:spcAft>
              <a:buClr>
                <a:srgbClr val="E76A28"/>
              </a:buClr>
              <a:buSzPts val="1600"/>
              <a:buFont typeface="Nunito Light"/>
              <a:buChar char="○"/>
              <a:defRPr/>
            </a:lvl2pPr>
            <a:lvl3pPr lvl="2" algn="ctr" rtl="0">
              <a:lnSpc>
                <a:spcPct val="100000"/>
              </a:lnSpc>
              <a:spcBef>
                <a:spcPts val="2133"/>
              </a:spcBef>
              <a:spcAft>
                <a:spcPts val="0"/>
              </a:spcAft>
              <a:buClr>
                <a:srgbClr val="E76A28"/>
              </a:buClr>
              <a:buSzPts val="1500"/>
              <a:buFont typeface="Nunito Light"/>
              <a:buChar char="■"/>
              <a:defRPr/>
            </a:lvl3pPr>
            <a:lvl4pPr lvl="3" algn="ctr" rtl="0">
              <a:lnSpc>
                <a:spcPct val="100000"/>
              </a:lnSpc>
              <a:spcBef>
                <a:spcPts val="2133"/>
              </a:spcBef>
              <a:spcAft>
                <a:spcPts val="0"/>
              </a:spcAft>
              <a:buClr>
                <a:srgbClr val="E76A28"/>
              </a:buClr>
              <a:buSzPts val="1500"/>
              <a:buFont typeface="Nunito Light"/>
              <a:buChar char="●"/>
              <a:defRPr/>
            </a:lvl4pPr>
            <a:lvl5pPr lvl="4" algn="ctr" rtl="0">
              <a:lnSpc>
                <a:spcPct val="100000"/>
              </a:lnSpc>
              <a:spcBef>
                <a:spcPts val="2133"/>
              </a:spcBef>
              <a:spcAft>
                <a:spcPts val="0"/>
              </a:spcAft>
              <a:buClr>
                <a:srgbClr val="E76A28"/>
              </a:buClr>
              <a:buSzPts val="1400"/>
              <a:buFont typeface="Nunito Light"/>
              <a:buChar char="○"/>
              <a:defRPr/>
            </a:lvl5pPr>
            <a:lvl6pPr lvl="5" algn="ctr" rtl="0">
              <a:lnSpc>
                <a:spcPct val="100000"/>
              </a:lnSpc>
              <a:spcBef>
                <a:spcPts val="2133"/>
              </a:spcBef>
              <a:spcAft>
                <a:spcPts val="0"/>
              </a:spcAft>
              <a:buClr>
                <a:srgbClr val="999999"/>
              </a:buClr>
              <a:buSzPts val="1400"/>
              <a:buFont typeface="Nunito Light"/>
              <a:buChar char="■"/>
              <a:defRPr/>
            </a:lvl6pPr>
            <a:lvl7pPr lvl="6" algn="ctr" rtl="0">
              <a:lnSpc>
                <a:spcPct val="100000"/>
              </a:lnSpc>
              <a:spcBef>
                <a:spcPts val="2133"/>
              </a:spcBef>
              <a:spcAft>
                <a:spcPts val="0"/>
              </a:spcAft>
              <a:buClr>
                <a:srgbClr val="999999"/>
              </a:buClr>
              <a:buSzPts val="1300"/>
              <a:buFont typeface="Nunito Light"/>
              <a:buChar char="●"/>
              <a:defRPr/>
            </a:lvl7pPr>
            <a:lvl8pPr lvl="7" algn="ctr" rtl="0">
              <a:lnSpc>
                <a:spcPct val="100000"/>
              </a:lnSpc>
              <a:spcBef>
                <a:spcPts val="2133"/>
              </a:spcBef>
              <a:spcAft>
                <a:spcPts val="0"/>
              </a:spcAft>
              <a:buClr>
                <a:srgbClr val="999999"/>
              </a:buClr>
              <a:buSzPts val="1300"/>
              <a:buFont typeface="Nunito Light"/>
              <a:buChar char="○"/>
              <a:defRPr/>
            </a:lvl8pPr>
            <a:lvl9pPr lvl="8" algn="ctr" rtl="0">
              <a:lnSpc>
                <a:spcPct val="100000"/>
              </a:lnSpc>
              <a:spcBef>
                <a:spcPts val="2133"/>
              </a:spcBef>
              <a:spcAft>
                <a:spcPts val="2133"/>
              </a:spcAft>
              <a:buClr>
                <a:srgbClr val="999999"/>
              </a:buClr>
              <a:buSzPts val="1400"/>
              <a:buFont typeface="Nunito Light"/>
              <a:buChar char="■"/>
              <a:defRPr/>
            </a:lvl9pPr>
          </a:lstStyle>
          <a:p>
            <a:r>
              <a:rPr lang="pt-BR"/>
              <a:t>Clique para editar o estilo do subtítulo Mestre</a:t>
            </a:r>
            <a:endParaRPr/>
          </a:p>
        </p:txBody>
      </p:sp>
      <p:sp>
        <p:nvSpPr>
          <p:cNvPr id="124" name="Google Shape;124;p7"/>
          <p:cNvSpPr>
            <a:spLocks noGrp="1"/>
          </p:cNvSpPr>
          <p:nvPr>
            <p:ph type="pic" idx="2"/>
          </p:nvPr>
        </p:nvSpPr>
        <p:spPr>
          <a:xfrm>
            <a:off x="6781967" y="1631200"/>
            <a:ext cx="4459200" cy="5226800"/>
          </a:xfrm>
          <a:prstGeom prst="round2SameRect">
            <a:avLst>
              <a:gd name="adj1" fmla="val 50000"/>
              <a:gd name="adj2" fmla="val 0"/>
            </a:avLst>
          </a:prstGeom>
          <a:noFill/>
          <a:ln w="9525" cap="flat" cmpd="sng">
            <a:solidFill>
              <a:schemeClr val="lt1"/>
            </a:solidFill>
            <a:prstDash val="solid"/>
            <a:round/>
            <a:headEnd type="none" w="sm" len="sm"/>
            <a:tailEnd type="none" w="sm" len="sm"/>
          </a:ln>
        </p:spPr>
        <p:txBody>
          <a:bodyPr/>
          <a:lstStyle/>
          <a:p>
            <a:endParaRPr lang="pt-BR"/>
          </a:p>
        </p:txBody>
      </p:sp>
      <p:sp>
        <p:nvSpPr>
          <p:cNvPr id="126" name="Google Shape;126;p7"/>
          <p:cNvSpPr/>
          <p:nvPr/>
        </p:nvSpPr>
        <p:spPr>
          <a:xfrm rot="-7655842">
            <a:off x="7199077" y="-1334236"/>
            <a:ext cx="5958115" cy="3079687"/>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 name="Google Shape;637;p30">
            <a:extLst>
              <a:ext uri="{FF2B5EF4-FFF2-40B4-BE49-F238E27FC236}">
                <a16:creationId xmlns:a16="http://schemas.microsoft.com/office/drawing/2014/main" id="{A6E6961B-2319-FBF0-D022-3725D9114370}"/>
              </a:ext>
            </a:extLst>
          </p:cNvPr>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600">
                <a:latin typeface="Jost Medium" pitchFamily="2" charset="0"/>
                <a:ea typeface="Jost Medium" pitchFamily="2" charset="0"/>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pt-BR" dirty="0"/>
              <a:t>Clique para editar o título Mestre</a:t>
            </a:r>
            <a:endParaRPr dirty="0"/>
          </a:p>
        </p:txBody>
      </p:sp>
      <p:grpSp>
        <p:nvGrpSpPr>
          <p:cNvPr id="3" name="Google Shape;23;p3">
            <a:extLst>
              <a:ext uri="{FF2B5EF4-FFF2-40B4-BE49-F238E27FC236}">
                <a16:creationId xmlns:a16="http://schemas.microsoft.com/office/drawing/2014/main" id="{646B2DE1-F81A-DF99-E3E6-8904838C9BF0}"/>
              </a:ext>
            </a:extLst>
          </p:cNvPr>
          <p:cNvGrpSpPr/>
          <p:nvPr userDrawn="1"/>
        </p:nvGrpSpPr>
        <p:grpSpPr>
          <a:xfrm rot="9899967">
            <a:off x="-1006919" y="-5497726"/>
            <a:ext cx="1757266" cy="7329356"/>
            <a:chOff x="3030675" y="511650"/>
            <a:chExt cx="1705400" cy="6431275"/>
          </a:xfrm>
        </p:grpSpPr>
        <p:sp>
          <p:nvSpPr>
            <p:cNvPr id="4" name="Google Shape;24;p3">
              <a:extLst>
                <a:ext uri="{FF2B5EF4-FFF2-40B4-BE49-F238E27FC236}">
                  <a16:creationId xmlns:a16="http://schemas.microsoft.com/office/drawing/2014/main" id="{552DE87A-51DD-7400-358D-EBF5074EFB2F}"/>
                </a:ext>
              </a:extLst>
            </p:cNvPr>
            <p:cNvSpPr/>
            <p:nvPr/>
          </p:nvSpPr>
          <p:spPr>
            <a:xfrm>
              <a:off x="3030675" y="511650"/>
              <a:ext cx="1705400" cy="6431275"/>
            </a:xfrm>
            <a:custGeom>
              <a:avLst/>
              <a:gdLst/>
              <a:ahLst/>
              <a:cxnLst/>
              <a:rect l="l" t="t" r="r" b="b"/>
              <a:pathLst>
                <a:path w="68216" h="257251" fill="none" extrusionOk="0">
                  <a:moveTo>
                    <a:pt x="67248" y="257251"/>
                  </a:moveTo>
                  <a:lnTo>
                    <a:pt x="968" y="257251"/>
                  </a:lnTo>
                  <a:cubicBezTo>
                    <a:pt x="434" y="257251"/>
                    <a:pt x="0" y="256817"/>
                    <a:pt x="0" y="256284"/>
                  </a:cubicBezTo>
                  <a:lnTo>
                    <a:pt x="0" y="34091"/>
                  </a:lnTo>
                  <a:cubicBezTo>
                    <a:pt x="0" y="15278"/>
                    <a:pt x="15278" y="0"/>
                    <a:pt x="34091" y="0"/>
                  </a:cubicBezTo>
                  <a:lnTo>
                    <a:pt x="34091" y="0"/>
                  </a:lnTo>
                  <a:cubicBezTo>
                    <a:pt x="52938" y="0"/>
                    <a:pt x="68216" y="15278"/>
                    <a:pt x="68216" y="34091"/>
                  </a:cubicBezTo>
                  <a:lnTo>
                    <a:pt x="68216" y="256284"/>
                  </a:lnTo>
                  <a:cubicBezTo>
                    <a:pt x="68216" y="256817"/>
                    <a:pt x="67782" y="257251"/>
                    <a:pt x="67248" y="25725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25;p3">
              <a:extLst>
                <a:ext uri="{FF2B5EF4-FFF2-40B4-BE49-F238E27FC236}">
                  <a16:creationId xmlns:a16="http://schemas.microsoft.com/office/drawing/2014/main" id="{CEE3E6B4-DE64-BC6C-459D-B2A47ACC39B5}"/>
                </a:ext>
              </a:extLst>
            </p:cNvPr>
            <p:cNvSpPr/>
            <p:nvPr/>
          </p:nvSpPr>
          <p:spPr>
            <a:xfrm>
              <a:off x="3094050" y="575850"/>
              <a:ext cx="1577825" cy="6302875"/>
            </a:xfrm>
            <a:custGeom>
              <a:avLst/>
              <a:gdLst/>
              <a:ahLst/>
              <a:cxnLst/>
              <a:rect l="l" t="t" r="r" b="b"/>
              <a:pathLst>
                <a:path w="63113" h="252115" fill="none" extrusionOk="0">
                  <a:moveTo>
                    <a:pt x="62145" y="252114"/>
                  </a:moveTo>
                  <a:lnTo>
                    <a:pt x="968" y="252114"/>
                  </a:lnTo>
                  <a:cubicBezTo>
                    <a:pt x="434" y="252114"/>
                    <a:pt x="0" y="251681"/>
                    <a:pt x="0" y="251147"/>
                  </a:cubicBezTo>
                  <a:lnTo>
                    <a:pt x="0" y="31557"/>
                  </a:lnTo>
                  <a:cubicBezTo>
                    <a:pt x="0" y="14144"/>
                    <a:pt x="14144" y="1"/>
                    <a:pt x="31556" y="1"/>
                  </a:cubicBezTo>
                  <a:lnTo>
                    <a:pt x="31556" y="1"/>
                  </a:lnTo>
                  <a:cubicBezTo>
                    <a:pt x="49002" y="1"/>
                    <a:pt x="63112" y="14144"/>
                    <a:pt x="63112" y="31557"/>
                  </a:cubicBezTo>
                  <a:lnTo>
                    <a:pt x="63112" y="251147"/>
                  </a:lnTo>
                  <a:cubicBezTo>
                    <a:pt x="63112" y="251681"/>
                    <a:pt x="62678" y="252114"/>
                    <a:pt x="62145" y="25211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26;p3">
              <a:extLst>
                <a:ext uri="{FF2B5EF4-FFF2-40B4-BE49-F238E27FC236}">
                  <a16:creationId xmlns:a16="http://schemas.microsoft.com/office/drawing/2014/main" id="{4B11BABF-33E4-CA34-A5F5-70E8BAD11233}"/>
                </a:ext>
              </a:extLst>
            </p:cNvPr>
            <p:cNvSpPr/>
            <p:nvPr/>
          </p:nvSpPr>
          <p:spPr>
            <a:xfrm>
              <a:off x="3158250" y="640900"/>
              <a:ext cx="1450225" cy="6173600"/>
            </a:xfrm>
            <a:custGeom>
              <a:avLst/>
              <a:gdLst/>
              <a:ahLst/>
              <a:cxnLst/>
              <a:rect l="l" t="t" r="r" b="b"/>
              <a:pathLst>
                <a:path w="58009" h="246944" fill="none" extrusionOk="0">
                  <a:moveTo>
                    <a:pt x="57042" y="246944"/>
                  </a:moveTo>
                  <a:lnTo>
                    <a:pt x="968" y="246944"/>
                  </a:lnTo>
                  <a:cubicBezTo>
                    <a:pt x="435" y="246944"/>
                    <a:pt x="1" y="246510"/>
                    <a:pt x="1" y="245943"/>
                  </a:cubicBezTo>
                  <a:lnTo>
                    <a:pt x="1" y="28988"/>
                  </a:lnTo>
                  <a:cubicBezTo>
                    <a:pt x="1" y="12976"/>
                    <a:pt x="12977" y="1"/>
                    <a:pt x="28988" y="1"/>
                  </a:cubicBezTo>
                  <a:lnTo>
                    <a:pt x="28988" y="1"/>
                  </a:lnTo>
                  <a:cubicBezTo>
                    <a:pt x="45033" y="1"/>
                    <a:pt x="58009" y="12976"/>
                    <a:pt x="58009" y="28988"/>
                  </a:cubicBezTo>
                  <a:lnTo>
                    <a:pt x="58009" y="245943"/>
                  </a:lnTo>
                  <a:cubicBezTo>
                    <a:pt x="58009" y="246477"/>
                    <a:pt x="57575" y="246944"/>
                    <a:pt x="57042" y="24694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27;p3">
              <a:extLst>
                <a:ext uri="{FF2B5EF4-FFF2-40B4-BE49-F238E27FC236}">
                  <a16:creationId xmlns:a16="http://schemas.microsoft.com/office/drawing/2014/main" id="{A120F892-02A8-86EA-A1E8-D6894567F2E1}"/>
                </a:ext>
              </a:extLst>
            </p:cNvPr>
            <p:cNvSpPr/>
            <p:nvPr/>
          </p:nvSpPr>
          <p:spPr>
            <a:xfrm>
              <a:off x="3221650" y="705125"/>
              <a:ext cx="1323450" cy="6044350"/>
            </a:xfrm>
            <a:custGeom>
              <a:avLst/>
              <a:gdLst/>
              <a:ahLst/>
              <a:cxnLst/>
              <a:rect l="l" t="t" r="r" b="b"/>
              <a:pathLst>
                <a:path w="52938" h="241774" fill="none" extrusionOk="0">
                  <a:moveTo>
                    <a:pt x="51937" y="241773"/>
                  </a:moveTo>
                  <a:lnTo>
                    <a:pt x="967" y="241773"/>
                  </a:lnTo>
                  <a:cubicBezTo>
                    <a:pt x="434" y="241773"/>
                    <a:pt x="0" y="241339"/>
                    <a:pt x="0" y="240806"/>
                  </a:cubicBezTo>
                  <a:lnTo>
                    <a:pt x="0" y="26452"/>
                  </a:lnTo>
                  <a:cubicBezTo>
                    <a:pt x="0" y="11842"/>
                    <a:pt x="11842" y="0"/>
                    <a:pt x="26452" y="0"/>
                  </a:cubicBezTo>
                  <a:lnTo>
                    <a:pt x="26452" y="0"/>
                  </a:lnTo>
                  <a:cubicBezTo>
                    <a:pt x="41096" y="0"/>
                    <a:pt x="52938" y="11842"/>
                    <a:pt x="52938" y="26452"/>
                  </a:cubicBezTo>
                  <a:lnTo>
                    <a:pt x="52938" y="240806"/>
                  </a:lnTo>
                  <a:cubicBezTo>
                    <a:pt x="52938" y="241339"/>
                    <a:pt x="52504" y="241773"/>
                    <a:pt x="51937" y="24177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28;p3">
              <a:extLst>
                <a:ext uri="{FF2B5EF4-FFF2-40B4-BE49-F238E27FC236}">
                  <a16:creationId xmlns:a16="http://schemas.microsoft.com/office/drawing/2014/main" id="{1BF11AA3-3AF8-A036-6CD8-A81F1A67D868}"/>
                </a:ext>
              </a:extLst>
            </p:cNvPr>
            <p:cNvSpPr/>
            <p:nvPr/>
          </p:nvSpPr>
          <p:spPr>
            <a:xfrm>
              <a:off x="3285025" y="769325"/>
              <a:ext cx="1195875" cy="5915925"/>
            </a:xfrm>
            <a:custGeom>
              <a:avLst/>
              <a:gdLst/>
              <a:ahLst/>
              <a:cxnLst/>
              <a:rect l="l" t="t" r="r" b="b"/>
              <a:pathLst>
                <a:path w="47835" h="236637" fill="none" extrusionOk="0">
                  <a:moveTo>
                    <a:pt x="46867" y="236637"/>
                  </a:moveTo>
                  <a:lnTo>
                    <a:pt x="1001" y="236637"/>
                  </a:lnTo>
                  <a:cubicBezTo>
                    <a:pt x="467" y="236637"/>
                    <a:pt x="0" y="236203"/>
                    <a:pt x="0" y="235669"/>
                  </a:cubicBezTo>
                  <a:lnTo>
                    <a:pt x="0" y="23918"/>
                  </a:lnTo>
                  <a:cubicBezTo>
                    <a:pt x="0" y="10708"/>
                    <a:pt x="10708" y="1"/>
                    <a:pt x="23917" y="1"/>
                  </a:cubicBezTo>
                  <a:lnTo>
                    <a:pt x="23917" y="1"/>
                  </a:lnTo>
                  <a:cubicBezTo>
                    <a:pt x="37127" y="1"/>
                    <a:pt x="47834" y="10708"/>
                    <a:pt x="47834" y="23918"/>
                  </a:cubicBezTo>
                  <a:lnTo>
                    <a:pt x="47834" y="235669"/>
                  </a:lnTo>
                  <a:cubicBezTo>
                    <a:pt x="47834" y="236203"/>
                    <a:pt x="47401" y="236637"/>
                    <a:pt x="46867" y="236637"/>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29;p3">
              <a:extLst>
                <a:ext uri="{FF2B5EF4-FFF2-40B4-BE49-F238E27FC236}">
                  <a16:creationId xmlns:a16="http://schemas.microsoft.com/office/drawing/2014/main" id="{8F7189FF-7E64-C68F-7B22-7D4E4C31A7D5}"/>
                </a:ext>
              </a:extLst>
            </p:cNvPr>
            <p:cNvSpPr/>
            <p:nvPr/>
          </p:nvSpPr>
          <p:spPr>
            <a:xfrm>
              <a:off x="3349225" y="834375"/>
              <a:ext cx="1068300" cy="5786675"/>
            </a:xfrm>
            <a:custGeom>
              <a:avLst/>
              <a:gdLst/>
              <a:ahLst/>
              <a:cxnLst/>
              <a:rect l="l" t="t" r="r" b="b"/>
              <a:pathLst>
                <a:path w="42732" h="231467" fill="none" extrusionOk="0">
                  <a:moveTo>
                    <a:pt x="41764" y="231466"/>
                  </a:moveTo>
                  <a:lnTo>
                    <a:pt x="968" y="231466"/>
                  </a:lnTo>
                  <a:cubicBezTo>
                    <a:pt x="434" y="231466"/>
                    <a:pt x="1" y="231032"/>
                    <a:pt x="1" y="230465"/>
                  </a:cubicBezTo>
                  <a:lnTo>
                    <a:pt x="1" y="21349"/>
                  </a:lnTo>
                  <a:cubicBezTo>
                    <a:pt x="1" y="9541"/>
                    <a:pt x="9574" y="0"/>
                    <a:pt x="21349" y="0"/>
                  </a:cubicBezTo>
                  <a:lnTo>
                    <a:pt x="21349" y="0"/>
                  </a:lnTo>
                  <a:cubicBezTo>
                    <a:pt x="33158" y="0"/>
                    <a:pt x="42731" y="9541"/>
                    <a:pt x="42731" y="21349"/>
                  </a:cubicBezTo>
                  <a:lnTo>
                    <a:pt x="42731" y="230465"/>
                  </a:lnTo>
                  <a:cubicBezTo>
                    <a:pt x="42731" y="231032"/>
                    <a:pt x="42298" y="231466"/>
                    <a:pt x="41764" y="23146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30;p3">
              <a:extLst>
                <a:ext uri="{FF2B5EF4-FFF2-40B4-BE49-F238E27FC236}">
                  <a16:creationId xmlns:a16="http://schemas.microsoft.com/office/drawing/2014/main" id="{03EA9DD1-4485-EDB9-22B6-3C5E441DB79E}"/>
                </a:ext>
              </a:extLst>
            </p:cNvPr>
            <p:cNvSpPr/>
            <p:nvPr/>
          </p:nvSpPr>
          <p:spPr>
            <a:xfrm>
              <a:off x="3412600" y="898575"/>
              <a:ext cx="940700" cy="5657425"/>
            </a:xfrm>
            <a:custGeom>
              <a:avLst/>
              <a:gdLst/>
              <a:ahLst/>
              <a:cxnLst/>
              <a:rect l="l" t="t" r="r" b="b"/>
              <a:pathLst>
                <a:path w="37628" h="226297" fill="none" extrusionOk="0">
                  <a:moveTo>
                    <a:pt x="36660" y="226296"/>
                  </a:moveTo>
                  <a:lnTo>
                    <a:pt x="968" y="226296"/>
                  </a:lnTo>
                  <a:cubicBezTo>
                    <a:pt x="434" y="226296"/>
                    <a:pt x="1" y="225863"/>
                    <a:pt x="1" y="225329"/>
                  </a:cubicBezTo>
                  <a:lnTo>
                    <a:pt x="1" y="18814"/>
                  </a:lnTo>
                  <a:cubicBezTo>
                    <a:pt x="1" y="8440"/>
                    <a:pt x="8440" y="1"/>
                    <a:pt x="18814" y="1"/>
                  </a:cubicBezTo>
                  <a:lnTo>
                    <a:pt x="18814" y="1"/>
                  </a:lnTo>
                  <a:cubicBezTo>
                    <a:pt x="29222" y="1"/>
                    <a:pt x="37628" y="8440"/>
                    <a:pt x="37628" y="18814"/>
                  </a:cubicBezTo>
                  <a:lnTo>
                    <a:pt x="37628" y="225329"/>
                  </a:lnTo>
                  <a:cubicBezTo>
                    <a:pt x="37628" y="225863"/>
                    <a:pt x="37194" y="226296"/>
                    <a:pt x="36660" y="22629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31;p3">
              <a:extLst>
                <a:ext uri="{FF2B5EF4-FFF2-40B4-BE49-F238E27FC236}">
                  <a16:creationId xmlns:a16="http://schemas.microsoft.com/office/drawing/2014/main" id="{8F36FD21-A90C-8CE8-49EC-D148E31192AA}"/>
                </a:ext>
              </a:extLst>
            </p:cNvPr>
            <p:cNvSpPr/>
            <p:nvPr/>
          </p:nvSpPr>
          <p:spPr>
            <a:xfrm>
              <a:off x="3476825" y="962800"/>
              <a:ext cx="813100" cy="5528975"/>
            </a:xfrm>
            <a:custGeom>
              <a:avLst/>
              <a:gdLst/>
              <a:ahLst/>
              <a:cxnLst/>
              <a:rect l="l" t="t" r="r" b="b"/>
              <a:pathLst>
                <a:path w="32524" h="221159" fill="none" extrusionOk="0">
                  <a:moveTo>
                    <a:pt x="31556" y="221159"/>
                  </a:moveTo>
                  <a:lnTo>
                    <a:pt x="968" y="221159"/>
                  </a:lnTo>
                  <a:cubicBezTo>
                    <a:pt x="434" y="221159"/>
                    <a:pt x="0" y="220725"/>
                    <a:pt x="0" y="220191"/>
                  </a:cubicBezTo>
                  <a:lnTo>
                    <a:pt x="0" y="16279"/>
                  </a:lnTo>
                  <a:cubicBezTo>
                    <a:pt x="0" y="7306"/>
                    <a:pt x="7272" y="0"/>
                    <a:pt x="16245" y="0"/>
                  </a:cubicBezTo>
                  <a:lnTo>
                    <a:pt x="16245" y="0"/>
                  </a:lnTo>
                  <a:cubicBezTo>
                    <a:pt x="25252" y="0"/>
                    <a:pt x="32524" y="7306"/>
                    <a:pt x="32524" y="16279"/>
                  </a:cubicBezTo>
                  <a:lnTo>
                    <a:pt x="32524" y="220191"/>
                  </a:lnTo>
                  <a:cubicBezTo>
                    <a:pt x="32524" y="220725"/>
                    <a:pt x="32090" y="221159"/>
                    <a:pt x="31556" y="221159"/>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32;p3">
              <a:extLst>
                <a:ext uri="{FF2B5EF4-FFF2-40B4-BE49-F238E27FC236}">
                  <a16:creationId xmlns:a16="http://schemas.microsoft.com/office/drawing/2014/main" id="{BD1E26A2-AC2D-3D3D-EA9C-FD3D64EF667F}"/>
                </a:ext>
              </a:extLst>
            </p:cNvPr>
            <p:cNvSpPr/>
            <p:nvPr/>
          </p:nvSpPr>
          <p:spPr>
            <a:xfrm>
              <a:off x="3540200" y="1027850"/>
              <a:ext cx="686350" cy="5399725"/>
            </a:xfrm>
            <a:custGeom>
              <a:avLst/>
              <a:gdLst/>
              <a:ahLst/>
              <a:cxnLst/>
              <a:rect l="l" t="t" r="r" b="b"/>
              <a:pathLst>
                <a:path w="27454" h="215989" fill="none" extrusionOk="0">
                  <a:moveTo>
                    <a:pt x="26453" y="215988"/>
                  </a:moveTo>
                  <a:lnTo>
                    <a:pt x="968" y="215988"/>
                  </a:lnTo>
                  <a:cubicBezTo>
                    <a:pt x="434" y="215988"/>
                    <a:pt x="0" y="215521"/>
                    <a:pt x="0" y="214988"/>
                  </a:cubicBezTo>
                  <a:lnTo>
                    <a:pt x="0" y="13710"/>
                  </a:lnTo>
                  <a:cubicBezTo>
                    <a:pt x="0" y="6138"/>
                    <a:pt x="6138" y="0"/>
                    <a:pt x="13710" y="0"/>
                  </a:cubicBezTo>
                  <a:lnTo>
                    <a:pt x="13710" y="0"/>
                  </a:lnTo>
                  <a:cubicBezTo>
                    <a:pt x="21282" y="0"/>
                    <a:pt x="27420" y="6138"/>
                    <a:pt x="27420" y="13710"/>
                  </a:cubicBezTo>
                  <a:lnTo>
                    <a:pt x="27420" y="214988"/>
                  </a:lnTo>
                  <a:cubicBezTo>
                    <a:pt x="27453" y="215521"/>
                    <a:pt x="27020" y="215988"/>
                    <a:pt x="26453" y="21598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33;p3">
              <a:extLst>
                <a:ext uri="{FF2B5EF4-FFF2-40B4-BE49-F238E27FC236}">
                  <a16:creationId xmlns:a16="http://schemas.microsoft.com/office/drawing/2014/main" id="{AE4E68BC-3547-0FA2-BA48-BE018C6C83A9}"/>
                </a:ext>
              </a:extLst>
            </p:cNvPr>
            <p:cNvSpPr/>
            <p:nvPr/>
          </p:nvSpPr>
          <p:spPr>
            <a:xfrm>
              <a:off x="3603575" y="1092050"/>
              <a:ext cx="558750" cy="5270475"/>
            </a:xfrm>
            <a:custGeom>
              <a:avLst/>
              <a:gdLst/>
              <a:ahLst/>
              <a:cxnLst/>
              <a:rect l="l" t="t" r="r" b="b"/>
              <a:pathLst>
                <a:path w="22350" h="210819" fill="none" extrusionOk="0">
                  <a:moveTo>
                    <a:pt x="21383" y="210818"/>
                  </a:moveTo>
                  <a:lnTo>
                    <a:pt x="1001" y="210818"/>
                  </a:lnTo>
                  <a:cubicBezTo>
                    <a:pt x="468" y="210818"/>
                    <a:pt x="1" y="210385"/>
                    <a:pt x="1" y="209851"/>
                  </a:cubicBezTo>
                  <a:lnTo>
                    <a:pt x="1" y="11175"/>
                  </a:lnTo>
                  <a:cubicBezTo>
                    <a:pt x="1" y="5004"/>
                    <a:pt x="5004" y="1"/>
                    <a:pt x="11175" y="1"/>
                  </a:cubicBezTo>
                  <a:lnTo>
                    <a:pt x="11175" y="1"/>
                  </a:lnTo>
                  <a:cubicBezTo>
                    <a:pt x="17346" y="1"/>
                    <a:pt x="22350" y="5004"/>
                    <a:pt x="22350" y="11175"/>
                  </a:cubicBezTo>
                  <a:lnTo>
                    <a:pt x="22350" y="209851"/>
                  </a:lnTo>
                  <a:cubicBezTo>
                    <a:pt x="22350" y="210385"/>
                    <a:pt x="21916" y="210818"/>
                    <a:pt x="21383" y="21081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34;p3">
              <a:extLst>
                <a:ext uri="{FF2B5EF4-FFF2-40B4-BE49-F238E27FC236}">
                  <a16:creationId xmlns:a16="http://schemas.microsoft.com/office/drawing/2014/main" id="{9F4FF616-7B33-5F37-9A95-4687C92BF012}"/>
                </a:ext>
              </a:extLst>
            </p:cNvPr>
            <p:cNvSpPr/>
            <p:nvPr/>
          </p:nvSpPr>
          <p:spPr>
            <a:xfrm>
              <a:off x="3667800" y="1156275"/>
              <a:ext cx="431150" cy="5142025"/>
            </a:xfrm>
            <a:custGeom>
              <a:avLst/>
              <a:gdLst/>
              <a:ahLst/>
              <a:cxnLst/>
              <a:rect l="l" t="t" r="r" b="b"/>
              <a:pathLst>
                <a:path w="17246" h="205681" fill="none" extrusionOk="0">
                  <a:moveTo>
                    <a:pt x="16278" y="205681"/>
                  </a:moveTo>
                  <a:lnTo>
                    <a:pt x="967" y="205681"/>
                  </a:lnTo>
                  <a:cubicBezTo>
                    <a:pt x="434" y="205681"/>
                    <a:pt x="0" y="205247"/>
                    <a:pt x="0" y="204714"/>
                  </a:cubicBezTo>
                  <a:lnTo>
                    <a:pt x="0" y="8640"/>
                  </a:lnTo>
                  <a:cubicBezTo>
                    <a:pt x="0" y="3870"/>
                    <a:pt x="3870" y="0"/>
                    <a:pt x="8606" y="0"/>
                  </a:cubicBezTo>
                  <a:lnTo>
                    <a:pt x="8606" y="0"/>
                  </a:lnTo>
                  <a:cubicBezTo>
                    <a:pt x="13376" y="0"/>
                    <a:pt x="17246" y="3870"/>
                    <a:pt x="17246" y="8640"/>
                  </a:cubicBezTo>
                  <a:lnTo>
                    <a:pt x="17246" y="204714"/>
                  </a:lnTo>
                  <a:cubicBezTo>
                    <a:pt x="17246" y="205247"/>
                    <a:pt x="16812" y="205681"/>
                    <a:pt x="16278" y="20568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35;p3">
              <a:extLst>
                <a:ext uri="{FF2B5EF4-FFF2-40B4-BE49-F238E27FC236}">
                  <a16:creationId xmlns:a16="http://schemas.microsoft.com/office/drawing/2014/main" id="{25A67760-8F07-BAFC-5DA6-BA6339B8C129}"/>
                </a:ext>
              </a:extLst>
            </p:cNvPr>
            <p:cNvSpPr/>
            <p:nvPr/>
          </p:nvSpPr>
          <p:spPr>
            <a:xfrm>
              <a:off x="3731175" y="1221325"/>
              <a:ext cx="304400" cy="5012775"/>
            </a:xfrm>
            <a:custGeom>
              <a:avLst/>
              <a:gdLst/>
              <a:ahLst/>
              <a:cxnLst/>
              <a:rect l="l" t="t" r="r" b="b"/>
              <a:pathLst>
                <a:path w="12176" h="200511" fill="none" extrusionOk="0">
                  <a:moveTo>
                    <a:pt x="11175" y="200510"/>
                  </a:moveTo>
                  <a:lnTo>
                    <a:pt x="1001" y="200510"/>
                  </a:lnTo>
                  <a:cubicBezTo>
                    <a:pt x="434" y="200510"/>
                    <a:pt x="0" y="200043"/>
                    <a:pt x="0" y="199510"/>
                  </a:cubicBezTo>
                  <a:lnTo>
                    <a:pt x="0" y="6071"/>
                  </a:lnTo>
                  <a:cubicBezTo>
                    <a:pt x="0" y="2702"/>
                    <a:pt x="2736" y="0"/>
                    <a:pt x="6071" y="0"/>
                  </a:cubicBezTo>
                  <a:lnTo>
                    <a:pt x="6071" y="0"/>
                  </a:lnTo>
                  <a:cubicBezTo>
                    <a:pt x="9440" y="0"/>
                    <a:pt x="12176" y="2702"/>
                    <a:pt x="12176" y="6071"/>
                  </a:cubicBezTo>
                  <a:lnTo>
                    <a:pt x="12176" y="199510"/>
                  </a:lnTo>
                  <a:cubicBezTo>
                    <a:pt x="12142" y="200043"/>
                    <a:pt x="11709" y="200510"/>
                    <a:pt x="11175" y="20051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36;p3">
              <a:extLst>
                <a:ext uri="{FF2B5EF4-FFF2-40B4-BE49-F238E27FC236}">
                  <a16:creationId xmlns:a16="http://schemas.microsoft.com/office/drawing/2014/main" id="{90FA862C-9A89-0FA8-4AE7-C351797F0573}"/>
                </a:ext>
              </a:extLst>
            </p:cNvPr>
            <p:cNvSpPr/>
            <p:nvPr/>
          </p:nvSpPr>
          <p:spPr>
            <a:xfrm>
              <a:off x="3795375" y="1285525"/>
              <a:ext cx="176000" cy="4883525"/>
            </a:xfrm>
            <a:custGeom>
              <a:avLst/>
              <a:gdLst/>
              <a:ahLst/>
              <a:cxnLst/>
              <a:rect l="l" t="t" r="r" b="b"/>
              <a:pathLst>
                <a:path w="7040" h="195341" fill="none" extrusionOk="0">
                  <a:moveTo>
                    <a:pt x="6072" y="195340"/>
                  </a:moveTo>
                  <a:lnTo>
                    <a:pt x="968" y="195340"/>
                  </a:lnTo>
                  <a:cubicBezTo>
                    <a:pt x="434" y="195340"/>
                    <a:pt x="1" y="194907"/>
                    <a:pt x="1" y="194373"/>
                  </a:cubicBezTo>
                  <a:lnTo>
                    <a:pt x="1" y="3537"/>
                  </a:lnTo>
                  <a:cubicBezTo>
                    <a:pt x="1" y="1568"/>
                    <a:pt x="1569" y="1"/>
                    <a:pt x="3503" y="1"/>
                  </a:cubicBezTo>
                  <a:lnTo>
                    <a:pt x="3503" y="1"/>
                  </a:lnTo>
                  <a:cubicBezTo>
                    <a:pt x="5471" y="1"/>
                    <a:pt x="7039" y="1568"/>
                    <a:pt x="7039" y="3537"/>
                  </a:cubicBezTo>
                  <a:lnTo>
                    <a:pt x="7039" y="194373"/>
                  </a:lnTo>
                  <a:cubicBezTo>
                    <a:pt x="7039" y="194907"/>
                    <a:pt x="6605" y="195340"/>
                    <a:pt x="6072" y="19534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37;p3">
              <a:extLst>
                <a:ext uri="{FF2B5EF4-FFF2-40B4-BE49-F238E27FC236}">
                  <a16:creationId xmlns:a16="http://schemas.microsoft.com/office/drawing/2014/main" id="{DCF22EC5-5E66-7341-0211-AEF9F7A178D4}"/>
                </a:ext>
              </a:extLst>
            </p:cNvPr>
            <p:cNvSpPr/>
            <p:nvPr/>
          </p:nvSpPr>
          <p:spPr>
            <a:xfrm>
              <a:off x="3858750" y="1349750"/>
              <a:ext cx="49225" cy="4755075"/>
            </a:xfrm>
            <a:custGeom>
              <a:avLst/>
              <a:gdLst/>
              <a:ahLst/>
              <a:cxnLst/>
              <a:rect l="l" t="t" r="r" b="b"/>
              <a:pathLst>
                <a:path w="1969" h="190203" fill="none" extrusionOk="0">
                  <a:moveTo>
                    <a:pt x="968" y="190203"/>
                  </a:moveTo>
                  <a:lnTo>
                    <a:pt x="968" y="190203"/>
                  </a:lnTo>
                  <a:cubicBezTo>
                    <a:pt x="435" y="190203"/>
                    <a:pt x="1" y="189769"/>
                    <a:pt x="1" y="189236"/>
                  </a:cubicBezTo>
                  <a:lnTo>
                    <a:pt x="1" y="1001"/>
                  </a:lnTo>
                  <a:cubicBezTo>
                    <a:pt x="1" y="434"/>
                    <a:pt x="435" y="0"/>
                    <a:pt x="968" y="0"/>
                  </a:cubicBezTo>
                  <a:lnTo>
                    <a:pt x="968" y="0"/>
                  </a:lnTo>
                  <a:cubicBezTo>
                    <a:pt x="1502" y="0"/>
                    <a:pt x="1936" y="434"/>
                    <a:pt x="1936" y="1001"/>
                  </a:cubicBezTo>
                  <a:lnTo>
                    <a:pt x="1936" y="189236"/>
                  </a:lnTo>
                  <a:cubicBezTo>
                    <a:pt x="1969" y="189769"/>
                    <a:pt x="1502" y="190203"/>
                    <a:pt x="968" y="19020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 name="Google Shape;39;p3">
            <a:extLst>
              <a:ext uri="{FF2B5EF4-FFF2-40B4-BE49-F238E27FC236}">
                <a16:creationId xmlns:a16="http://schemas.microsoft.com/office/drawing/2014/main" id="{8D1F9107-DA88-4C84-67C4-1C88A0EA57EF}"/>
              </a:ext>
            </a:extLst>
          </p:cNvPr>
          <p:cNvSpPr/>
          <p:nvPr userDrawn="1"/>
        </p:nvSpPr>
        <p:spPr>
          <a:xfrm rot="9900206">
            <a:off x="179492" y="-878451"/>
            <a:ext cx="1597613" cy="1597613"/>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0;p3">
            <a:extLst>
              <a:ext uri="{FF2B5EF4-FFF2-40B4-BE49-F238E27FC236}">
                <a16:creationId xmlns:a16="http://schemas.microsoft.com/office/drawing/2014/main" id="{56D5F38E-DDB1-EC77-1CF7-C833B7C12298}"/>
              </a:ext>
            </a:extLst>
          </p:cNvPr>
          <p:cNvSpPr/>
          <p:nvPr userDrawn="1"/>
        </p:nvSpPr>
        <p:spPr>
          <a:xfrm>
            <a:off x="-798750" y="6059250"/>
            <a:ext cx="1597500" cy="15975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015889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only" userDrawn="1">
  <p:cSld name="Title only">
    <p:spTree>
      <p:nvGrpSpPr>
        <p:cNvPr id="1" name="Shape 87"/>
        <p:cNvGrpSpPr/>
        <p:nvPr/>
      </p:nvGrpSpPr>
      <p:grpSpPr>
        <a:xfrm>
          <a:off x="0" y="0"/>
          <a:ext cx="0" cy="0"/>
          <a:chOff x="0" y="0"/>
          <a:chExt cx="0" cy="0"/>
        </a:xfrm>
      </p:grpSpPr>
      <p:sp>
        <p:nvSpPr>
          <p:cNvPr id="89" name="Google Shape;89;p6"/>
          <p:cNvSpPr/>
          <p:nvPr/>
        </p:nvSpPr>
        <p:spPr>
          <a:xfrm rot="-9799786" flipH="1">
            <a:off x="10489727" y="210113"/>
            <a:ext cx="2184117" cy="1128948"/>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0" name="Google Shape;90;p6"/>
          <p:cNvSpPr/>
          <p:nvPr/>
        </p:nvSpPr>
        <p:spPr>
          <a:xfrm rot="-9800150" flipH="1">
            <a:off x="-443086" y="6122135"/>
            <a:ext cx="2107697" cy="1089447"/>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91" name="Google Shape;91;p6"/>
          <p:cNvGrpSpPr/>
          <p:nvPr/>
        </p:nvGrpSpPr>
        <p:grpSpPr>
          <a:xfrm rot="5400000">
            <a:off x="-3221869" y="-3465484"/>
            <a:ext cx="1689711" cy="7046963"/>
            <a:chOff x="3030675" y="511650"/>
            <a:chExt cx="1705400" cy="6431275"/>
          </a:xfrm>
        </p:grpSpPr>
        <p:sp>
          <p:nvSpPr>
            <p:cNvPr id="92" name="Google Shape;92;p6"/>
            <p:cNvSpPr/>
            <p:nvPr/>
          </p:nvSpPr>
          <p:spPr>
            <a:xfrm>
              <a:off x="3030675" y="511650"/>
              <a:ext cx="1705400" cy="6431275"/>
            </a:xfrm>
            <a:custGeom>
              <a:avLst/>
              <a:gdLst/>
              <a:ahLst/>
              <a:cxnLst/>
              <a:rect l="l" t="t" r="r" b="b"/>
              <a:pathLst>
                <a:path w="68216" h="257251" fill="none" extrusionOk="0">
                  <a:moveTo>
                    <a:pt x="67248" y="257251"/>
                  </a:moveTo>
                  <a:lnTo>
                    <a:pt x="968" y="257251"/>
                  </a:lnTo>
                  <a:cubicBezTo>
                    <a:pt x="434" y="257251"/>
                    <a:pt x="0" y="256817"/>
                    <a:pt x="0" y="256284"/>
                  </a:cubicBezTo>
                  <a:lnTo>
                    <a:pt x="0" y="34091"/>
                  </a:lnTo>
                  <a:cubicBezTo>
                    <a:pt x="0" y="15278"/>
                    <a:pt x="15278" y="0"/>
                    <a:pt x="34091" y="0"/>
                  </a:cubicBezTo>
                  <a:lnTo>
                    <a:pt x="34091" y="0"/>
                  </a:lnTo>
                  <a:cubicBezTo>
                    <a:pt x="52938" y="0"/>
                    <a:pt x="68216" y="15278"/>
                    <a:pt x="68216" y="34091"/>
                  </a:cubicBezTo>
                  <a:lnTo>
                    <a:pt x="68216" y="256284"/>
                  </a:lnTo>
                  <a:cubicBezTo>
                    <a:pt x="68216" y="256817"/>
                    <a:pt x="67782" y="257251"/>
                    <a:pt x="67248" y="25725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 name="Google Shape;93;p6"/>
            <p:cNvSpPr/>
            <p:nvPr/>
          </p:nvSpPr>
          <p:spPr>
            <a:xfrm>
              <a:off x="3094050" y="575850"/>
              <a:ext cx="1577825" cy="6302875"/>
            </a:xfrm>
            <a:custGeom>
              <a:avLst/>
              <a:gdLst/>
              <a:ahLst/>
              <a:cxnLst/>
              <a:rect l="l" t="t" r="r" b="b"/>
              <a:pathLst>
                <a:path w="63113" h="252115" fill="none" extrusionOk="0">
                  <a:moveTo>
                    <a:pt x="62145" y="252114"/>
                  </a:moveTo>
                  <a:lnTo>
                    <a:pt x="968" y="252114"/>
                  </a:lnTo>
                  <a:cubicBezTo>
                    <a:pt x="434" y="252114"/>
                    <a:pt x="0" y="251681"/>
                    <a:pt x="0" y="251147"/>
                  </a:cubicBezTo>
                  <a:lnTo>
                    <a:pt x="0" y="31557"/>
                  </a:lnTo>
                  <a:cubicBezTo>
                    <a:pt x="0" y="14144"/>
                    <a:pt x="14144" y="1"/>
                    <a:pt x="31556" y="1"/>
                  </a:cubicBezTo>
                  <a:lnTo>
                    <a:pt x="31556" y="1"/>
                  </a:lnTo>
                  <a:cubicBezTo>
                    <a:pt x="49002" y="1"/>
                    <a:pt x="63112" y="14144"/>
                    <a:pt x="63112" y="31557"/>
                  </a:cubicBezTo>
                  <a:lnTo>
                    <a:pt x="63112" y="251147"/>
                  </a:lnTo>
                  <a:cubicBezTo>
                    <a:pt x="63112" y="251681"/>
                    <a:pt x="62678" y="252114"/>
                    <a:pt x="62145" y="25211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 name="Google Shape;94;p6"/>
            <p:cNvSpPr/>
            <p:nvPr/>
          </p:nvSpPr>
          <p:spPr>
            <a:xfrm>
              <a:off x="3158250" y="640900"/>
              <a:ext cx="1450225" cy="6173600"/>
            </a:xfrm>
            <a:custGeom>
              <a:avLst/>
              <a:gdLst/>
              <a:ahLst/>
              <a:cxnLst/>
              <a:rect l="l" t="t" r="r" b="b"/>
              <a:pathLst>
                <a:path w="58009" h="246944" fill="none" extrusionOk="0">
                  <a:moveTo>
                    <a:pt x="57042" y="246944"/>
                  </a:moveTo>
                  <a:lnTo>
                    <a:pt x="968" y="246944"/>
                  </a:lnTo>
                  <a:cubicBezTo>
                    <a:pt x="435" y="246944"/>
                    <a:pt x="1" y="246510"/>
                    <a:pt x="1" y="245943"/>
                  </a:cubicBezTo>
                  <a:lnTo>
                    <a:pt x="1" y="28988"/>
                  </a:lnTo>
                  <a:cubicBezTo>
                    <a:pt x="1" y="12976"/>
                    <a:pt x="12977" y="1"/>
                    <a:pt x="28988" y="1"/>
                  </a:cubicBezTo>
                  <a:lnTo>
                    <a:pt x="28988" y="1"/>
                  </a:lnTo>
                  <a:cubicBezTo>
                    <a:pt x="45033" y="1"/>
                    <a:pt x="58009" y="12976"/>
                    <a:pt x="58009" y="28988"/>
                  </a:cubicBezTo>
                  <a:lnTo>
                    <a:pt x="58009" y="245943"/>
                  </a:lnTo>
                  <a:cubicBezTo>
                    <a:pt x="58009" y="246477"/>
                    <a:pt x="57575" y="246944"/>
                    <a:pt x="57042" y="24694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 name="Google Shape;95;p6"/>
            <p:cNvSpPr/>
            <p:nvPr/>
          </p:nvSpPr>
          <p:spPr>
            <a:xfrm>
              <a:off x="3221650" y="705125"/>
              <a:ext cx="1323450" cy="6044350"/>
            </a:xfrm>
            <a:custGeom>
              <a:avLst/>
              <a:gdLst/>
              <a:ahLst/>
              <a:cxnLst/>
              <a:rect l="l" t="t" r="r" b="b"/>
              <a:pathLst>
                <a:path w="52938" h="241774" fill="none" extrusionOk="0">
                  <a:moveTo>
                    <a:pt x="51937" y="241773"/>
                  </a:moveTo>
                  <a:lnTo>
                    <a:pt x="967" y="241773"/>
                  </a:lnTo>
                  <a:cubicBezTo>
                    <a:pt x="434" y="241773"/>
                    <a:pt x="0" y="241339"/>
                    <a:pt x="0" y="240806"/>
                  </a:cubicBezTo>
                  <a:lnTo>
                    <a:pt x="0" y="26452"/>
                  </a:lnTo>
                  <a:cubicBezTo>
                    <a:pt x="0" y="11842"/>
                    <a:pt x="11842" y="0"/>
                    <a:pt x="26452" y="0"/>
                  </a:cubicBezTo>
                  <a:lnTo>
                    <a:pt x="26452" y="0"/>
                  </a:lnTo>
                  <a:cubicBezTo>
                    <a:pt x="41096" y="0"/>
                    <a:pt x="52938" y="11842"/>
                    <a:pt x="52938" y="26452"/>
                  </a:cubicBezTo>
                  <a:lnTo>
                    <a:pt x="52938" y="240806"/>
                  </a:lnTo>
                  <a:cubicBezTo>
                    <a:pt x="52938" y="241339"/>
                    <a:pt x="52504" y="241773"/>
                    <a:pt x="51937" y="24177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 name="Google Shape;96;p6"/>
            <p:cNvSpPr/>
            <p:nvPr/>
          </p:nvSpPr>
          <p:spPr>
            <a:xfrm>
              <a:off x="3285025" y="769325"/>
              <a:ext cx="1195875" cy="5915925"/>
            </a:xfrm>
            <a:custGeom>
              <a:avLst/>
              <a:gdLst/>
              <a:ahLst/>
              <a:cxnLst/>
              <a:rect l="l" t="t" r="r" b="b"/>
              <a:pathLst>
                <a:path w="47835" h="236637" fill="none" extrusionOk="0">
                  <a:moveTo>
                    <a:pt x="46867" y="236637"/>
                  </a:moveTo>
                  <a:lnTo>
                    <a:pt x="1001" y="236637"/>
                  </a:lnTo>
                  <a:cubicBezTo>
                    <a:pt x="467" y="236637"/>
                    <a:pt x="0" y="236203"/>
                    <a:pt x="0" y="235669"/>
                  </a:cubicBezTo>
                  <a:lnTo>
                    <a:pt x="0" y="23918"/>
                  </a:lnTo>
                  <a:cubicBezTo>
                    <a:pt x="0" y="10708"/>
                    <a:pt x="10708" y="1"/>
                    <a:pt x="23917" y="1"/>
                  </a:cubicBezTo>
                  <a:lnTo>
                    <a:pt x="23917" y="1"/>
                  </a:lnTo>
                  <a:cubicBezTo>
                    <a:pt x="37127" y="1"/>
                    <a:pt x="47834" y="10708"/>
                    <a:pt x="47834" y="23918"/>
                  </a:cubicBezTo>
                  <a:lnTo>
                    <a:pt x="47834" y="235669"/>
                  </a:lnTo>
                  <a:cubicBezTo>
                    <a:pt x="47834" y="236203"/>
                    <a:pt x="47401" y="236637"/>
                    <a:pt x="46867" y="236637"/>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 name="Google Shape;97;p6"/>
            <p:cNvSpPr/>
            <p:nvPr/>
          </p:nvSpPr>
          <p:spPr>
            <a:xfrm>
              <a:off x="3349225" y="834375"/>
              <a:ext cx="1068300" cy="5786675"/>
            </a:xfrm>
            <a:custGeom>
              <a:avLst/>
              <a:gdLst/>
              <a:ahLst/>
              <a:cxnLst/>
              <a:rect l="l" t="t" r="r" b="b"/>
              <a:pathLst>
                <a:path w="42732" h="231467" fill="none" extrusionOk="0">
                  <a:moveTo>
                    <a:pt x="41764" y="231466"/>
                  </a:moveTo>
                  <a:lnTo>
                    <a:pt x="968" y="231466"/>
                  </a:lnTo>
                  <a:cubicBezTo>
                    <a:pt x="434" y="231466"/>
                    <a:pt x="1" y="231032"/>
                    <a:pt x="1" y="230465"/>
                  </a:cubicBezTo>
                  <a:lnTo>
                    <a:pt x="1" y="21349"/>
                  </a:lnTo>
                  <a:cubicBezTo>
                    <a:pt x="1" y="9541"/>
                    <a:pt x="9574" y="0"/>
                    <a:pt x="21349" y="0"/>
                  </a:cubicBezTo>
                  <a:lnTo>
                    <a:pt x="21349" y="0"/>
                  </a:lnTo>
                  <a:cubicBezTo>
                    <a:pt x="33158" y="0"/>
                    <a:pt x="42731" y="9541"/>
                    <a:pt x="42731" y="21349"/>
                  </a:cubicBezTo>
                  <a:lnTo>
                    <a:pt x="42731" y="230465"/>
                  </a:lnTo>
                  <a:cubicBezTo>
                    <a:pt x="42731" y="231032"/>
                    <a:pt x="42298" y="231466"/>
                    <a:pt x="41764" y="23146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 name="Google Shape;98;p6"/>
            <p:cNvSpPr/>
            <p:nvPr/>
          </p:nvSpPr>
          <p:spPr>
            <a:xfrm>
              <a:off x="3412600" y="898575"/>
              <a:ext cx="940700" cy="5657425"/>
            </a:xfrm>
            <a:custGeom>
              <a:avLst/>
              <a:gdLst/>
              <a:ahLst/>
              <a:cxnLst/>
              <a:rect l="l" t="t" r="r" b="b"/>
              <a:pathLst>
                <a:path w="37628" h="226297" fill="none" extrusionOk="0">
                  <a:moveTo>
                    <a:pt x="36660" y="226296"/>
                  </a:moveTo>
                  <a:lnTo>
                    <a:pt x="968" y="226296"/>
                  </a:lnTo>
                  <a:cubicBezTo>
                    <a:pt x="434" y="226296"/>
                    <a:pt x="1" y="225863"/>
                    <a:pt x="1" y="225329"/>
                  </a:cubicBezTo>
                  <a:lnTo>
                    <a:pt x="1" y="18814"/>
                  </a:lnTo>
                  <a:cubicBezTo>
                    <a:pt x="1" y="8440"/>
                    <a:pt x="8440" y="1"/>
                    <a:pt x="18814" y="1"/>
                  </a:cubicBezTo>
                  <a:lnTo>
                    <a:pt x="18814" y="1"/>
                  </a:lnTo>
                  <a:cubicBezTo>
                    <a:pt x="29222" y="1"/>
                    <a:pt x="37628" y="8440"/>
                    <a:pt x="37628" y="18814"/>
                  </a:cubicBezTo>
                  <a:lnTo>
                    <a:pt x="37628" y="225329"/>
                  </a:lnTo>
                  <a:cubicBezTo>
                    <a:pt x="37628" y="225863"/>
                    <a:pt x="37194" y="226296"/>
                    <a:pt x="36660" y="22629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 name="Google Shape;99;p6"/>
            <p:cNvSpPr/>
            <p:nvPr/>
          </p:nvSpPr>
          <p:spPr>
            <a:xfrm>
              <a:off x="3476825" y="962800"/>
              <a:ext cx="813100" cy="5528975"/>
            </a:xfrm>
            <a:custGeom>
              <a:avLst/>
              <a:gdLst/>
              <a:ahLst/>
              <a:cxnLst/>
              <a:rect l="l" t="t" r="r" b="b"/>
              <a:pathLst>
                <a:path w="32524" h="221159" fill="none" extrusionOk="0">
                  <a:moveTo>
                    <a:pt x="31556" y="221159"/>
                  </a:moveTo>
                  <a:lnTo>
                    <a:pt x="968" y="221159"/>
                  </a:lnTo>
                  <a:cubicBezTo>
                    <a:pt x="434" y="221159"/>
                    <a:pt x="0" y="220725"/>
                    <a:pt x="0" y="220191"/>
                  </a:cubicBezTo>
                  <a:lnTo>
                    <a:pt x="0" y="16279"/>
                  </a:lnTo>
                  <a:cubicBezTo>
                    <a:pt x="0" y="7306"/>
                    <a:pt x="7272" y="0"/>
                    <a:pt x="16245" y="0"/>
                  </a:cubicBezTo>
                  <a:lnTo>
                    <a:pt x="16245" y="0"/>
                  </a:lnTo>
                  <a:cubicBezTo>
                    <a:pt x="25252" y="0"/>
                    <a:pt x="32524" y="7306"/>
                    <a:pt x="32524" y="16279"/>
                  </a:cubicBezTo>
                  <a:lnTo>
                    <a:pt x="32524" y="220191"/>
                  </a:lnTo>
                  <a:cubicBezTo>
                    <a:pt x="32524" y="220725"/>
                    <a:pt x="32090" y="221159"/>
                    <a:pt x="31556" y="221159"/>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 name="Google Shape;100;p6"/>
            <p:cNvSpPr/>
            <p:nvPr/>
          </p:nvSpPr>
          <p:spPr>
            <a:xfrm>
              <a:off x="3540200" y="1027850"/>
              <a:ext cx="686350" cy="5399725"/>
            </a:xfrm>
            <a:custGeom>
              <a:avLst/>
              <a:gdLst/>
              <a:ahLst/>
              <a:cxnLst/>
              <a:rect l="l" t="t" r="r" b="b"/>
              <a:pathLst>
                <a:path w="27454" h="215989" fill="none" extrusionOk="0">
                  <a:moveTo>
                    <a:pt x="26453" y="215988"/>
                  </a:moveTo>
                  <a:lnTo>
                    <a:pt x="968" y="215988"/>
                  </a:lnTo>
                  <a:cubicBezTo>
                    <a:pt x="434" y="215988"/>
                    <a:pt x="0" y="215521"/>
                    <a:pt x="0" y="214988"/>
                  </a:cubicBezTo>
                  <a:lnTo>
                    <a:pt x="0" y="13710"/>
                  </a:lnTo>
                  <a:cubicBezTo>
                    <a:pt x="0" y="6138"/>
                    <a:pt x="6138" y="0"/>
                    <a:pt x="13710" y="0"/>
                  </a:cubicBezTo>
                  <a:lnTo>
                    <a:pt x="13710" y="0"/>
                  </a:lnTo>
                  <a:cubicBezTo>
                    <a:pt x="21282" y="0"/>
                    <a:pt x="27420" y="6138"/>
                    <a:pt x="27420" y="13710"/>
                  </a:cubicBezTo>
                  <a:lnTo>
                    <a:pt x="27420" y="214988"/>
                  </a:lnTo>
                  <a:cubicBezTo>
                    <a:pt x="27453" y="215521"/>
                    <a:pt x="27020" y="215988"/>
                    <a:pt x="26453" y="21598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 name="Google Shape;101;p6"/>
            <p:cNvSpPr/>
            <p:nvPr/>
          </p:nvSpPr>
          <p:spPr>
            <a:xfrm>
              <a:off x="3603575" y="1092050"/>
              <a:ext cx="558750" cy="5270475"/>
            </a:xfrm>
            <a:custGeom>
              <a:avLst/>
              <a:gdLst/>
              <a:ahLst/>
              <a:cxnLst/>
              <a:rect l="l" t="t" r="r" b="b"/>
              <a:pathLst>
                <a:path w="22350" h="210819" fill="none" extrusionOk="0">
                  <a:moveTo>
                    <a:pt x="21383" y="210818"/>
                  </a:moveTo>
                  <a:lnTo>
                    <a:pt x="1001" y="210818"/>
                  </a:lnTo>
                  <a:cubicBezTo>
                    <a:pt x="468" y="210818"/>
                    <a:pt x="1" y="210385"/>
                    <a:pt x="1" y="209851"/>
                  </a:cubicBezTo>
                  <a:lnTo>
                    <a:pt x="1" y="11175"/>
                  </a:lnTo>
                  <a:cubicBezTo>
                    <a:pt x="1" y="5004"/>
                    <a:pt x="5004" y="1"/>
                    <a:pt x="11175" y="1"/>
                  </a:cubicBezTo>
                  <a:lnTo>
                    <a:pt x="11175" y="1"/>
                  </a:lnTo>
                  <a:cubicBezTo>
                    <a:pt x="17346" y="1"/>
                    <a:pt x="22350" y="5004"/>
                    <a:pt x="22350" y="11175"/>
                  </a:cubicBezTo>
                  <a:lnTo>
                    <a:pt x="22350" y="209851"/>
                  </a:lnTo>
                  <a:cubicBezTo>
                    <a:pt x="22350" y="210385"/>
                    <a:pt x="21916" y="210818"/>
                    <a:pt x="21383" y="21081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 name="Google Shape;102;p6"/>
            <p:cNvSpPr/>
            <p:nvPr/>
          </p:nvSpPr>
          <p:spPr>
            <a:xfrm>
              <a:off x="3667800" y="1156275"/>
              <a:ext cx="431150" cy="5142025"/>
            </a:xfrm>
            <a:custGeom>
              <a:avLst/>
              <a:gdLst/>
              <a:ahLst/>
              <a:cxnLst/>
              <a:rect l="l" t="t" r="r" b="b"/>
              <a:pathLst>
                <a:path w="17246" h="205681" fill="none" extrusionOk="0">
                  <a:moveTo>
                    <a:pt x="16278" y="205681"/>
                  </a:moveTo>
                  <a:lnTo>
                    <a:pt x="967" y="205681"/>
                  </a:lnTo>
                  <a:cubicBezTo>
                    <a:pt x="434" y="205681"/>
                    <a:pt x="0" y="205247"/>
                    <a:pt x="0" y="204714"/>
                  </a:cubicBezTo>
                  <a:lnTo>
                    <a:pt x="0" y="8640"/>
                  </a:lnTo>
                  <a:cubicBezTo>
                    <a:pt x="0" y="3870"/>
                    <a:pt x="3870" y="0"/>
                    <a:pt x="8606" y="0"/>
                  </a:cubicBezTo>
                  <a:lnTo>
                    <a:pt x="8606" y="0"/>
                  </a:lnTo>
                  <a:cubicBezTo>
                    <a:pt x="13376" y="0"/>
                    <a:pt x="17246" y="3870"/>
                    <a:pt x="17246" y="8640"/>
                  </a:cubicBezTo>
                  <a:lnTo>
                    <a:pt x="17246" y="204714"/>
                  </a:lnTo>
                  <a:cubicBezTo>
                    <a:pt x="17246" y="205247"/>
                    <a:pt x="16812" y="205681"/>
                    <a:pt x="16278" y="20568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 name="Google Shape;103;p6"/>
            <p:cNvSpPr/>
            <p:nvPr/>
          </p:nvSpPr>
          <p:spPr>
            <a:xfrm>
              <a:off x="3731175" y="1221325"/>
              <a:ext cx="304400" cy="5012775"/>
            </a:xfrm>
            <a:custGeom>
              <a:avLst/>
              <a:gdLst/>
              <a:ahLst/>
              <a:cxnLst/>
              <a:rect l="l" t="t" r="r" b="b"/>
              <a:pathLst>
                <a:path w="12176" h="200511" fill="none" extrusionOk="0">
                  <a:moveTo>
                    <a:pt x="11175" y="200510"/>
                  </a:moveTo>
                  <a:lnTo>
                    <a:pt x="1001" y="200510"/>
                  </a:lnTo>
                  <a:cubicBezTo>
                    <a:pt x="434" y="200510"/>
                    <a:pt x="0" y="200043"/>
                    <a:pt x="0" y="199510"/>
                  </a:cubicBezTo>
                  <a:lnTo>
                    <a:pt x="0" y="6071"/>
                  </a:lnTo>
                  <a:cubicBezTo>
                    <a:pt x="0" y="2702"/>
                    <a:pt x="2736" y="0"/>
                    <a:pt x="6071" y="0"/>
                  </a:cubicBezTo>
                  <a:lnTo>
                    <a:pt x="6071" y="0"/>
                  </a:lnTo>
                  <a:cubicBezTo>
                    <a:pt x="9440" y="0"/>
                    <a:pt x="12176" y="2702"/>
                    <a:pt x="12176" y="6071"/>
                  </a:cubicBezTo>
                  <a:lnTo>
                    <a:pt x="12176" y="199510"/>
                  </a:lnTo>
                  <a:cubicBezTo>
                    <a:pt x="12142" y="200043"/>
                    <a:pt x="11709" y="200510"/>
                    <a:pt x="11175" y="20051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 name="Google Shape;104;p6"/>
            <p:cNvSpPr/>
            <p:nvPr/>
          </p:nvSpPr>
          <p:spPr>
            <a:xfrm>
              <a:off x="3795375" y="1285525"/>
              <a:ext cx="176000" cy="4883525"/>
            </a:xfrm>
            <a:custGeom>
              <a:avLst/>
              <a:gdLst/>
              <a:ahLst/>
              <a:cxnLst/>
              <a:rect l="l" t="t" r="r" b="b"/>
              <a:pathLst>
                <a:path w="7040" h="195341" fill="none" extrusionOk="0">
                  <a:moveTo>
                    <a:pt x="6072" y="195340"/>
                  </a:moveTo>
                  <a:lnTo>
                    <a:pt x="968" y="195340"/>
                  </a:lnTo>
                  <a:cubicBezTo>
                    <a:pt x="434" y="195340"/>
                    <a:pt x="1" y="194907"/>
                    <a:pt x="1" y="194373"/>
                  </a:cubicBezTo>
                  <a:lnTo>
                    <a:pt x="1" y="3537"/>
                  </a:lnTo>
                  <a:cubicBezTo>
                    <a:pt x="1" y="1568"/>
                    <a:pt x="1569" y="1"/>
                    <a:pt x="3503" y="1"/>
                  </a:cubicBezTo>
                  <a:lnTo>
                    <a:pt x="3503" y="1"/>
                  </a:lnTo>
                  <a:cubicBezTo>
                    <a:pt x="5471" y="1"/>
                    <a:pt x="7039" y="1568"/>
                    <a:pt x="7039" y="3537"/>
                  </a:cubicBezTo>
                  <a:lnTo>
                    <a:pt x="7039" y="194373"/>
                  </a:lnTo>
                  <a:cubicBezTo>
                    <a:pt x="7039" y="194907"/>
                    <a:pt x="6605" y="195340"/>
                    <a:pt x="6072" y="19534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 name="Google Shape;105;p6"/>
            <p:cNvSpPr/>
            <p:nvPr/>
          </p:nvSpPr>
          <p:spPr>
            <a:xfrm>
              <a:off x="3858750" y="1349750"/>
              <a:ext cx="49225" cy="4755075"/>
            </a:xfrm>
            <a:custGeom>
              <a:avLst/>
              <a:gdLst/>
              <a:ahLst/>
              <a:cxnLst/>
              <a:rect l="l" t="t" r="r" b="b"/>
              <a:pathLst>
                <a:path w="1969" h="190203" fill="none" extrusionOk="0">
                  <a:moveTo>
                    <a:pt x="968" y="190203"/>
                  </a:moveTo>
                  <a:lnTo>
                    <a:pt x="968" y="190203"/>
                  </a:lnTo>
                  <a:cubicBezTo>
                    <a:pt x="435" y="190203"/>
                    <a:pt x="1" y="189769"/>
                    <a:pt x="1" y="189236"/>
                  </a:cubicBezTo>
                  <a:lnTo>
                    <a:pt x="1" y="1001"/>
                  </a:lnTo>
                  <a:cubicBezTo>
                    <a:pt x="1" y="434"/>
                    <a:pt x="435" y="0"/>
                    <a:pt x="968" y="0"/>
                  </a:cubicBezTo>
                  <a:lnTo>
                    <a:pt x="968" y="0"/>
                  </a:lnTo>
                  <a:cubicBezTo>
                    <a:pt x="1502" y="0"/>
                    <a:pt x="1936" y="434"/>
                    <a:pt x="1936" y="1001"/>
                  </a:cubicBezTo>
                  <a:lnTo>
                    <a:pt x="1936" y="189236"/>
                  </a:lnTo>
                  <a:cubicBezTo>
                    <a:pt x="1969" y="189769"/>
                    <a:pt x="1502" y="190203"/>
                    <a:pt x="968" y="19020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6" name="Google Shape;106;p6"/>
          <p:cNvGrpSpPr/>
          <p:nvPr/>
        </p:nvGrpSpPr>
        <p:grpSpPr>
          <a:xfrm rot="-5400000">
            <a:off x="13667765" y="3262149"/>
            <a:ext cx="1689711" cy="7046963"/>
            <a:chOff x="3030675" y="511650"/>
            <a:chExt cx="1705400" cy="6431275"/>
          </a:xfrm>
        </p:grpSpPr>
        <p:sp>
          <p:nvSpPr>
            <p:cNvPr id="107" name="Google Shape;107;p6"/>
            <p:cNvSpPr/>
            <p:nvPr/>
          </p:nvSpPr>
          <p:spPr>
            <a:xfrm>
              <a:off x="3030675" y="511650"/>
              <a:ext cx="1705400" cy="6431275"/>
            </a:xfrm>
            <a:custGeom>
              <a:avLst/>
              <a:gdLst/>
              <a:ahLst/>
              <a:cxnLst/>
              <a:rect l="l" t="t" r="r" b="b"/>
              <a:pathLst>
                <a:path w="68216" h="257251" fill="none" extrusionOk="0">
                  <a:moveTo>
                    <a:pt x="67248" y="257251"/>
                  </a:moveTo>
                  <a:lnTo>
                    <a:pt x="968" y="257251"/>
                  </a:lnTo>
                  <a:cubicBezTo>
                    <a:pt x="434" y="257251"/>
                    <a:pt x="0" y="256817"/>
                    <a:pt x="0" y="256284"/>
                  </a:cubicBezTo>
                  <a:lnTo>
                    <a:pt x="0" y="34091"/>
                  </a:lnTo>
                  <a:cubicBezTo>
                    <a:pt x="0" y="15278"/>
                    <a:pt x="15278" y="0"/>
                    <a:pt x="34091" y="0"/>
                  </a:cubicBezTo>
                  <a:lnTo>
                    <a:pt x="34091" y="0"/>
                  </a:lnTo>
                  <a:cubicBezTo>
                    <a:pt x="52938" y="0"/>
                    <a:pt x="68216" y="15278"/>
                    <a:pt x="68216" y="34091"/>
                  </a:cubicBezTo>
                  <a:lnTo>
                    <a:pt x="68216" y="256284"/>
                  </a:lnTo>
                  <a:cubicBezTo>
                    <a:pt x="68216" y="256817"/>
                    <a:pt x="67782" y="257251"/>
                    <a:pt x="67248" y="25725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 name="Google Shape;108;p6"/>
            <p:cNvSpPr/>
            <p:nvPr/>
          </p:nvSpPr>
          <p:spPr>
            <a:xfrm>
              <a:off x="3094050" y="575850"/>
              <a:ext cx="1577825" cy="6302875"/>
            </a:xfrm>
            <a:custGeom>
              <a:avLst/>
              <a:gdLst/>
              <a:ahLst/>
              <a:cxnLst/>
              <a:rect l="l" t="t" r="r" b="b"/>
              <a:pathLst>
                <a:path w="63113" h="252115" fill="none" extrusionOk="0">
                  <a:moveTo>
                    <a:pt x="62145" y="252114"/>
                  </a:moveTo>
                  <a:lnTo>
                    <a:pt x="968" y="252114"/>
                  </a:lnTo>
                  <a:cubicBezTo>
                    <a:pt x="434" y="252114"/>
                    <a:pt x="0" y="251681"/>
                    <a:pt x="0" y="251147"/>
                  </a:cubicBezTo>
                  <a:lnTo>
                    <a:pt x="0" y="31557"/>
                  </a:lnTo>
                  <a:cubicBezTo>
                    <a:pt x="0" y="14144"/>
                    <a:pt x="14144" y="1"/>
                    <a:pt x="31556" y="1"/>
                  </a:cubicBezTo>
                  <a:lnTo>
                    <a:pt x="31556" y="1"/>
                  </a:lnTo>
                  <a:cubicBezTo>
                    <a:pt x="49002" y="1"/>
                    <a:pt x="63112" y="14144"/>
                    <a:pt x="63112" y="31557"/>
                  </a:cubicBezTo>
                  <a:lnTo>
                    <a:pt x="63112" y="251147"/>
                  </a:lnTo>
                  <a:cubicBezTo>
                    <a:pt x="63112" y="251681"/>
                    <a:pt x="62678" y="252114"/>
                    <a:pt x="62145" y="25211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 name="Google Shape;109;p6"/>
            <p:cNvSpPr/>
            <p:nvPr/>
          </p:nvSpPr>
          <p:spPr>
            <a:xfrm>
              <a:off x="3158250" y="640900"/>
              <a:ext cx="1450225" cy="6173600"/>
            </a:xfrm>
            <a:custGeom>
              <a:avLst/>
              <a:gdLst/>
              <a:ahLst/>
              <a:cxnLst/>
              <a:rect l="l" t="t" r="r" b="b"/>
              <a:pathLst>
                <a:path w="58009" h="246944" fill="none" extrusionOk="0">
                  <a:moveTo>
                    <a:pt x="57042" y="246944"/>
                  </a:moveTo>
                  <a:lnTo>
                    <a:pt x="968" y="246944"/>
                  </a:lnTo>
                  <a:cubicBezTo>
                    <a:pt x="435" y="246944"/>
                    <a:pt x="1" y="246510"/>
                    <a:pt x="1" y="245943"/>
                  </a:cubicBezTo>
                  <a:lnTo>
                    <a:pt x="1" y="28988"/>
                  </a:lnTo>
                  <a:cubicBezTo>
                    <a:pt x="1" y="12976"/>
                    <a:pt x="12977" y="1"/>
                    <a:pt x="28988" y="1"/>
                  </a:cubicBezTo>
                  <a:lnTo>
                    <a:pt x="28988" y="1"/>
                  </a:lnTo>
                  <a:cubicBezTo>
                    <a:pt x="45033" y="1"/>
                    <a:pt x="58009" y="12976"/>
                    <a:pt x="58009" y="28988"/>
                  </a:cubicBezTo>
                  <a:lnTo>
                    <a:pt x="58009" y="245943"/>
                  </a:lnTo>
                  <a:cubicBezTo>
                    <a:pt x="58009" y="246477"/>
                    <a:pt x="57575" y="246944"/>
                    <a:pt x="57042" y="24694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 name="Google Shape;110;p6"/>
            <p:cNvSpPr/>
            <p:nvPr/>
          </p:nvSpPr>
          <p:spPr>
            <a:xfrm>
              <a:off x="3221650" y="705125"/>
              <a:ext cx="1323450" cy="6044350"/>
            </a:xfrm>
            <a:custGeom>
              <a:avLst/>
              <a:gdLst/>
              <a:ahLst/>
              <a:cxnLst/>
              <a:rect l="l" t="t" r="r" b="b"/>
              <a:pathLst>
                <a:path w="52938" h="241774" fill="none" extrusionOk="0">
                  <a:moveTo>
                    <a:pt x="51937" y="241773"/>
                  </a:moveTo>
                  <a:lnTo>
                    <a:pt x="967" y="241773"/>
                  </a:lnTo>
                  <a:cubicBezTo>
                    <a:pt x="434" y="241773"/>
                    <a:pt x="0" y="241339"/>
                    <a:pt x="0" y="240806"/>
                  </a:cubicBezTo>
                  <a:lnTo>
                    <a:pt x="0" y="26452"/>
                  </a:lnTo>
                  <a:cubicBezTo>
                    <a:pt x="0" y="11842"/>
                    <a:pt x="11842" y="0"/>
                    <a:pt x="26452" y="0"/>
                  </a:cubicBezTo>
                  <a:lnTo>
                    <a:pt x="26452" y="0"/>
                  </a:lnTo>
                  <a:cubicBezTo>
                    <a:pt x="41096" y="0"/>
                    <a:pt x="52938" y="11842"/>
                    <a:pt x="52938" y="26452"/>
                  </a:cubicBezTo>
                  <a:lnTo>
                    <a:pt x="52938" y="240806"/>
                  </a:lnTo>
                  <a:cubicBezTo>
                    <a:pt x="52938" y="241339"/>
                    <a:pt x="52504" y="241773"/>
                    <a:pt x="51937" y="24177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 name="Google Shape;111;p6"/>
            <p:cNvSpPr/>
            <p:nvPr/>
          </p:nvSpPr>
          <p:spPr>
            <a:xfrm>
              <a:off x="3285025" y="769325"/>
              <a:ext cx="1195875" cy="5915925"/>
            </a:xfrm>
            <a:custGeom>
              <a:avLst/>
              <a:gdLst/>
              <a:ahLst/>
              <a:cxnLst/>
              <a:rect l="l" t="t" r="r" b="b"/>
              <a:pathLst>
                <a:path w="47835" h="236637" fill="none" extrusionOk="0">
                  <a:moveTo>
                    <a:pt x="46867" y="236637"/>
                  </a:moveTo>
                  <a:lnTo>
                    <a:pt x="1001" y="236637"/>
                  </a:lnTo>
                  <a:cubicBezTo>
                    <a:pt x="467" y="236637"/>
                    <a:pt x="0" y="236203"/>
                    <a:pt x="0" y="235669"/>
                  </a:cubicBezTo>
                  <a:lnTo>
                    <a:pt x="0" y="23918"/>
                  </a:lnTo>
                  <a:cubicBezTo>
                    <a:pt x="0" y="10708"/>
                    <a:pt x="10708" y="1"/>
                    <a:pt x="23917" y="1"/>
                  </a:cubicBezTo>
                  <a:lnTo>
                    <a:pt x="23917" y="1"/>
                  </a:lnTo>
                  <a:cubicBezTo>
                    <a:pt x="37127" y="1"/>
                    <a:pt x="47834" y="10708"/>
                    <a:pt x="47834" y="23918"/>
                  </a:cubicBezTo>
                  <a:lnTo>
                    <a:pt x="47834" y="235669"/>
                  </a:lnTo>
                  <a:cubicBezTo>
                    <a:pt x="47834" y="236203"/>
                    <a:pt x="47401" y="236637"/>
                    <a:pt x="46867" y="236637"/>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 name="Google Shape;112;p6"/>
            <p:cNvSpPr/>
            <p:nvPr/>
          </p:nvSpPr>
          <p:spPr>
            <a:xfrm>
              <a:off x="3349225" y="834375"/>
              <a:ext cx="1068300" cy="5786675"/>
            </a:xfrm>
            <a:custGeom>
              <a:avLst/>
              <a:gdLst/>
              <a:ahLst/>
              <a:cxnLst/>
              <a:rect l="l" t="t" r="r" b="b"/>
              <a:pathLst>
                <a:path w="42732" h="231467" fill="none" extrusionOk="0">
                  <a:moveTo>
                    <a:pt x="41764" y="231466"/>
                  </a:moveTo>
                  <a:lnTo>
                    <a:pt x="968" y="231466"/>
                  </a:lnTo>
                  <a:cubicBezTo>
                    <a:pt x="434" y="231466"/>
                    <a:pt x="1" y="231032"/>
                    <a:pt x="1" y="230465"/>
                  </a:cubicBezTo>
                  <a:lnTo>
                    <a:pt x="1" y="21349"/>
                  </a:lnTo>
                  <a:cubicBezTo>
                    <a:pt x="1" y="9541"/>
                    <a:pt x="9574" y="0"/>
                    <a:pt x="21349" y="0"/>
                  </a:cubicBezTo>
                  <a:lnTo>
                    <a:pt x="21349" y="0"/>
                  </a:lnTo>
                  <a:cubicBezTo>
                    <a:pt x="33158" y="0"/>
                    <a:pt x="42731" y="9541"/>
                    <a:pt x="42731" y="21349"/>
                  </a:cubicBezTo>
                  <a:lnTo>
                    <a:pt x="42731" y="230465"/>
                  </a:lnTo>
                  <a:cubicBezTo>
                    <a:pt x="42731" y="231032"/>
                    <a:pt x="42298" y="231466"/>
                    <a:pt x="41764" y="23146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 name="Google Shape;113;p6"/>
            <p:cNvSpPr/>
            <p:nvPr/>
          </p:nvSpPr>
          <p:spPr>
            <a:xfrm>
              <a:off x="3412600" y="898575"/>
              <a:ext cx="940700" cy="5657425"/>
            </a:xfrm>
            <a:custGeom>
              <a:avLst/>
              <a:gdLst/>
              <a:ahLst/>
              <a:cxnLst/>
              <a:rect l="l" t="t" r="r" b="b"/>
              <a:pathLst>
                <a:path w="37628" h="226297" fill="none" extrusionOk="0">
                  <a:moveTo>
                    <a:pt x="36660" y="226296"/>
                  </a:moveTo>
                  <a:lnTo>
                    <a:pt x="968" y="226296"/>
                  </a:lnTo>
                  <a:cubicBezTo>
                    <a:pt x="434" y="226296"/>
                    <a:pt x="1" y="225863"/>
                    <a:pt x="1" y="225329"/>
                  </a:cubicBezTo>
                  <a:lnTo>
                    <a:pt x="1" y="18814"/>
                  </a:lnTo>
                  <a:cubicBezTo>
                    <a:pt x="1" y="8440"/>
                    <a:pt x="8440" y="1"/>
                    <a:pt x="18814" y="1"/>
                  </a:cubicBezTo>
                  <a:lnTo>
                    <a:pt x="18814" y="1"/>
                  </a:lnTo>
                  <a:cubicBezTo>
                    <a:pt x="29222" y="1"/>
                    <a:pt x="37628" y="8440"/>
                    <a:pt x="37628" y="18814"/>
                  </a:cubicBezTo>
                  <a:lnTo>
                    <a:pt x="37628" y="225329"/>
                  </a:lnTo>
                  <a:cubicBezTo>
                    <a:pt x="37628" y="225863"/>
                    <a:pt x="37194" y="226296"/>
                    <a:pt x="36660" y="22629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 name="Google Shape;114;p6"/>
            <p:cNvSpPr/>
            <p:nvPr/>
          </p:nvSpPr>
          <p:spPr>
            <a:xfrm>
              <a:off x="3476825" y="962800"/>
              <a:ext cx="813100" cy="5528975"/>
            </a:xfrm>
            <a:custGeom>
              <a:avLst/>
              <a:gdLst/>
              <a:ahLst/>
              <a:cxnLst/>
              <a:rect l="l" t="t" r="r" b="b"/>
              <a:pathLst>
                <a:path w="32524" h="221159" fill="none" extrusionOk="0">
                  <a:moveTo>
                    <a:pt x="31556" y="221159"/>
                  </a:moveTo>
                  <a:lnTo>
                    <a:pt x="968" y="221159"/>
                  </a:lnTo>
                  <a:cubicBezTo>
                    <a:pt x="434" y="221159"/>
                    <a:pt x="0" y="220725"/>
                    <a:pt x="0" y="220191"/>
                  </a:cubicBezTo>
                  <a:lnTo>
                    <a:pt x="0" y="16279"/>
                  </a:lnTo>
                  <a:cubicBezTo>
                    <a:pt x="0" y="7306"/>
                    <a:pt x="7272" y="0"/>
                    <a:pt x="16245" y="0"/>
                  </a:cubicBezTo>
                  <a:lnTo>
                    <a:pt x="16245" y="0"/>
                  </a:lnTo>
                  <a:cubicBezTo>
                    <a:pt x="25252" y="0"/>
                    <a:pt x="32524" y="7306"/>
                    <a:pt x="32524" y="16279"/>
                  </a:cubicBezTo>
                  <a:lnTo>
                    <a:pt x="32524" y="220191"/>
                  </a:lnTo>
                  <a:cubicBezTo>
                    <a:pt x="32524" y="220725"/>
                    <a:pt x="32090" y="221159"/>
                    <a:pt x="31556" y="221159"/>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 name="Google Shape;115;p6"/>
            <p:cNvSpPr/>
            <p:nvPr/>
          </p:nvSpPr>
          <p:spPr>
            <a:xfrm>
              <a:off x="3540200" y="1027850"/>
              <a:ext cx="686350" cy="5399725"/>
            </a:xfrm>
            <a:custGeom>
              <a:avLst/>
              <a:gdLst/>
              <a:ahLst/>
              <a:cxnLst/>
              <a:rect l="l" t="t" r="r" b="b"/>
              <a:pathLst>
                <a:path w="27454" h="215989" fill="none" extrusionOk="0">
                  <a:moveTo>
                    <a:pt x="26453" y="215988"/>
                  </a:moveTo>
                  <a:lnTo>
                    <a:pt x="968" y="215988"/>
                  </a:lnTo>
                  <a:cubicBezTo>
                    <a:pt x="434" y="215988"/>
                    <a:pt x="0" y="215521"/>
                    <a:pt x="0" y="214988"/>
                  </a:cubicBezTo>
                  <a:lnTo>
                    <a:pt x="0" y="13710"/>
                  </a:lnTo>
                  <a:cubicBezTo>
                    <a:pt x="0" y="6138"/>
                    <a:pt x="6138" y="0"/>
                    <a:pt x="13710" y="0"/>
                  </a:cubicBezTo>
                  <a:lnTo>
                    <a:pt x="13710" y="0"/>
                  </a:lnTo>
                  <a:cubicBezTo>
                    <a:pt x="21282" y="0"/>
                    <a:pt x="27420" y="6138"/>
                    <a:pt x="27420" y="13710"/>
                  </a:cubicBezTo>
                  <a:lnTo>
                    <a:pt x="27420" y="214988"/>
                  </a:lnTo>
                  <a:cubicBezTo>
                    <a:pt x="27453" y="215521"/>
                    <a:pt x="27020" y="215988"/>
                    <a:pt x="26453" y="21598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 name="Google Shape;116;p6"/>
            <p:cNvSpPr/>
            <p:nvPr/>
          </p:nvSpPr>
          <p:spPr>
            <a:xfrm>
              <a:off x="3603575" y="1092050"/>
              <a:ext cx="558750" cy="5270475"/>
            </a:xfrm>
            <a:custGeom>
              <a:avLst/>
              <a:gdLst/>
              <a:ahLst/>
              <a:cxnLst/>
              <a:rect l="l" t="t" r="r" b="b"/>
              <a:pathLst>
                <a:path w="22350" h="210819" fill="none" extrusionOk="0">
                  <a:moveTo>
                    <a:pt x="21383" y="210818"/>
                  </a:moveTo>
                  <a:lnTo>
                    <a:pt x="1001" y="210818"/>
                  </a:lnTo>
                  <a:cubicBezTo>
                    <a:pt x="468" y="210818"/>
                    <a:pt x="1" y="210385"/>
                    <a:pt x="1" y="209851"/>
                  </a:cubicBezTo>
                  <a:lnTo>
                    <a:pt x="1" y="11175"/>
                  </a:lnTo>
                  <a:cubicBezTo>
                    <a:pt x="1" y="5004"/>
                    <a:pt x="5004" y="1"/>
                    <a:pt x="11175" y="1"/>
                  </a:cubicBezTo>
                  <a:lnTo>
                    <a:pt x="11175" y="1"/>
                  </a:lnTo>
                  <a:cubicBezTo>
                    <a:pt x="17346" y="1"/>
                    <a:pt x="22350" y="5004"/>
                    <a:pt x="22350" y="11175"/>
                  </a:cubicBezTo>
                  <a:lnTo>
                    <a:pt x="22350" y="209851"/>
                  </a:lnTo>
                  <a:cubicBezTo>
                    <a:pt x="22350" y="210385"/>
                    <a:pt x="21916" y="210818"/>
                    <a:pt x="21383" y="21081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 name="Google Shape;117;p6"/>
            <p:cNvSpPr/>
            <p:nvPr/>
          </p:nvSpPr>
          <p:spPr>
            <a:xfrm>
              <a:off x="3667800" y="1156275"/>
              <a:ext cx="431150" cy="5142025"/>
            </a:xfrm>
            <a:custGeom>
              <a:avLst/>
              <a:gdLst/>
              <a:ahLst/>
              <a:cxnLst/>
              <a:rect l="l" t="t" r="r" b="b"/>
              <a:pathLst>
                <a:path w="17246" h="205681" fill="none" extrusionOk="0">
                  <a:moveTo>
                    <a:pt x="16278" y="205681"/>
                  </a:moveTo>
                  <a:lnTo>
                    <a:pt x="967" y="205681"/>
                  </a:lnTo>
                  <a:cubicBezTo>
                    <a:pt x="434" y="205681"/>
                    <a:pt x="0" y="205247"/>
                    <a:pt x="0" y="204714"/>
                  </a:cubicBezTo>
                  <a:lnTo>
                    <a:pt x="0" y="8640"/>
                  </a:lnTo>
                  <a:cubicBezTo>
                    <a:pt x="0" y="3870"/>
                    <a:pt x="3870" y="0"/>
                    <a:pt x="8606" y="0"/>
                  </a:cubicBezTo>
                  <a:lnTo>
                    <a:pt x="8606" y="0"/>
                  </a:lnTo>
                  <a:cubicBezTo>
                    <a:pt x="13376" y="0"/>
                    <a:pt x="17246" y="3870"/>
                    <a:pt x="17246" y="8640"/>
                  </a:cubicBezTo>
                  <a:lnTo>
                    <a:pt x="17246" y="204714"/>
                  </a:lnTo>
                  <a:cubicBezTo>
                    <a:pt x="17246" y="205247"/>
                    <a:pt x="16812" y="205681"/>
                    <a:pt x="16278" y="20568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 name="Google Shape;118;p6"/>
            <p:cNvSpPr/>
            <p:nvPr/>
          </p:nvSpPr>
          <p:spPr>
            <a:xfrm>
              <a:off x="3731175" y="1221325"/>
              <a:ext cx="304400" cy="5012775"/>
            </a:xfrm>
            <a:custGeom>
              <a:avLst/>
              <a:gdLst/>
              <a:ahLst/>
              <a:cxnLst/>
              <a:rect l="l" t="t" r="r" b="b"/>
              <a:pathLst>
                <a:path w="12176" h="200511" fill="none" extrusionOk="0">
                  <a:moveTo>
                    <a:pt x="11175" y="200510"/>
                  </a:moveTo>
                  <a:lnTo>
                    <a:pt x="1001" y="200510"/>
                  </a:lnTo>
                  <a:cubicBezTo>
                    <a:pt x="434" y="200510"/>
                    <a:pt x="0" y="200043"/>
                    <a:pt x="0" y="199510"/>
                  </a:cubicBezTo>
                  <a:lnTo>
                    <a:pt x="0" y="6071"/>
                  </a:lnTo>
                  <a:cubicBezTo>
                    <a:pt x="0" y="2702"/>
                    <a:pt x="2736" y="0"/>
                    <a:pt x="6071" y="0"/>
                  </a:cubicBezTo>
                  <a:lnTo>
                    <a:pt x="6071" y="0"/>
                  </a:lnTo>
                  <a:cubicBezTo>
                    <a:pt x="9440" y="0"/>
                    <a:pt x="12176" y="2702"/>
                    <a:pt x="12176" y="6071"/>
                  </a:cubicBezTo>
                  <a:lnTo>
                    <a:pt x="12176" y="199510"/>
                  </a:lnTo>
                  <a:cubicBezTo>
                    <a:pt x="12142" y="200043"/>
                    <a:pt x="11709" y="200510"/>
                    <a:pt x="11175" y="20051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 name="Google Shape;119;p6"/>
            <p:cNvSpPr/>
            <p:nvPr/>
          </p:nvSpPr>
          <p:spPr>
            <a:xfrm>
              <a:off x="3795375" y="1285525"/>
              <a:ext cx="176000" cy="4883525"/>
            </a:xfrm>
            <a:custGeom>
              <a:avLst/>
              <a:gdLst/>
              <a:ahLst/>
              <a:cxnLst/>
              <a:rect l="l" t="t" r="r" b="b"/>
              <a:pathLst>
                <a:path w="7040" h="195341" fill="none" extrusionOk="0">
                  <a:moveTo>
                    <a:pt x="6072" y="195340"/>
                  </a:moveTo>
                  <a:lnTo>
                    <a:pt x="968" y="195340"/>
                  </a:lnTo>
                  <a:cubicBezTo>
                    <a:pt x="434" y="195340"/>
                    <a:pt x="1" y="194907"/>
                    <a:pt x="1" y="194373"/>
                  </a:cubicBezTo>
                  <a:lnTo>
                    <a:pt x="1" y="3537"/>
                  </a:lnTo>
                  <a:cubicBezTo>
                    <a:pt x="1" y="1568"/>
                    <a:pt x="1569" y="1"/>
                    <a:pt x="3503" y="1"/>
                  </a:cubicBezTo>
                  <a:lnTo>
                    <a:pt x="3503" y="1"/>
                  </a:lnTo>
                  <a:cubicBezTo>
                    <a:pt x="5471" y="1"/>
                    <a:pt x="7039" y="1568"/>
                    <a:pt x="7039" y="3537"/>
                  </a:cubicBezTo>
                  <a:lnTo>
                    <a:pt x="7039" y="194373"/>
                  </a:lnTo>
                  <a:cubicBezTo>
                    <a:pt x="7039" y="194907"/>
                    <a:pt x="6605" y="195340"/>
                    <a:pt x="6072" y="19534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 name="Google Shape;120;p6"/>
            <p:cNvSpPr/>
            <p:nvPr/>
          </p:nvSpPr>
          <p:spPr>
            <a:xfrm>
              <a:off x="3858750" y="1349750"/>
              <a:ext cx="49225" cy="4755075"/>
            </a:xfrm>
            <a:custGeom>
              <a:avLst/>
              <a:gdLst/>
              <a:ahLst/>
              <a:cxnLst/>
              <a:rect l="l" t="t" r="r" b="b"/>
              <a:pathLst>
                <a:path w="1969" h="190203" fill="none" extrusionOk="0">
                  <a:moveTo>
                    <a:pt x="968" y="190203"/>
                  </a:moveTo>
                  <a:lnTo>
                    <a:pt x="968" y="190203"/>
                  </a:lnTo>
                  <a:cubicBezTo>
                    <a:pt x="435" y="190203"/>
                    <a:pt x="1" y="189769"/>
                    <a:pt x="1" y="189236"/>
                  </a:cubicBezTo>
                  <a:lnTo>
                    <a:pt x="1" y="1001"/>
                  </a:lnTo>
                  <a:cubicBezTo>
                    <a:pt x="1" y="434"/>
                    <a:pt x="435" y="0"/>
                    <a:pt x="968" y="0"/>
                  </a:cubicBezTo>
                  <a:lnTo>
                    <a:pt x="968" y="0"/>
                  </a:lnTo>
                  <a:cubicBezTo>
                    <a:pt x="1502" y="0"/>
                    <a:pt x="1936" y="434"/>
                    <a:pt x="1936" y="1001"/>
                  </a:cubicBezTo>
                  <a:lnTo>
                    <a:pt x="1936" y="189236"/>
                  </a:lnTo>
                  <a:cubicBezTo>
                    <a:pt x="1969" y="189769"/>
                    <a:pt x="1502" y="190203"/>
                    <a:pt x="968" y="19020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 name="Google Shape;637;p30">
            <a:extLst>
              <a:ext uri="{FF2B5EF4-FFF2-40B4-BE49-F238E27FC236}">
                <a16:creationId xmlns:a16="http://schemas.microsoft.com/office/drawing/2014/main" id="{AEFA8F11-4DBC-75C7-46C5-410A30B06A24}"/>
              </a:ext>
            </a:extLst>
          </p:cNvPr>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600">
                <a:latin typeface="Jost Medium" pitchFamily="2" charset="0"/>
                <a:ea typeface="Jost Medium" pitchFamily="2" charset="0"/>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pt-BR" dirty="0"/>
              <a:t>Clique para editar o título Mestre</a:t>
            </a:r>
            <a:endParaRPr dirty="0"/>
          </a:p>
        </p:txBody>
      </p:sp>
    </p:spTree>
    <p:extLst>
      <p:ext uri="{BB962C8B-B14F-4D97-AF65-F5344CB8AC3E}">
        <p14:creationId xmlns:p14="http://schemas.microsoft.com/office/powerpoint/2010/main" val="18358758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128"/>
        <p:cNvGrpSpPr/>
        <p:nvPr/>
      </p:nvGrpSpPr>
      <p:grpSpPr>
        <a:xfrm>
          <a:off x="0" y="0"/>
          <a:ext cx="0" cy="0"/>
          <a:chOff x="0" y="0"/>
          <a:chExt cx="0" cy="0"/>
        </a:xfrm>
      </p:grpSpPr>
      <p:sp>
        <p:nvSpPr>
          <p:cNvPr id="129" name="Google Shape;129;p8"/>
          <p:cNvSpPr>
            <a:spLocks noGrp="1"/>
          </p:cNvSpPr>
          <p:nvPr>
            <p:ph type="pic" idx="2"/>
          </p:nvPr>
        </p:nvSpPr>
        <p:spPr>
          <a:xfrm>
            <a:off x="2561200" y="3652600"/>
            <a:ext cx="7069600" cy="2486400"/>
          </a:xfrm>
          <a:prstGeom prst="roundRect">
            <a:avLst>
              <a:gd name="adj" fmla="val 50000"/>
            </a:avLst>
          </a:prstGeom>
          <a:noFill/>
          <a:ln w="9525" cap="flat" cmpd="sng">
            <a:solidFill>
              <a:srgbClr val="000000"/>
            </a:solidFill>
            <a:prstDash val="solid"/>
            <a:round/>
            <a:headEnd type="none" w="sm" len="sm"/>
            <a:tailEnd type="none" w="sm" len="sm"/>
          </a:ln>
        </p:spPr>
      </p:sp>
      <p:sp>
        <p:nvSpPr>
          <p:cNvPr id="130" name="Google Shape;130;p8"/>
          <p:cNvSpPr txBox="1">
            <a:spLocks noGrp="1"/>
          </p:cNvSpPr>
          <p:nvPr>
            <p:ph type="title"/>
          </p:nvPr>
        </p:nvSpPr>
        <p:spPr>
          <a:xfrm>
            <a:off x="2169200" y="1053267"/>
            <a:ext cx="7853600" cy="2279200"/>
          </a:xfrm>
          <a:prstGeom prst="rect">
            <a:avLst/>
          </a:prstGeom>
        </p:spPr>
        <p:txBody>
          <a:bodyPr spcFirstLastPara="1" wrap="square" lIns="91425" tIns="91425" rIns="91425" bIns="91425" anchor="ctr" anchorCtr="0">
            <a:noAutofit/>
          </a:bodyPr>
          <a:lstStyle>
            <a:lvl1pPr lvl="0" algn="ctr">
              <a:lnSpc>
                <a:spcPct val="80000"/>
              </a:lnSpc>
              <a:spcBef>
                <a:spcPts val="0"/>
              </a:spcBef>
              <a:spcAft>
                <a:spcPts val="0"/>
              </a:spcAft>
              <a:buSzPts val="4800"/>
              <a:buNone/>
              <a:defRPr sz="6000">
                <a:latin typeface="Jost Medium" pitchFamily="2" charset="0"/>
                <a:ea typeface="Jost Medium" pitchFamily="2" charset="0"/>
              </a:defRPr>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r>
              <a:rPr lang="pt-BR"/>
              <a:t>Clique para editar o título Mestre</a:t>
            </a:r>
            <a:endParaRPr/>
          </a:p>
        </p:txBody>
      </p:sp>
      <p:sp>
        <p:nvSpPr>
          <p:cNvPr id="131" name="Google Shape;131;p8"/>
          <p:cNvSpPr/>
          <p:nvPr/>
        </p:nvSpPr>
        <p:spPr>
          <a:xfrm rot="-7214541">
            <a:off x="9885824" y="-9111"/>
            <a:ext cx="2818544" cy="1456876"/>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r>
              <a:rPr lang="en" sz="2400"/>
              <a:t> </a:t>
            </a:r>
            <a:endParaRPr sz="2400"/>
          </a:p>
        </p:txBody>
      </p:sp>
      <p:sp>
        <p:nvSpPr>
          <p:cNvPr id="132" name="Google Shape;132;p8"/>
          <p:cNvSpPr/>
          <p:nvPr/>
        </p:nvSpPr>
        <p:spPr>
          <a:xfrm rot="-7655726">
            <a:off x="-1396284" y="5477426"/>
            <a:ext cx="3131421" cy="1618599"/>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r>
              <a:rPr lang="en" sz="2400"/>
              <a:t> </a:t>
            </a:r>
            <a:endParaRPr sz="2400"/>
          </a:p>
        </p:txBody>
      </p:sp>
      <p:sp>
        <p:nvSpPr>
          <p:cNvPr id="133" name="Google Shape;133;p8"/>
          <p:cNvSpPr/>
          <p:nvPr/>
        </p:nvSpPr>
        <p:spPr>
          <a:xfrm>
            <a:off x="9089700" y="2100667"/>
            <a:ext cx="7032800" cy="6082400"/>
          </a:xfrm>
          <a:prstGeom prst="triangle">
            <a:avLst>
              <a:gd name="adj" fmla="val 50000"/>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4" name="Google Shape;134;p8"/>
          <p:cNvSpPr/>
          <p:nvPr/>
        </p:nvSpPr>
        <p:spPr>
          <a:xfrm rot="10800000">
            <a:off x="-4556591" y="-1751292"/>
            <a:ext cx="7032800" cy="6082400"/>
          </a:xfrm>
          <a:prstGeom prst="triangle">
            <a:avLst>
              <a:gd name="adj" fmla="val 50000"/>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35" name="Google Shape;135;p8"/>
          <p:cNvGrpSpPr/>
          <p:nvPr/>
        </p:nvGrpSpPr>
        <p:grpSpPr>
          <a:xfrm rot="10800000">
            <a:off x="328537" y="-4883467"/>
            <a:ext cx="1570787" cy="6551325"/>
            <a:chOff x="3030675" y="511650"/>
            <a:chExt cx="1705400" cy="6431275"/>
          </a:xfrm>
        </p:grpSpPr>
        <p:sp>
          <p:nvSpPr>
            <p:cNvPr id="136" name="Google Shape;136;p8"/>
            <p:cNvSpPr/>
            <p:nvPr/>
          </p:nvSpPr>
          <p:spPr>
            <a:xfrm>
              <a:off x="3030675" y="511650"/>
              <a:ext cx="1705400" cy="6431275"/>
            </a:xfrm>
            <a:custGeom>
              <a:avLst/>
              <a:gdLst/>
              <a:ahLst/>
              <a:cxnLst/>
              <a:rect l="l" t="t" r="r" b="b"/>
              <a:pathLst>
                <a:path w="68216" h="257251" fill="none" extrusionOk="0">
                  <a:moveTo>
                    <a:pt x="67248" y="257251"/>
                  </a:moveTo>
                  <a:lnTo>
                    <a:pt x="968" y="257251"/>
                  </a:lnTo>
                  <a:cubicBezTo>
                    <a:pt x="434" y="257251"/>
                    <a:pt x="0" y="256817"/>
                    <a:pt x="0" y="256284"/>
                  </a:cubicBezTo>
                  <a:lnTo>
                    <a:pt x="0" y="34091"/>
                  </a:lnTo>
                  <a:cubicBezTo>
                    <a:pt x="0" y="15278"/>
                    <a:pt x="15278" y="0"/>
                    <a:pt x="34091" y="0"/>
                  </a:cubicBezTo>
                  <a:lnTo>
                    <a:pt x="34091" y="0"/>
                  </a:lnTo>
                  <a:cubicBezTo>
                    <a:pt x="52938" y="0"/>
                    <a:pt x="68216" y="15278"/>
                    <a:pt x="68216" y="34091"/>
                  </a:cubicBezTo>
                  <a:lnTo>
                    <a:pt x="68216" y="256284"/>
                  </a:lnTo>
                  <a:cubicBezTo>
                    <a:pt x="68216" y="256817"/>
                    <a:pt x="67782" y="257251"/>
                    <a:pt x="67248" y="25725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 name="Google Shape;137;p8"/>
            <p:cNvSpPr/>
            <p:nvPr/>
          </p:nvSpPr>
          <p:spPr>
            <a:xfrm>
              <a:off x="3094050" y="575850"/>
              <a:ext cx="1577825" cy="6302875"/>
            </a:xfrm>
            <a:custGeom>
              <a:avLst/>
              <a:gdLst/>
              <a:ahLst/>
              <a:cxnLst/>
              <a:rect l="l" t="t" r="r" b="b"/>
              <a:pathLst>
                <a:path w="63113" h="252115" fill="none" extrusionOk="0">
                  <a:moveTo>
                    <a:pt x="62145" y="252114"/>
                  </a:moveTo>
                  <a:lnTo>
                    <a:pt x="968" y="252114"/>
                  </a:lnTo>
                  <a:cubicBezTo>
                    <a:pt x="434" y="252114"/>
                    <a:pt x="0" y="251681"/>
                    <a:pt x="0" y="251147"/>
                  </a:cubicBezTo>
                  <a:lnTo>
                    <a:pt x="0" y="31557"/>
                  </a:lnTo>
                  <a:cubicBezTo>
                    <a:pt x="0" y="14144"/>
                    <a:pt x="14144" y="1"/>
                    <a:pt x="31556" y="1"/>
                  </a:cubicBezTo>
                  <a:lnTo>
                    <a:pt x="31556" y="1"/>
                  </a:lnTo>
                  <a:cubicBezTo>
                    <a:pt x="49002" y="1"/>
                    <a:pt x="63112" y="14144"/>
                    <a:pt x="63112" y="31557"/>
                  </a:cubicBezTo>
                  <a:lnTo>
                    <a:pt x="63112" y="251147"/>
                  </a:lnTo>
                  <a:cubicBezTo>
                    <a:pt x="63112" y="251681"/>
                    <a:pt x="62678" y="252114"/>
                    <a:pt x="62145" y="25211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 name="Google Shape;138;p8"/>
            <p:cNvSpPr/>
            <p:nvPr/>
          </p:nvSpPr>
          <p:spPr>
            <a:xfrm>
              <a:off x="3158250" y="640900"/>
              <a:ext cx="1450225" cy="6173600"/>
            </a:xfrm>
            <a:custGeom>
              <a:avLst/>
              <a:gdLst/>
              <a:ahLst/>
              <a:cxnLst/>
              <a:rect l="l" t="t" r="r" b="b"/>
              <a:pathLst>
                <a:path w="58009" h="246944" fill="none" extrusionOk="0">
                  <a:moveTo>
                    <a:pt x="57042" y="246944"/>
                  </a:moveTo>
                  <a:lnTo>
                    <a:pt x="968" y="246944"/>
                  </a:lnTo>
                  <a:cubicBezTo>
                    <a:pt x="435" y="246944"/>
                    <a:pt x="1" y="246510"/>
                    <a:pt x="1" y="245943"/>
                  </a:cubicBezTo>
                  <a:lnTo>
                    <a:pt x="1" y="28988"/>
                  </a:lnTo>
                  <a:cubicBezTo>
                    <a:pt x="1" y="12976"/>
                    <a:pt x="12977" y="1"/>
                    <a:pt x="28988" y="1"/>
                  </a:cubicBezTo>
                  <a:lnTo>
                    <a:pt x="28988" y="1"/>
                  </a:lnTo>
                  <a:cubicBezTo>
                    <a:pt x="45033" y="1"/>
                    <a:pt x="58009" y="12976"/>
                    <a:pt x="58009" y="28988"/>
                  </a:cubicBezTo>
                  <a:lnTo>
                    <a:pt x="58009" y="245943"/>
                  </a:lnTo>
                  <a:cubicBezTo>
                    <a:pt x="58009" y="246477"/>
                    <a:pt x="57575" y="246944"/>
                    <a:pt x="57042" y="24694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 name="Google Shape;139;p8"/>
            <p:cNvSpPr/>
            <p:nvPr/>
          </p:nvSpPr>
          <p:spPr>
            <a:xfrm>
              <a:off x="3221650" y="705125"/>
              <a:ext cx="1323450" cy="6044350"/>
            </a:xfrm>
            <a:custGeom>
              <a:avLst/>
              <a:gdLst/>
              <a:ahLst/>
              <a:cxnLst/>
              <a:rect l="l" t="t" r="r" b="b"/>
              <a:pathLst>
                <a:path w="52938" h="241774" fill="none" extrusionOk="0">
                  <a:moveTo>
                    <a:pt x="51937" y="241773"/>
                  </a:moveTo>
                  <a:lnTo>
                    <a:pt x="967" y="241773"/>
                  </a:lnTo>
                  <a:cubicBezTo>
                    <a:pt x="434" y="241773"/>
                    <a:pt x="0" y="241339"/>
                    <a:pt x="0" y="240806"/>
                  </a:cubicBezTo>
                  <a:lnTo>
                    <a:pt x="0" y="26452"/>
                  </a:lnTo>
                  <a:cubicBezTo>
                    <a:pt x="0" y="11842"/>
                    <a:pt x="11842" y="0"/>
                    <a:pt x="26452" y="0"/>
                  </a:cubicBezTo>
                  <a:lnTo>
                    <a:pt x="26452" y="0"/>
                  </a:lnTo>
                  <a:cubicBezTo>
                    <a:pt x="41096" y="0"/>
                    <a:pt x="52938" y="11842"/>
                    <a:pt x="52938" y="26452"/>
                  </a:cubicBezTo>
                  <a:lnTo>
                    <a:pt x="52938" y="240806"/>
                  </a:lnTo>
                  <a:cubicBezTo>
                    <a:pt x="52938" y="241339"/>
                    <a:pt x="52504" y="241773"/>
                    <a:pt x="51937" y="24177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 name="Google Shape;140;p8"/>
            <p:cNvSpPr/>
            <p:nvPr/>
          </p:nvSpPr>
          <p:spPr>
            <a:xfrm>
              <a:off x="3285025" y="769325"/>
              <a:ext cx="1195875" cy="5915925"/>
            </a:xfrm>
            <a:custGeom>
              <a:avLst/>
              <a:gdLst/>
              <a:ahLst/>
              <a:cxnLst/>
              <a:rect l="l" t="t" r="r" b="b"/>
              <a:pathLst>
                <a:path w="47835" h="236637" fill="none" extrusionOk="0">
                  <a:moveTo>
                    <a:pt x="46867" y="236637"/>
                  </a:moveTo>
                  <a:lnTo>
                    <a:pt x="1001" y="236637"/>
                  </a:lnTo>
                  <a:cubicBezTo>
                    <a:pt x="467" y="236637"/>
                    <a:pt x="0" y="236203"/>
                    <a:pt x="0" y="235669"/>
                  </a:cubicBezTo>
                  <a:lnTo>
                    <a:pt x="0" y="23918"/>
                  </a:lnTo>
                  <a:cubicBezTo>
                    <a:pt x="0" y="10708"/>
                    <a:pt x="10708" y="1"/>
                    <a:pt x="23917" y="1"/>
                  </a:cubicBezTo>
                  <a:lnTo>
                    <a:pt x="23917" y="1"/>
                  </a:lnTo>
                  <a:cubicBezTo>
                    <a:pt x="37127" y="1"/>
                    <a:pt x="47834" y="10708"/>
                    <a:pt x="47834" y="23918"/>
                  </a:cubicBezTo>
                  <a:lnTo>
                    <a:pt x="47834" y="235669"/>
                  </a:lnTo>
                  <a:cubicBezTo>
                    <a:pt x="47834" y="236203"/>
                    <a:pt x="47401" y="236637"/>
                    <a:pt x="46867" y="236637"/>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 name="Google Shape;141;p8"/>
            <p:cNvSpPr/>
            <p:nvPr/>
          </p:nvSpPr>
          <p:spPr>
            <a:xfrm>
              <a:off x="3349225" y="834375"/>
              <a:ext cx="1068300" cy="5786675"/>
            </a:xfrm>
            <a:custGeom>
              <a:avLst/>
              <a:gdLst/>
              <a:ahLst/>
              <a:cxnLst/>
              <a:rect l="l" t="t" r="r" b="b"/>
              <a:pathLst>
                <a:path w="42732" h="231467" fill="none" extrusionOk="0">
                  <a:moveTo>
                    <a:pt x="41764" y="231466"/>
                  </a:moveTo>
                  <a:lnTo>
                    <a:pt x="968" y="231466"/>
                  </a:lnTo>
                  <a:cubicBezTo>
                    <a:pt x="434" y="231466"/>
                    <a:pt x="1" y="231032"/>
                    <a:pt x="1" y="230465"/>
                  </a:cubicBezTo>
                  <a:lnTo>
                    <a:pt x="1" y="21349"/>
                  </a:lnTo>
                  <a:cubicBezTo>
                    <a:pt x="1" y="9541"/>
                    <a:pt x="9574" y="0"/>
                    <a:pt x="21349" y="0"/>
                  </a:cubicBezTo>
                  <a:lnTo>
                    <a:pt x="21349" y="0"/>
                  </a:lnTo>
                  <a:cubicBezTo>
                    <a:pt x="33158" y="0"/>
                    <a:pt x="42731" y="9541"/>
                    <a:pt x="42731" y="21349"/>
                  </a:cubicBezTo>
                  <a:lnTo>
                    <a:pt x="42731" y="230465"/>
                  </a:lnTo>
                  <a:cubicBezTo>
                    <a:pt x="42731" y="231032"/>
                    <a:pt x="42298" y="231466"/>
                    <a:pt x="41764" y="23146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 name="Google Shape;142;p8"/>
            <p:cNvSpPr/>
            <p:nvPr/>
          </p:nvSpPr>
          <p:spPr>
            <a:xfrm>
              <a:off x="3412600" y="898575"/>
              <a:ext cx="940700" cy="5657425"/>
            </a:xfrm>
            <a:custGeom>
              <a:avLst/>
              <a:gdLst/>
              <a:ahLst/>
              <a:cxnLst/>
              <a:rect l="l" t="t" r="r" b="b"/>
              <a:pathLst>
                <a:path w="37628" h="226297" fill="none" extrusionOk="0">
                  <a:moveTo>
                    <a:pt x="36660" y="226296"/>
                  </a:moveTo>
                  <a:lnTo>
                    <a:pt x="968" y="226296"/>
                  </a:lnTo>
                  <a:cubicBezTo>
                    <a:pt x="434" y="226296"/>
                    <a:pt x="1" y="225863"/>
                    <a:pt x="1" y="225329"/>
                  </a:cubicBezTo>
                  <a:lnTo>
                    <a:pt x="1" y="18814"/>
                  </a:lnTo>
                  <a:cubicBezTo>
                    <a:pt x="1" y="8440"/>
                    <a:pt x="8440" y="1"/>
                    <a:pt x="18814" y="1"/>
                  </a:cubicBezTo>
                  <a:lnTo>
                    <a:pt x="18814" y="1"/>
                  </a:lnTo>
                  <a:cubicBezTo>
                    <a:pt x="29222" y="1"/>
                    <a:pt x="37628" y="8440"/>
                    <a:pt x="37628" y="18814"/>
                  </a:cubicBezTo>
                  <a:lnTo>
                    <a:pt x="37628" y="225329"/>
                  </a:lnTo>
                  <a:cubicBezTo>
                    <a:pt x="37628" y="225863"/>
                    <a:pt x="37194" y="226296"/>
                    <a:pt x="36660" y="22629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 name="Google Shape;143;p8"/>
            <p:cNvSpPr/>
            <p:nvPr/>
          </p:nvSpPr>
          <p:spPr>
            <a:xfrm>
              <a:off x="3476825" y="962800"/>
              <a:ext cx="813100" cy="5528975"/>
            </a:xfrm>
            <a:custGeom>
              <a:avLst/>
              <a:gdLst/>
              <a:ahLst/>
              <a:cxnLst/>
              <a:rect l="l" t="t" r="r" b="b"/>
              <a:pathLst>
                <a:path w="32524" h="221159" fill="none" extrusionOk="0">
                  <a:moveTo>
                    <a:pt x="31556" y="221159"/>
                  </a:moveTo>
                  <a:lnTo>
                    <a:pt x="968" y="221159"/>
                  </a:lnTo>
                  <a:cubicBezTo>
                    <a:pt x="434" y="221159"/>
                    <a:pt x="0" y="220725"/>
                    <a:pt x="0" y="220191"/>
                  </a:cubicBezTo>
                  <a:lnTo>
                    <a:pt x="0" y="16279"/>
                  </a:lnTo>
                  <a:cubicBezTo>
                    <a:pt x="0" y="7306"/>
                    <a:pt x="7272" y="0"/>
                    <a:pt x="16245" y="0"/>
                  </a:cubicBezTo>
                  <a:lnTo>
                    <a:pt x="16245" y="0"/>
                  </a:lnTo>
                  <a:cubicBezTo>
                    <a:pt x="25252" y="0"/>
                    <a:pt x="32524" y="7306"/>
                    <a:pt x="32524" y="16279"/>
                  </a:cubicBezTo>
                  <a:lnTo>
                    <a:pt x="32524" y="220191"/>
                  </a:lnTo>
                  <a:cubicBezTo>
                    <a:pt x="32524" y="220725"/>
                    <a:pt x="32090" y="221159"/>
                    <a:pt x="31556" y="221159"/>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 name="Google Shape;144;p8"/>
            <p:cNvSpPr/>
            <p:nvPr/>
          </p:nvSpPr>
          <p:spPr>
            <a:xfrm>
              <a:off x="3540200" y="1027850"/>
              <a:ext cx="686350" cy="5399725"/>
            </a:xfrm>
            <a:custGeom>
              <a:avLst/>
              <a:gdLst/>
              <a:ahLst/>
              <a:cxnLst/>
              <a:rect l="l" t="t" r="r" b="b"/>
              <a:pathLst>
                <a:path w="27454" h="215989" fill="none" extrusionOk="0">
                  <a:moveTo>
                    <a:pt x="26453" y="215988"/>
                  </a:moveTo>
                  <a:lnTo>
                    <a:pt x="968" y="215988"/>
                  </a:lnTo>
                  <a:cubicBezTo>
                    <a:pt x="434" y="215988"/>
                    <a:pt x="0" y="215521"/>
                    <a:pt x="0" y="214988"/>
                  </a:cubicBezTo>
                  <a:lnTo>
                    <a:pt x="0" y="13710"/>
                  </a:lnTo>
                  <a:cubicBezTo>
                    <a:pt x="0" y="6138"/>
                    <a:pt x="6138" y="0"/>
                    <a:pt x="13710" y="0"/>
                  </a:cubicBezTo>
                  <a:lnTo>
                    <a:pt x="13710" y="0"/>
                  </a:lnTo>
                  <a:cubicBezTo>
                    <a:pt x="21282" y="0"/>
                    <a:pt x="27420" y="6138"/>
                    <a:pt x="27420" y="13710"/>
                  </a:cubicBezTo>
                  <a:lnTo>
                    <a:pt x="27420" y="214988"/>
                  </a:lnTo>
                  <a:cubicBezTo>
                    <a:pt x="27453" y="215521"/>
                    <a:pt x="27020" y="215988"/>
                    <a:pt x="26453" y="21598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 name="Google Shape;145;p8"/>
            <p:cNvSpPr/>
            <p:nvPr/>
          </p:nvSpPr>
          <p:spPr>
            <a:xfrm>
              <a:off x="3603575" y="1092050"/>
              <a:ext cx="558750" cy="5270475"/>
            </a:xfrm>
            <a:custGeom>
              <a:avLst/>
              <a:gdLst/>
              <a:ahLst/>
              <a:cxnLst/>
              <a:rect l="l" t="t" r="r" b="b"/>
              <a:pathLst>
                <a:path w="22350" h="210819" fill="none" extrusionOk="0">
                  <a:moveTo>
                    <a:pt x="21383" y="210818"/>
                  </a:moveTo>
                  <a:lnTo>
                    <a:pt x="1001" y="210818"/>
                  </a:lnTo>
                  <a:cubicBezTo>
                    <a:pt x="468" y="210818"/>
                    <a:pt x="1" y="210385"/>
                    <a:pt x="1" y="209851"/>
                  </a:cubicBezTo>
                  <a:lnTo>
                    <a:pt x="1" y="11175"/>
                  </a:lnTo>
                  <a:cubicBezTo>
                    <a:pt x="1" y="5004"/>
                    <a:pt x="5004" y="1"/>
                    <a:pt x="11175" y="1"/>
                  </a:cubicBezTo>
                  <a:lnTo>
                    <a:pt x="11175" y="1"/>
                  </a:lnTo>
                  <a:cubicBezTo>
                    <a:pt x="17346" y="1"/>
                    <a:pt x="22350" y="5004"/>
                    <a:pt x="22350" y="11175"/>
                  </a:cubicBezTo>
                  <a:lnTo>
                    <a:pt x="22350" y="209851"/>
                  </a:lnTo>
                  <a:cubicBezTo>
                    <a:pt x="22350" y="210385"/>
                    <a:pt x="21916" y="210818"/>
                    <a:pt x="21383" y="21081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 name="Google Shape;146;p8"/>
            <p:cNvSpPr/>
            <p:nvPr/>
          </p:nvSpPr>
          <p:spPr>
            <a:xfrm>
              <a:off x="3667800" y="1156275"/>
              <a:ext cx="431150" cy="5142025"/>
            </a:xfrm>
            <a:custGeom>
              <a:avLst/>
              <a:gdLst/>
              <a:ahLst/>
              <a:cxnLst/>
              <a:rect l="l" t="t" r="r" b="b"/>
              <a:pathLst>
                <a:path w="17246" h="205681" fill="none" extrusionOk="0">
                  <a:moveTo>
                    <a:pt x="16278" y="205681"/>
                  </a:moveTo>
                  <a:lnTo>
                    <a:pt x="967" y="205681"/>
                  </a:lnTo>
                  <a:cubicBezTo>
                    <a:pt x="434" y="205681"/>
                    <a:pt x="0" y="205247"/>
                    <a:pt x="0" y="204714"/>
                  </a:cubicBezTo>
                  <a:lnTo>
                    <a:pt x="0" y="8640"/>
                  </a:lnTo>
                  <a:cubicBezTo>
                    <a:pt x="0" y="3870"/>
                    <a:pt x="3870" y="0"/>
                    <a:pt x="8606" y="0"/>
                  </a:cubicBezTo>
                  <a:lnTo>
                    <a:pt x="8606" y="0"/>
                  </a:lnTo>
                  <a:cubicBezTo>
                    <a:pt x="13376" y="0"/>
                    <a:pt x="17246" y="3870"/>
                    <a:pt x="17246" y="8640"/>
                  </a:cubicBezTo>
                  <a:lnTo>
                    <a:pt x="17246" y="204714"/>
                  </a:lnTo>
                  <a:cubicBezTo>
                    <a:pt x="17246" y="205247"/>
                    <a:pt x="16812" y="205681"/>
                    <a:pt x="16278" y="20568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 name="Google Shape;147;p8"/>
            <p:cNvSpPr/>
            <p:nvPr/>
          </p:nvSpPr>
          <p:spPr>
            <a:xfrm>
              <a:off x="3731175" y="1221325"/>
              <a:ext cx="304400" cy="5012775"/>
            </a:xfrm>
            <a:custGeom>
              <a:avLst/>
              <a:gdLst/>
              <a:ahLst/>
              <a:cxnLst/>
              <a:rect l="l" t="t" r="r" b="b"/>
              <a:pathLst>
                <a:path w="12176" h="200511" fill="none" extrusionOk="0">
                  <a:moveTo>
                    <a:pt x="11175" y="200510"/>
                  </a:moveTo>
                  <a:lnTo>
                    <a:pt x="1001" y="200510"/>
                  </a:lnTo>
                  <a:cubicBezTo>
                    <a:pt x="434" y="200510"/>
                    <a:pt x="0" y="200043"/>
                    <a:pt x="0" y="199510"/>
                  </a:cubicBezTo>
                  <a:lnTo>
                    <a:pt x="0" y="6071"/>
                  </a:lnTo>
                  <a:cubicBezTo>
                    <a:pt x="0" y="2702"/>
                    <a:pt x="2736" y="0"/>
                    <a:pt x="6071" y="0"/>
                  </a:cubicBezTo>
                  <a:lnTo>
                    <a:pt x="6071" y="0"/>
                  </a:lnTo>
                  <a:cubicBezTo>
                    <a:pt x="9440" y="0"/>
                    <a:pt x="12176" y="2702"/>
                    <a:pt x="12176" y="6071"/>
                  </a:cubicBezTo>
                  <a:lnTo>
                    <a:pt x="12176" y="199510"/>
                  </a:lnTo>
                  <a:cubicBezTo>
                    <a:pt x="12142" y="200043"/>
                    <a:pt x="11709" y="200510"/>
                    <a:pt x="11175" y="20051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 name="Google Shape;148;p8"/>
            <p:cNvSpPr/>
            <p:nvPr/>
          </p:nvSpPr>
          <p:spPr>
            <a:xfrm>
              <a:off x="3795375" y="1285525"/>
              <a:ext cx="176000" cy="4883525"/>
            </a:xfrm>
            <a:custGeom>
              <a:avLst/>
              <a:gdLst/>
              <a:ahLst/>
              <a:cxnLst/>
              <a:rect l="l" t="t" r="r" b="b"/>
              <a:pathLst>
                <a:path w="7040" h="195341" fill="none" extrusionOk="0">
                  <a:moveTo>
                    <a:pt x="6072" y="195340"/>
                  </a:moveTo>
                  <a:lnTo>
                    <a:pt x="968" y="195340"/>
                  </a:lnTo>
                  <a:cubicBezTo>
                    <a:pt x="434" y="195340"/>
                    <a:pt x="1" y="194907"/>
                    <a:pt x="1" y="194373"/>
                  </a:cubicBezTo>
                  <a:lnTo>
                    <a:pt x="1" y="3537"/>
                  </a:lnTo>
                  <a:cubicBezTo>
                    <a:pt x="1" y="1568"/>
                    <a:pt x="1569" y="1"/>
                    <a:pt x="3503" y="1"/>
                  </a:cubicBezTo>
                  <a:lnTo>
                    <a:pt x="3503" y="1"/>
                  </a:lnTo>
                  <a:cubicBezTo>
                    <a:pt x="5471" y="1"/>
                    <a:pt x="7039" y="1568"/>
                    <a:pt x="7039" y="3537"/>
                  </a:cubicBezTo>
                  <a:lnTo>
                    <a:pt x="7039" y="194373"/>
                  </a:lnTo>
                  <a:cubicBezTo>
                    <a:pt x="7039" y="194907"/>
                    <a:pt x="6605" y="195340"/>
                    <a:pt x="6072" y="19534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 name="Google Shape;149;p8"/>
            <p:cNvSpPr/>
            <p:nvPr/>
          </p:nvSpPr>
          <p:spPr>
            <a:xfrm>
              <a:off x="3858750" y="1349750"/>
              <a:ext cx="49225" cy="4755075"/>
            </a:xfrm>
            <a:custGeom>
              <a:avLst/>
              <a:gdLst/>
              <a:ahLst/>
              <a:cxnLst/>
              <a:rect l="l" t="t" r="r" b="b"/>
              <a:pathLst>
                <a:path w="1969" h="190203" fill="none" extrusionOk="0">
                  <a:moveTo>
                    <a:pt x="968" y="190203"/>
                  </a:moveTo>
                  <a:lnTo>
                    <a:pt x="968" y="190203"/>
                  </a:lnTo>
                  <a:cubicBezTo>
                    <a:pt x="435" y="190203"/>
                    <a:pt x="1" y="189769"/>
                    <a:pt x="1" y="189236"/>
                  </a:cubicBezTo>
                  <a:lnTo>
                    <a:pt x="1" y="1001"/>
                  </a:lnTo>
                  <a:cubicBezTo>
                    <a:pt x="1" y="434"/>
                    <a:pt x="435" y="0"/>
                    <a:pt x="968" y="0"/>
                  </a:cubicBezTo>
                  <a:lnTo>
                    <a:pt x="968" y="0"/>
                  </a:lnTo>
                  <a:cubicBezTo>
                    <a:pt x="1502" y="0"/>
                    <a:pt x="1936" y="434"/>
                    <a:pt x="1936" y="1001"/>
                  </a:cubicBezTo>
                  <a:lnTo>
                    <a:pt x="1936" y="189236"/>
                  </a:lnTo>
                  <a:cubicBezTo>
                    <a:pt x="1969" y="189769"/>
                    <a:pt x="1502" y="190203"/>
                    <a:pt x="968" y="19020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cxnSp>
        <p:nvCxnSpPr>
          <p:cNvPr id="150" name="Google Shape;150;p8"/>
          <p:cNvCxnSpPr/>
          <p:nvPr/>
        </p:nvCxnSpPr>
        <p:spPr>
          <a:xfrm rot="10800000" flipH="1">
            <a:off x="8582767" y="2156100"/>
            <a:ext cx="3696000" cy="6231600"/>
          </a:xfrm>
          <a:prstGeom prst="straightConnector1">
            <a:avLst/>
          </a:prstGeom>
          <a:noFill/>
          <a:ln w="9525" cap="flat" cmpd="sng">
            <a:solidFill>
              <a:schemeClr val="lt1"/>
            </a:solidFill>
            <a:prstDash val="solid"/>
            <a:round/>
            <a:headEnd type="none" w="med" len="med"/>
            <a:tailEnd type="none" w="med" len="med"/>
          </a:ln>
        </p:spPr>
      </p:cxnSp>
    </p:spTree>
    <p:extLst>
      <p:ext uri="{BB962C8B-B14F-4D97-AF65-F5344CB8AC3E}">
        <p14:creationId xmlns:p14="http://schemas.microsoft.com/office/powerpoint/2010/main" val="42277904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151"/>
        <p:cNvGrpSpPr/>
        <p:nvPr/>
      </p:nvGrpSpPr>
      <p:grpSpPr>
        <a:xfrm>
          <a:off x="0" y="0"/>
          <a:ext cx="0" cy="0"/>
          <a:chOff x="0" y="0"/>
          <a:chExt cx="0" cy="0"/>
        </a:xfrm>
      </p:grpSpPr>
      <p:sp>
        <p:nvSpPr>
          <p:cNvPr id="152" name="Google Shape;152;p9"/>
          <p:cNvSpPr>
            <a:spLocks noGrp="1"/>
          </p:cNvSpPr>
          <p:nvPr>
            <p:ph type="pic" idx="2"/>
          </p:nvPr>
        </p:nvSpPr>
        <p:spPr>
          <a:xfrm>
            <a:off x="8065967" y="719333"/>
            <a:ext cx="3318000" cy="5744400"/>
          </a:xfrm>
          <a:prstGeom prst="roundRect">
            <a:avLst>
              <a:gd name="adj" fmla="val 50000"/>
            </a:avLst>
          </a:prstGeom>
          <a:noFill/>
          <a:ln w="9525" cap="flat" cmpd="sng">
            <a:solidFill>
              <a:srgbClr val="000000"/>
            </a:solidFill>
            <a:prstDash val="solid"/>
            <a:round/>
            <a:headEnd type="none" w="sm" len="sm"/>
            <a:tailEnd type="none" w="sm" len="sm"/>
          </a:ln>
        </p:spPr>
      </p:sp>
      <p:sp>
        <p:nvSpPr>
          <p:cNvPr id="153" name="Google Shape;153;p9"/>
          <p:cNvSpPr txBox="1">
            <a:spLocks noGrp="1"/>
          </p:cNvSpPr>
          <p:nvPr>
            <p:ph type="title"/>
          </p:nvPr>
        </p:nvSpPr>
        <p:spPr>
          <a:xfrm>
            <a:off x="1275800" y="2581033"/>
            <a:ext cx="6497200" cy="1947600"/>
          </a:xfrm>
          <a:prstGeom prst="rect">
            <a:avLst/>
          </a:prstGeom>
        </p:spPr>
        <p:txBody>
          <a:bodyPr spcFirstLastPara="1" wrap="square" lIns="91425" tIns="91425" rIns="91425" bIns="91425" anchor="b" anchorCtr="0">
            <a:noAutofit/>
          </a:bodyPr>
          <a:lstStyle>
            <a:lvl1pPr lvl="0" algn="l" rtl="0">
              <a:spcBef>
                <a:spcPts val="0"/>
              </a:spcBef>
              <a:spcAft>
                <a:spcPts val="0"/>
              </a:spcAft>
              <a:buSzPts val="3000"/>
              <a:buNone/>
              <a:defRPr sz="5400">
                <a:latin typeface="Jost Medium" pitchFamily="2" charset="0"/>
                <a:ea typeface="Jost Medium" pitchFamily="2" charset="0"/>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r>
              <a:rPr lang="pt-BR" dirty="0"/>
              <a:t>Clique para editar o título Mestre</a:t>
            </a:r>
            <a:endParaRPr dirty="0"/>
          </a:p>
        </p:txBody>
      </p:sp>
      <p:sp>
        <p:nvSpPr>
          <p:cNvPr id="154" name="Google Shape;154;p9"/>
          <p:cNvSpPr txBox="1">
            <a:spLocks noGrp="1"/>
          </p:cNvSpPr>
          <p:nvPr>
            <p:ph type="subTitle" idx="1"/>
          </p:nvPr>
        </p:nvSpPr>
        <p:spPr>
          <a:xfrm>
            <a:off x="1275800" y="4426900"/>
            <a:ext cx="6497200" cy="89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r>
              <a:rPr lang="pt-BR"/>
              <a:t>Clique para editar o estilo do subtítulo Mestre</a:t>
            </a:r>
            <a:endParaRPr/>
          </a:p>
        </p:txBody>
      </p:sp>
      <p:sp>
        <p:nvSpPr>
          <p:cNvPr id="155" name="Google Shape;155;p9"/>
          <p:cNvSpPr/>
          <p:nvPr/>
        </p:nvSpPr>
        <p:spPr>
          <a:xfrm rot="-1800026">
            <a:off x="3898896" y="7128292"/>
            <a:ext cx="12191843" cy="431893"/>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56" name="Google Shape;156;p9"/>
          <p:cNvGrpSpPr/>
          <p:nvPr/>
        </p:nvGrpSpPr>
        <p:grpSpPr>
          <a:xfrm>
            <a:off x="-746091" y="5773091"/>
            <a:ext cx="2342992" cy="9772108"/>
            <a:chOff x="3030675" y="511650"/>
            <a:chExt cx="1705400" cy="6431275"/>
          </a:xfrm>
        </p:grpSpPr>
        <p:sp>
          <p:nvSpPr>
            <p:cNvPr id="157" name="Google Shape;157;p9"/>
            <p:cNvSpPr/>
            <p:nvPr/>
          </p:nvSpPr>
          <p:spPr>
            <a:xfrm>
              <a:off x="3030675" y="511650"/>
              <a:ext cx="1705400" cy="6431275"/>
            </a:xfrm>
            <a:custGeom>
              <a:avLst/>
              <a:gdLst/>
              <a:ahLst/>
              <a:cxnLst/>
              <a:rect l="l" t="t" r="r" b="b"/>
              <a:pathLst>
                <a:path w="68216" h="257251" fill="none" extrusionOk="0">
                  <a:moveTo>
                    <a:pt x="67248" y="257251"/>
                  </a:moveTo>
                  <a:lnTo>
                    <a:pt x="968" y="257251"/>
                  </a:lnTo>
                  <a:cubicBezTo>
                    <a:pt x="434" y="257251"/>
                    <a:pt x="0" y="256817"/>
                    <a:pt x="0" y="256284"/>
                  </a:cubicBezTo>
                  <a:lnTo>
                    <a:pt x="0" y="34091"/>
                  </a:lnTo>
                  <a:cubicBezTo>
                    <a:pt x="0" y="15278"/>
                    <a:pt x="15278" y="0"/>
                    <a:pt x="34091" y="0"/>
                  </a:cubicBezTo>
                  <a:lnTo>
                    <a:pt x="34091" y="0"/>
                  </a:lnTo>
                  <a:cubicBezTo>
                    <a:pt x="52938" y="0"/>
                    <a:pt x="68216" y="15278"/>
                    <a:pt x="68216" y="34091"/>
                  </a:cubicBezTo>
                  <a:lnTo>
                    <a:pt x="68216" y="256284"/>
                  </a:lnTo>
                  <a:cubicBezTo>
                    <a:pt x="68216" y="256817"/>
                    <a:pt x="67782" y="257251"/>
                    <a:pt x="67248" y="25725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 name="Google Shape;158;p9"/>
            <p:cNvSpPr/>
            <p:nvPr/>
          </p:nvSpPr>
          <p:spPr>
            <a:xfrm>
              <a:off x="3094050" y="575850"/>
              <a:ext cx="1577825" cy="6302875"/>
            </a:xfrm>
            <a:custGeom>
              <a:avLst/>
              <a:gdLst/>
              <a:ahLst/>
              <a:cxnLst/>
              <a:rect l="l" t="t" r="r" b="b"/>
              <a:pathLst>
                <a:path w="63113" h="252115" fill="none" extrusionOk="0">
                  <a:moveTo>
                    <a:pt x="62145" y="252114"/>
                  </a:moveTo>
                  <a:lnTo>
                    <a:pt x="968" y="252114"/>
                  </a:lnTo>
                  <a:cubicBezTo>
                    <a:pt x="434" y="252114"/>
                    <a:pt x="0" y="251681"/>
                    <a:pt x="0" y="251147"/>
                  </a:cubicBezTo>
                  <a:lnTo>
                    <a:pt x="0" y="31557"/>
                  </a:lnTo>
                  <a:cubicBezTo>
                    <a:pt x="0" y="14144"/>
                    <a:pt x="14144" y="1"/>
                    <a:pt x="31556" y="1"/>
                  </a:cubicBezTo>
                  <a:lnTo>
                    <a:pt x="31556" y="1"/>
                  </a:lnTo>
                  <a:cubicBezTo>
                    <a:pt x="49002" y="1"/>
                    <a:pt x="63112" y="14144"/>
                    <a:pt x="63112" y="31557"/>
                  </a:cubicBezTo>
                  <a:lnTo>
                    <a:pt x="63112" y="251147"/>
                  </a:lnTo>
                  <a:cubicBezTo>
                    <a:pt x="63112" y="251681"/>
                    <a:pt x="62678" y="252114"/>
                    <a:pt x="62145" y="25211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 name="Google Shape;159;p9"/>
            <p:cNvSpPr/>
            <p:nvPr/>
          </p:nvSpPr>
          <p:spPr>
            <a:xfrm>
              <a:off x="3158250" y="640900"/>
              <a:ext cx="1450225" cy="6173600"/>
            </a:xfrm>
            <a:custGeom>
              <a:avLst/>
              <a:gdLst/>
              <a:ahLst/>
              <a:cxnLst/>
              <a:rect l="l" t="t" r="r" b="b"/>
              <a:pathLst>
                <a:path w="58009" h="246944" fill="none" extrusionOk="0">
                  <a:moveTo>
                    <a:pt x="57042" y="246944"/>
                  </a:moveTo>
                  <a:lnTo>
                    <a:pt x="968" y="246944"/>
                  </a:lnTo>
                  <a:cubicBezTo>
                    <a:pt x="435" y="246944"/>
                    <a:pt x="1" y="246510"/>
                    <a:pt x="1" y="245943"/>
                  </a:cubicBezTo>
                  <a:lnTo>
                    <a:pt x="1" y="28988"/>
                  </a:lnTo>
                  <a:cubicBezTo>
                    <a:pt x="1" y="12976"/>
                    <a:pt x="12977" y="1"/>
                    <a:pt x="28988" y="1"/>
                  </a:cubicBezTo>
                  <a:lnTo>
                    <a:pt x="28988" y="1"/>
                  </a:lnTo>
                  <a:cubicBezTo>
                    <a:pt x="45033" y="1"/>
                    <a:pt x="58009" y="12976"/>
                    <a:pt x="58009" y="28988"/>
                  </a:cubicBezTo>
                  <a:lnTo>
                    <a:pt x="58009" y="245943"/>
                  </a:lnTo>
                  <a:cubicBezTo>
                    <a:pt x="58009" y="246477"/>
                    <a:pt x="57575" y="246944"/>
                    <a:pt x="57042" y="24694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 name="Google Shape;160;p9"/>
            <p:cNvSpPr/>
            <p:nvPr/>
          </p:nvSpPr>
          <p:spPr>
            <a:xfrm>
              <a:off x="3221650" y="705125"/>
              <a:ext cx="1323450" cy="6044350"/>
            </a:xfrm>
            <a:custGeom>
              <a:avLst/>
              <a:gdLst/>
              <a:ahLst/>
              <a:cxnLst/>
              <a:rect l="l" t="t" r="r" b="b"/>
              <a:pathLst>
                <a:path w="52938" h="241774" fill="none" extrusionOk="0">
                  <a:moveTo>
                    <a:pt x="51937" y="241773"/>
                  </a:moveTo>
                  <a:lnTo>
                    <a:pt x="967" y="241773"/>
                  </a:lnTo>
                  <a:cubicBezTo>
                    <a:pt x="434" y="241773"/>
                    <a:pt x="0" y="241339"/>
                    <a:pt x="0" y="240806"/>
                  </a:cubicBezTo>
                  <a:lnTo>
                    <a:pt x="0" y="26452"/>
                  </a:lnTo>
                  <a:cubicBezTo>
                    <a:pt x="0" y="11842"/>
                    <a:pt x="11842" y="0"/>
                    <a:pt x="26452" y="0"/>
                  </a:cubicBezTo>
                  <a:lnTo>
                    <a:pt x="26452" y="0"/>
                  </a:lnTo>
                  <a:cubicBezTo>
                    <a:pt x="41096" y="0"/>
                    <a:pt x="52938" y="11842"/>
                    <a:pt x="52938" y="26452"/>
                  </a:cubicBezTo>
                  <a:lnTo>
                    <a:pt x="52938" y="240806"/>
                  </a:lnTo>
                  <a:cubicBezTo>
                    <a:pt x="52938" y="241339"/>
                    <a:pt x="52504" y="241773"/>
                    <a:pt x="51937" y="24177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 name="Google Shape;161;p9"/>
            <p:cNvSpPr/>
            <p:nvPr/>
          </p:nvSpPr>
          <p:spPr>
            <a:xfrm>
              <a:off x="3285025" y="769325"/>
              <a:ext cx="1195875" cy="5915925"/>
            </a:xfrm>
            <a:custGeom>
              <a:avLst/>
              <a:gdLst/>
              <a:ahLst/>
              <a:cxnLst/>
              <a:rect l="l" t="t" r="r" b="b"/>
              <a:pathLst>
                <a:path w="47835" h="236637" fill="none" extrusionOk="0">
                  <a:moveTo>
                    <a:pt x="46867" y="236637"/>
                  </a:moveTo>
                  <a:lnTo>
                    <a:pt x="1001" y="236637"/>
                  </a:lnTo>
                  <a:cubicBezTo>
                    <a:pt x="467" y="236637"/>
                    <a:pt x="0" y="236203"/>
                    <a:pt x="0" y="235669"/>
                  </a:cubicBezTo>
                  <a:lnTo>
                    <a:pt x="0" y="23918"/>
                  </a:lnTo>
                  <a:cubicBezTo>
                    <a:pt x="0" y="10708"/>
                    <a:pt x="10708" y="1"/>
                    <a:pt x="23917" y="1"/>
                  </a:cubicBezTo>
                  <a:lnTo>
                    <a:pt x="23917" y="1"/>
                  </a:lnTo>
                  <a:cubicBezTo>
                    <a:pt x="37127" y="1"/>
                    <a:pt x="47834" y="10708"/>
                    <a:pt x="47834" y="23918"/>
                  </a:cubicBezTo>
                  <a:lnTo>
                    <a:pt x="47834" y="235669"/>
                  </a:lnTo>
                  <a:cubicBezTo>
                    <a:pt x="47834" y="236203"/>
                    <a:pt x="47401" y="236637"/>
                    <a:pt x="46867" y="236637"/>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 name="Google Shape;162;p9"/>
            <p:cNvSpPr/>
            <p:nvPr/>
          </p:nvSpPr>
          <p:spPr>
            <a:xfrm>
              <a:off x="3349225" y="834375"/>
              <a:ext cx="1068300" cy="5786675"/>
            </a:xfrm>
            <a:custGeom>
              <a:avLst/>
              <a:gdLst/>
              <a:ahLst/>
              <a:cxnLst/>
              <a:rect l="l" t="t" r="r" b="b"/>
              <a:pathLst>
                <a:path w="42732" h="231467" fill="none" extrusionOk="0">
                  <a:moveTo>
                    <a:pt x="41764" y="231466"/>
                  </a:moveTo>
                  <a:lnTo>
                    <a:pt x="968" y="231466"/>
                  </a:lnTo>
                  <a:cubicBezTo>
                    <a:pt x="434" y="231466"/>
                    <a:pt x="1" y="231032"/>
                    <a:pt x="1" y="230465"/>
                  </a:cubicBezTo>
                  <a:lnTo>
                    <a:pt x="1" y="21349"/>
                  </a:lnTo>
                  <a:cubicBezTo>
                    <a:pt x="1" y="9541"/>
                    <a:pt x="9574" y="0"/>
                    <a:pt x="21349" y="0"/>
                  </a:cubicBezTo>
                  <a:lnTo>
                    <a:pt x="21349" y="0"/>
                  </a:lnTo>
                  <a:cubicBezTo>
                    <a:pt x="33158" y="0"/>
                    <a:pt x="42731" y="9541"/>
                    <a:pt x="42731" y="21349"/>
                  </a:cubicBezTo>
                  <a:lnTo>
                    <a:pt x="42731" y="230465"/>
                  </a:lnTo>
                  <a:cubicBezTo>
                    <a:pt x="42731" y="231032"/>
                    <a:pt x="42298" y="231466"/>
                    <a:pt x="41764" y="23146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 name="Google Shape;163;p9"/>
            <p:cNvSpPr/>
            <p:nvPr/>
          </p:nvSpPr>
          <p:spPr>
            <a:xfrm>
              <a:off x="3412600" y="898575"/>
              <a:ext cx="940700" cy="5657425"/>
            </a:xfrm>
            <a:custGeom>
              <a:avLst/>
              <a:gdLst/>
              <a:ahLst/>
              <a:cxnLst/>
              <a:rect l="l" t="t" r="r" b="b"/>
              <a:pathLst>
                <a:path w="37628" h="226297" fill="none" extrusionOk="0">
                  <a:moveTo>
                    <a:pt x="36660" y="226296"/>
                  </a:moveTo>
                  <a:lnTo>
                    <a:pt x="968" y="226296"/>
                  </a:lnTo>
                  <a:cubicBezTo>
                    <a:pt x="434" y="226296"/>
                    <a:pt x="1" y="225863"/>
                    <a:pt x="1" y="225329"/>
                  </a:cubicBezTo>
                  <a:lnTo>
                    <a:pt x="1" y="18814"/>
                  </a:lnTo>
                  <a:cubicBezTo>
                    <a:pt x="1" y="8440"/>
                    <a:pt x="8440" y="1"/>
                    <a:pt x="18814" y="1"/>
                  </a:cubicBezTo>
                  <a:lnTo>
                    <a:pt x="18814" y="1"/>
                  </a:lnTo>
                  <a:cubicBezTo>
                    <a:pt x="29222" y="1"/>
                    <a:pt x="37628" y="8440"/>
                    <a:pt x="37628" y="18814"/>
                  </a:cubicBezTo>
                  <a:lnTo>
                    <a:pt x="37628" y="225329"/>
                  </a:lnTo>
                  <a:cubicBezTo>
                    <a:pt x="37628" y="225863"/>
                    <a:pt x="37194" y="226296"/>
                    <a:pt x="36660" y="22629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4" name="Google Shape;164;p9"/>
            <p:cNvSpPr/>
            <p:nvPr/>
          </p:nvSpPr>
          <p:spPr>
            <a:xfrm>
              <a:off x="3476825" y="962800"/>
              <a:ext cx="813100" cy="5528975"/>
            </a:xfrm>
            <a:custGeom>
              <a:avLst/>
              <a:gdLst/>
              <a:ahLst/>
              <a:cxnLst/>
              <a:rect l="l" t="t" r="r" b="b"/>
              <a:pathLst>
                <a:path w="32524" h="221159" fill="none" extrusionOk="0">
                  <a:moveTo>
                    <a:pt x="31556" y="221159"/>
                  </a:moveTo>
                  <a:lnTo>
                    <a:pt x="968" y="221159"/>
                  </a:lnTo>
                  <a:cubicBezTo>
                    <a:pt x="434" y="221159"/>
                    <a:pt x="0" y="220725"/>
                    <a:pt x="0" y="220191"/>
                  </a:cubicBezTo>
                  <a:lnTo>
                    <a:pt x="0" y="16279"/>
                  </a:lnTo>
                  <a:cubicBezTo>
                    <a:pt x="0" y="7306"/>
                    <a:pt x="7272" y="0"/>
                    <a:pt x="16245" y="0"/>
                  </a:cubicBezTo>
                  <a:lnTo>
                    <a:pt x="16245" y="0"/>
                  </a:lnTo>
                  <a:cubicBezTo>
                    <a:pt x="25252" y="0"/>
                    <a:pt x="32524" y="7306"/>
                    <a:pt x="32524" y="16279"/>
                  </a:cubicBezTo>
                  <a:lnTo>
                    <a:pt x="32524" y="220191"/>
                  </a:lnTo>
                  <a:cubicBezTo>
                    <a:pt x="32524" y="220725"/>
                    <a:pt x="32090" y="221159"/>
                    <a:pt x="31556" y="221159"/>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 name="Google Shape;165;p9"/>
            <p:cNvSpPr/>
            <p:nvPr/>
          </p:nvSpPr>
          <p:spPr>
            <a:xfrm>
              <a:off x="3540200" y="1027850"/>
              <a:ext cx="686350" cy="5399725"/>
            </a:xfrm>
            <a:custGeom>
              <a:avLst/>
              <a:gdLst/>
              <a:ahLst/>
              <a:cxnLst/>
              <a:rect l="l" t="t" r="r" b="b"/>
              <a:pathLst>
                <a:path w="27454" h="215989" fill="none" extrusionOk="0">
                  <a:moveTo>
                    <a:pt x="26453" y="215988"/>
                  </a:moveTo>
                  <a:lnTo>
                    <a:pt x="968" y="215988"/>
                  </a:lnTo>
                  <a:cubicBezTo>
                    <a:pt x="434" y="215988"/>
                    <a:pt x="0" y="215521"/>
                    <a:pt x="0" y="214988"/>
                  </a:cubicBezTo>
                  <a:lnTo>
                    <a:pt x="0" y="13710"/>
                  </a:lnTo>
                  <a:cubicBezTo>
                    <a:pt x="0" y="6138"/>
                    <a:pt x="6138" y="0"/>
                    <a:pt x="13710" y="0"/>
                  </a:cubicBezTo>
                  <a:lnTo>
                    <a:pt x="13710" y="0"/>
                  </a:lnTo>
                  <a:cubicBezTo>
                    <a:pt x="21282" y="0"/>
                    <a:pt x="27420" y="6138"/>
                    <a:pt x="27420" y="13710"/>
                  </a:cubicBezTo>
                  <a:lnTo>
                    <a:pt x="27420" y="214988"/>
                  </a:lnTo>
                  <a:cubicBezTo>
                    <a:pt x="27453" y="215521"/>
                    <a:pt x="27020" y="215988"/>
                    <a:pt x="26453" y="21598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 name="Google Shape;166;p9"/>
            <p:cNvSpPr/>
            <p:nvPr/>
          </p:nvSpPr>
          <p:spPr>
            <a:xfrm>
              <a:off x="3603575" y="1092050"/>
              <a:ext cx="558750" cy="5270475"/>
            </a:xfrm>
            <a:custGeom>
              <a:avLst/>
              <a:gdLst/>
              <a:ahLst/>
              <a:cxnLst/>
              <a:rect l="l" t="t" r="r" b="b"/>
              <a:pathLst>
                <a:path w="22350" h="210819" fill="none" extrusionOk="0">
                  <a:moveTo>
                    <a:pt x="21383" y="210818"/>
                  </a:moveTo>
                  <a:lnTo>
                    <a:pt x="1001" y="210818"/>
                  </a:lnTo>
                  <a:cubicBezTo>
                    <a:pt x="468" y="210818"/>
                    <a:pt x="1" y="210385"/>
                    <a:pt x="1" y="209851"/>
                  </a:cubicBezTo>
                  <a:lnTo>
                    <a:pt x="1" y="11175"/>
                  </a:lnTo>
                  <a:cubicBezTo>
                    <a:pt x="1" y="5004"/>
                    <a:pt x="5004" y="1"/>
                    <a:pt x="11175" y="1"/>
                  </a:cubicBezTo>
                  <a:lnTo>
                    <a:pt x="11175" y="1"/>
                  </a:lnTo>
                  <a:cubicBezTo>
                    <a:pt x="17346" y="1"/>
                    <a:pt x="22350" y="5004"/>
                    <a:pt x="22350" y="11175"/>
                  </a:cubicBezTo>
                  <a:lnTo>
                    <a:pt x="22350" y="209851"/>
                  </a:lnTo>
                  <a:cubicBezTo>
                    <a:pt x="22350" y="210385"/>
                    <a:pt x="21916" y="210818"/>
                    <a:pt x="21383" y="21081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 name="Google Shape;167;p9"/>
            <p:cNvSpPr/>
            <p:nvPr/>
          </p:nvSpPr>
          <p:spPr>
            <a:xfrm>
              <a:off x="3667800" y="1156275"/>
              <a:ext cx="431150" cy="5142025"/>
            </a:xfrm>
            <a:custGeom>
              <a:avLst/>
              <a:gdLst/>
              <a:ahLst/>
              <a:cxnLst/>
              <a:rect l="l" t="t" r="r" b="b"/>
              <a:pathLst>
                <a:path w="17246" h="205681" fill="none" extrusionOk="0">
                  <a:moveTo>
                    <a:pt x="16278" y="205681"/>
                  </a:moveTo>
                  <a:lnTo>
                    <a:pt x="967" y="205681"/>
                  </a:lnTo>
                  <a:cubicBezTo>
                    <a:pt x="434" y="205681"/>
                    <a:pt x="0" y="205247"/>
                    <a:pt x="0" y="204714"/>
                  </a:cubicBezTo>
                  <a:lnTo>
                    <a:pt x="0" y="8640"/>
                  </a:lnTo>
                  <a:cubicBezTo>
                    <a:pt x="0" y="3870"/>
                    <a:pt x="3870" y="0"/>
                    <a:pt x="8606" y="0"/>
                  </a:cubicBezTo>
                  <a:lnTo>
                    <a:pt x="8606" y="0"/>
                  </a:lnTo>
                  <a:cubicBezTo>
                    <a:pt x="13376" y="0"/>
                    <a:pt x="17246" y="3870"/>
                    <a:pt x="17246" y="8640"/>
                  </a:cubicBezTo>
                  <a:lnTo>
                    <a:pt x="17246" y="204714"/>
                  </a:lnTo>
                  <a:cubicBezTo>
                    <a:pt x="17246" y="205247"/>
                    <a:pt x="16812" y="205681"/>
                    <a:pt x="16278" y="20568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 name="Google Shape;168;p9"/>
            <p:cNvSpPr/>
            <p:nvPr/>
          </p:nvSpPr>
          <p:spPr>
            <a:xfrm>
              <a:off x="3731175" y="1221325"/>
              <a:ext cx="304400" cy="5012775"/>
            </a:xfrm>
            <a:custGeom>
              <a:avLst/>
              <a:gdLst/>
              <a:ahLst/>
              <a:cxnLst/>
              <a:rect l="l" t="t" r="r" b="b"/>
              <a:pathLst>
                <a:path w="12176" h="200511" fill="none" extrusionOk="0">
                  <a:moveTo>
                    <a:pt x="11175" y="200510"/>
                  </a:moveTo>
                  <a:lnTo>
                    <a:pt x="1001" y="200510"/>
                  </a:lnTo>
                  <a:cubicBezTo>
                    <a:pt x="434" y="200510"/>
                    <a:pt x="0" y="200043"/>
                    <a:pt x="0" y="199510"/>
                  </a:cubicBezTo>
                  <a:lnTo>
                    <a:pt x="0" y="6071"/>
                  </a:lnTo>
                  <a:cubicBezTo>
                    <a:pt x="0" y="2702"/>
                    <a:pt x="2736" y="0"/>
                    <a:pt x="6071" y="0"/>
                  </a:cubicBezTo>
                  <a:lnTo>
                    <a:pt x="6071" y="0"/>
                  </a:lnTo>
                  <a:cubicBezTo>
                    <a:pt x="9440" y="0"/>
                    <a:pt x="12176" y="2702"/>
                    <a:pt x="12176" y="6071"/>
                  </a:cubicBezTo>
                  <a:lnTo>
                    <a:pt x="12176" y="199510"/>
                  </a:lnTo>
                  <a:cubicBezTo>
                    <a:pt x="12142" y="200043"/>
                    <a:pt x="11709" y="200510"/>
                    <a:pt x="11175" y="20051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 name="Google Shape;169;p9"/>
            <p:cNvSpPr/>
            <p:nvPr/>
          </p:nvSpPr>
          <p:spPr>
            <a:xfrm>
              <a:off x="3795375" y="1285525"/>
              <a:ext cx="176000" cy="4883525"/>
            </a:xfrm>
            <a:custGeom>
              <a:avLst/>
              <a:gdLst/>
              <a:ahLst/>
              <a:cxnLst/>
              <a:rect l="l" t="t" r="r" b="b"/>
              <a:pathLst>
                <a:path w="7040" h="195341" fill="none" extrusionOk="0">
                  <a:moveTo>
                    <a:pt x="6072" y="195340"/>
                  </a:moveTo>
                  <a:lnTo>
                    <a:pt x="968" y="195340"/>
                  </a:lnTo>
                  <a:cubicBezTo>
                    <a:pt x="434" y="195340"/>
                    <a:pt x="1" y="194907"/>
                    <a:pt x="1" y="194373"/>
                  </a:cubicBezTo>
                  <a:lnTo>
                    <a:pt x="1" y="3537"/>
                  </a:lnTo>
                  <a:cubicBezTo>
                    <a:pt x="1" y="1568"/>
                    <a:pt x="1569" y="1"/>
                    <a:pt x="3503" y="1"/>
                  </a:cubicBezTo>
                  <a:lnTo>
                    <a:pt x="3503" y="1"/>
                  </a:lnTo>
                  <a:cubicBezTo>
                    <a:pt x="5471" y="1"/>
                    <a:pt x="7039" y="1568"/>
                    <a:pt x="7039" y="3537"/>
                  </a:cubicBezTo>
                  <a:lnTo>
                    <a:pt x="7039" y="194373"/>
                  </a:lnTo>
                  <a:cubicBezTo>
                    <a:pt x="7039" y="194907"/>
                    <a:pt x="6605" y="195340"/>
                    <a:pt x="6072" y="19534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 name="Google Shape;170;p9"/>
            <p:cNvSpPr/>
            <p:nvPr/>
          </p:nvSpPr>
          <p:spPr>
            <a:xfrm>
              <a:off x="3858750" y="1349750"/>
              <a:ext cx="49225" cy="4755075"/>
            </a:xfrm>
            <a:custGeom>
              <a:avLst/>
              <a:gdLst/>
              <a:ahLst/>
              <a:cxnLst/>
              <a:rect l="l" t="t" r="r" b="b"/>
              <a:pathLst>
                <a:path w="1969" h="190203" fill="none" extrusionOk="0">
                  <a:moveTo>
                    <a:pt x="968" y="190203"/>
                  </a:moveTo>
                  <a:lnTo>
                    <a:pt x="968" y="190203"/>
                  </a:lnTo>
                  <a:cubicBezTo>
                    <a:pt x="435" y="190203"/>
                    <a:pt x="1" y="189769"/>
                    <a:pt x="1" y="189236"/>
                  </a:cubicBezTo>
                  <a:lnTo>
                    <a:pt x="1" y="1001"/>
                  </a:lnTo>
                  <a:cubicBezTo>
                    <a:pt x="1" y="434"/>
                    <a:pt x="435" y="0"/>
                    <a:pt x="968" y="0"/>
                  </a:cubicBezTo>
                  <a:lnTo>
                    <a:pt x="968" y="0"/>
                  </a:lnTo>
                  <a:cubicBezTo>
                    <a:pt x="1502" y="0"/>
                    <a:pt x="1936" y="434"/>
                    <a:pt x="1936" y="1001"/>
                  </a:cubicBezTo>
                  <a:lnTo>
                    <a:pt x="1936" y="189236"/>
                  </a:lnTo>
                  <a:cubicBezTo>
                    <a:pt x="1969" y="189769"/>
                    <a:pt x="1502" y="190203"/>
                    <a:pt x="968" y="19020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71" name="Google Shape;171;p9"/>
          <p:cNvGrpSpPr/>
          <p:nvPr/>
        </p:nvGrpSpPr>
        <p:grpSpPr>
          <a:xfrm rot="10800000">
            <a:off x="10815639" y="-8723854"/>
            <a:ext cx="2342992" cy="9772108"/>
            <a:chOff x="3030675" y="511650"/>
            <a:chExt cx="1705400" cy="6431275"/>
          </a:xfrm>
        </p:grpSpPr>
        <p:sp>
          <p:nvSpPr>
            <p:cNvPr id="172" name="Google Shape;172;p9"/>
            <p:cNvSpPr/>
            <p:nvPr/>
          </p:nvSpPr>
          <p:spPr>
            <a:xfrm>
              <a:off x="3030675" y="511650"/>
              <a:ext cx="1705400" cy="6431275"/>
            </a:xfrm>
            <a:custGeom>
              <a:avLst/>
              <a:gdLst/>
              <a:ahLst/>
              <a:cxnLst/>
              <a:rect l="l" t="t" r="r" b="b"/>
              <a:pathLst>
                <a:path w="68216" h="257251" fill="none" extrusionOk="0">
                  <a:moveTo>
                    <a:pt x="67248" y="257251"/>
                  </a:moveTo>
                  <a:lnTo>
                    <a:pt x="968" y="257251"/>
                  </a:lnTo>
                  <a:cubicBezTo>
                    <a:pt x="434" y="257251"/>
                    <a:pt x="0" y="256817"/>
                    <a:pt x="0" y="256284"/>
                  </a:cubicBezTo>
                  <a:lnTo>
                    <a:pt x="0" y="34091"/>
                  </a:lnTo>
                  <a:cubicBezTo>
                    <a:pt x="0" y="15278"/>
                    <a:pt x="15278" y="0"/>
                    <a:pt x="34091" y="0"/>
                  </a:cubicBezTo>
                  <a:lnTo>
                    <a:pt x="34091" y="0"/>
                  </a:lnTo>
                  <a:cubicBezTo>
                    <a:pt x="52938" y="0"/>
                    <a:pt x="68216" y="15278"/>
                    <a:pt x="68216" y="34091"/>
                  </a:cubicBezTo>
                  <a:lnTo>
                    <a:pt x="68216" y="256284"/>
                  </a:lnTo>
                  <a:cubicBezTo>
                    <a:pt x="68216" y="256817"/>
                    <a:pt x="67782" y="257251"/>
                    <a:pt x="67248" y="25725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 name="Google Shape;173;p9"/>
            <p:cNvSpPr/>
            <p:nvPr/>
          </p:nvSpPr>
          <p:spPr>
            <a:xfrm>
              <a:off x="3094050" y="575850"/>
              <a:ext cx="1577825" cy="6302875"/>
            </a:xfrm>
            <a:custGeom>
              <a:avLst/>
              <a:gdLst/>
              <a:ahLst/>
              <a:cxnLst/>
              <a:rect l="l" t="t" r="r" b="b"/>
              <a:pathLst>
                <a:path w="63113" h="252115" fill="none" extrusionOk="0">
                  <a:moveTo>
                    <a:pt x="62145" y="252114"/>
                  </a:moveTo>
                  <a:lnTo>
                    <a:pt x="968" y="252114"/>
                  </a:lnTo>
                  <a:cubicBezTo>
                    <a:pt x="434" y="252114"/>
                    <a:pt x="0" y="251681"/>
                    <a:pt x="0" y="251147"/>
                  </a:cubicBezTo>
                  <a:lnTo>
                    <a:pt x="0" y="31557"/>
                  </a:lnTo>
                  <a:cubicBezTo>
                    <a:pt x="0" y="14144"/>
                    <a:pt x="14144" y="1"/>
                    <a:pt x="31556" y="1"/>
                  </a:cubicBezTo>
                  <a:lnTo>
                    <a:pt x="31556" y="1"/>
                  </a:lnTo>
                  <a:cubicBezTo>
                    <a:pt x="49002" y="1"/>
                    <a:pt x="63112" y="14144"/>
                    <a:pt x="63112" y="31557"/>
                  </a:cubicBezTo>
                  <a:lnTo>
                    <a:pt x="63112" y="251147"/>
                  </a:lnTo>
                  <a:cubicBezTo>
                    <a:pt x="63112" y="251681"/>
                    <a:pt x="62678" y="252114"/>
                    <a:pt x="62145" y="25211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 name="Google Shape;174;p9"/>
            <p:cNvSpPr/>
            <p:nvPr/>
          </p:nvSpPr>
          <p:spPr>
            <a:xfrm>
              <a:off x="3158250" y="640900"/>
              <a:ext cx="1450225" cy="6173600"/>
            </a:xfrm>
            <a:custGeom>
              <a:avLst/>
              <a:gdLst/>
              <a:ahLst/>
              <a:cxnLst/>
              <a:rect l="l" t="t" r="r" b="b"/>
              <a:pathLst>
                <a:path w="58009" h="246944" fill="none" extrusionOk="0">
                  <a:moveTo>
                    <a:pt x="57042" y="246944"/>
                  </a:moveTo>
                  <a:lnTo>
                    <a:pt x="968" y="246944"/>
                  </a:lnTo>
                  <a:cubicBezTo>
                    <a:pt x="435" y="246944"/>
                    <a:pt x="1" y="246510"/>
                    <a:pt x="1" y="245943"/>
                  </a:cubicBezTo>
                  <a:lnTo>
                    <a:pt x="1" y="28988"/>
                  </a:lnTo>
                  <a:cubicBezTo>
                    <a:pt x="1" y="12976"/>
                    <a:pt x="12977" y="1"/>
                    <a:pt x="28988" y="1"/>
                  </a:cubicBezTo>
                  <a:lnTo>
                    <a:pt x="28988" y="1"/>
                  </a:lnTo>
                  <a:cubicBezTo>
                    <a:pt x="45033" y="1"/>
                    <a:pt x="58009" y="12976"/>
                    <a:pt x="58009" y="28988"/>
                  </a:cubicBezTo>
                  <a:lnTo>
                    <a:pt x="58009" y="245943"/>
                  </a:lnTo>
                  <a:cubicBezTo>
                    <a:pt x="58009" y="246477"/>
                    <a:pt x="57575" y="246944"/>
                    <a:pt x="57042" y="24694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 name="Google Shape;175;p9"/>
            <p:cNvSpPr/>
            <p:nvPr/>
          </p:nvSpPr>
          <p:spPr>
            <a:xfrm>
              <a:off x="3221650" y="705125"/>
              <a:ext cx="1323450" cy="6044350"/>
            </a:xfrm>
            <a:custGeom>
              <a:avLst/>
              <a:gdLst/>
              <a:ahLst/>
              <a:cxnLst/>
              <a:rect l="l" t="t" r="r" b="b"/>
              <a:pathLst>
                <a:path w="52938" h="241774" fill="none" extrusionOk="0">
                  <a:moveTo>
                    <a:pt x="51937" y="241773"/>
                  </a:moveTo>
                  <a:lnTo>
                    <a:pt x="967" y="241773"/>
                  </a:lnTo>
                  <a:cubicBezTo>
                    <a:pt x="434" y="241773"/>
                    <a:pt x="0" y="241339"/>
                    <a:pt x="0" y="240806"/>
                  </a:cubicBezTo>
                  <a:lnTo>
                    <a:pt x="0" y="26452"/>
                  </a:lnTo>
                  <a:cubicBezTo>
                    <a:pt x="0" y="11842"/>
                    <a:pt x="11842" y="0"/>
                    <a:pt x="26452" y="0"/>
                  </a:cubicBezTo>
                  <a:lnTo>
                    <a:pt x="26452" y="0"/>
                  </a:lnTo>
                  <a:cubicBezTo>
                    <a:pt x="41096" y="0"/>
                    <a:pt x="52938" y="11842"/>
                    <a:pt x="52938" y="26452"/>
                  </a:cubicBezTo>
                  <a:lnTo>
                    <a:pt x="52938" y="240806"/>
                  </a:lnTo>
                  <a:cubicBezTo>
                    <a:pt x="52938" y="241339"/>
                    <a:pt x="52504" y="241773"/>
                    <a:pt x="51937" y="24177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 name="Google Shape;176;p9"/>
            <p:cNvSpPr/>
            <p:nvPr/>
          </p:nvSpPr>
          <p:spPr>
            <a:xfrm>
              <a:off x="3285025" y="769325"/>
              <a:ext cx="1195875" cy="5915925"/>
            </a:xfrm>
            <a:custGeom>
              <a:avLst/>
              <a:gdLst/>
              <a:ahLst/>
              <a:cxnLst/>
              <a:rect l="l" t="t" r="r" b="b"/>
              <a:pathLst>
                <a:path w="47835" h="236637" fill="none" extrusionOk="0">
                  <a:moveTo>
                    <a:pt x="46867" y="236637"/>
                  </a:moveTo>
                  <a:lnTo>
                    <a:pt x="1001" y="236637"/>
                  </a:lnTo>
                  <a:cubicBezTo>
                    <a:pt x="467" y="236637"/>
                    <a:pt x="0" y="236203"/>
                    <a:pt x="0" y="235669"/>
                  </a:cubicBezTo>
                  <a:lnTo>
                    <a:pt x="0" y="23918"/>
                  </a:lnTo>
                  <a:cubicBezTo>
                    <a:pt x="0" y="10708"/>
                    <a:pt x="10708" y="1"/>
                    <a:pt x="23917" y="1"/>
                  </a:cubicBezTo>
                  <a:lnTo>
                    <a:pt x="23917" y="1"/>
                  </a:lnTo>
                  <a:cubicBezTo>
                    <a:pt x="37127" y="1"/>
                    <a:pt x="47834" y="10708"/>
                    <a:pt x="47834" y="23918"/>
                  </a:cubicBezTo>
                  <a:lnTo>
                    <a:pt x="47834" y="235669"/>
                  </a:lnTo>
                  <a:cubicBezTo>
                    <a:pt x="47834" y="236203"/>
                    <a:pt x="47401" y="236637"/>
                    <a:pt x="46867" y="236637"/>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 name="Google Shape;177;p9"/>
            <p:cNvSpPr/>
            <p:nvPr/>
          </p:nvSpPr>
          <p:spPr>
            <a:xfrm>
              <a:off x="3349225" y="834375"/>
              <a:ext cx="1068300" cy="5786675"/>
            </a:xfrm>
            <a:custGeom>
              <a:avLst/>
              <a:gdLst/>
              <a:ahLst/>
              <a:cxnLst/>
              <a:rect l="l" t="t" r="r" b="b"/>
              <a:pathLst>
                <a:path w="42732" h="231467" fill="none" extrusionOk="0">
                  <a:moveTo>
                    <a:pt x="41764" y="231466"/>
                  </a:moveTo>
                  <a:lnTo>
                    <a:pt x="968" y="231466"/>
                  </a:lnTo>
                  <a:cubicBezTo>
                    <a:pt x="434" y="231466"/>
                    <a:pt x="1" y="231032"/>
                    <a:pt x="1" y="230465"/>
                  </a:cubicBezTo>
                  <a:lnTo>
                    <a:pt x="1" y="21349"/>
                  </a:lnTo>
                  <a:cubicBezTo>
                    <a:pt x="1" y="9541"/>
                    <a:pt x="9574" y="0"/>
                    <a:pt x="21349" y="0"/>
                  </a:cubicBezTo>
                  <a:lnTo>
                    <a:pt x="21349" y="0"/>
                  </a:lnTo>
                  <a:cubicBezTo>
                    <a:pt x="33158" y="0"/>
                    <a:pt x="42731" y="9541"/>
                    <a:pt x="42731" y="21349"/>
                  </a:cubicBezTo>
                  <a:lnTo>
                    <a:pt x="42731" y="230465"/>
                  </a:lnTo>
                  <a:cubicBezTo>
                    <a:pt x="42731" y="231032"/>
                    <a:pt x="42298" y="231466"/>
                    <a:pt x="41764" y="23146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 name="Google Shape;178;p9"/>
            <p:cNvSpPr/>
            <p:nvPr/>
          </p:nvSpPr>
          <p:spPr>
            <a:xfrm>
              <a:off x="3412600" y="898575"/>
              <a:ext cx="940700" cy="5657425"/>
            </a:xfrm>
            <a:custGeom>
              <a:avLst/>
              <a:gdLst/>
              <a:ahLst/>
              <a:cxnLst/>
              <a:rect l="l" t="t" r="r" b="b"/>
              <a:pathLst>
                <a:path w="37628" h="226297" fill="none" extrusionOk="0">
                  <a:moveTo>
                    <a:pt x="36660" y="226296"/>
                  </a:moveTo>
                  <a:lnTo>
                    <a:pt x="968" y="226296"/>
                  </a:lnTo>
                  <a:cubicBezTo>
                    <a:pt x="434" y="226296"/>
                    <a:pt x="1" y="225863"/>
                    <a:pt x="1" y="225329"/>
                  </a:cubicBezTo>
                  <a:lnTo>
                    <a:pt x="1" y="18814"/>
                  </a:lnTo>
                  <a:cubicBezTo>
                    <a:pt x="1" y="8440"/>
                    <a:pt x="8440" y="1"/>
                    <a:pt x="18814" y="1"/>
                  </a:cubicBezTo>
                  <a:lnTo>
                    <a:pt x="18814" y="1"/>
                  </a:lnTo>
                  <a:cubicBezTo>
                    <a:pt x="29222" y="1"/>
                    <a:pt x="37628" y="8440"/>
                    <a:pt x="37628" y="18814"/>
                  </a:cubicBezTo>
                  <a:lnTo>
                    <a:pt x="37628" y="225329"/>
                  </a:lnTo>
                  <a:cubicBezTo>
                    <a:pt x="37628" y="225863"/>
                    <a:pt x="37194" y="226296"/>
                    <a:pt x="36660" y="22629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 name="Google Shape;179;p9"/>
            <p:cNvSpPr/>
            <p:nvPr/>
          </p:nvSpPr>
          <p:spPr>
            <a:xfrm>
              <a:off x="3476825" y="962800"/>
              <a:ext cx="813100" cy="5528975"/>
            </a:xfrm>
            <a:custGeom>
              <a:avLst/>
              <a:gdLst/>
              <a:ahLst/>
              <a:cxnLst/>
              <a:rect l="l" t="t" r="r" b="b"/>
              <a:pathLst>
                <a:path w="32524" h="221159" fill="none" extrusionOk="0">
                  <a:moveTo>
                    <a:pt x="31556" y="221159"/>
                  </a:moveTo>
                  <a:lnTo>
                    <a:pt x="968" y="221159"/>
                  </a:lnTo>
                  <a:cubicBezTo>
                    <a:pt x="434" y="221159"/>
                    <a:pt x="0" y="220725"/>
                    <a:pt x="0" y="220191"/>
                  </a:cubicBezTo>
                  <a:lnTo>
                    <a:pt x="0" y="16279"/>
                  </a:lnTo>
                  <a:cubicBezTo>
                    <a:pt x="0" y="7306"/>
                    <a:pt x="7272" y="0"/>
                    <a:pt x="16245" y="0"/>
                  </a:cubicBezTo>
                  <a:lnTo>
                    <a:pt x="16245" y="0"/>
                  </a:lnTo>
                  <a:cubicBezTo>
                    <a:pt x="25252" y="0"/>
                    <a:pt x="32524" y="7306"/>
                    <a:pt x="32524" y="16279"/>
                  </a:cubicBezTo>
                  <a:lnTo>
                    <a:pt x="32524" y="220191"/>
                  </a:lnTo>
                  <a:cubicBezTo>
                    <a:pt x="32524" y="220725"/>
                    <a:pt x="32090" y="221159"/>
                    <a:pt x="31556" y="221159"/>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 name="Google Shape;180;p9"/>
            <p:cNvSpPr/>
            <p:nvPr/>
          </p:nvSpPr>
          <p:spPr>
            <a:xfrm>
              <a:off x="3540200" y="1027850"/>
              <a:ext cx="686350" cy="5399725"/>
            </a:xfrm>
            <a:custGeom>
              <a:avLst/>
              <a:gdLst/>
              <a:ahLst/>
              <a:cxnLst/>
              <a:rect l="l" t="t" r="r" b="b"/>
              <a:pathLst>
                <a:path w="27454" h="215989" fill="none" extrusionOk="0">
                  <a:moveTo>
                    <a:pt x="26453" y="215988"/>
                  </a:moveTo>
                  <a:lnTo>
                    <a:pt x="968" y="215988"/>
                  </a:lnTo>
                  <a:cubicBezTo>
                    <a:pt x="434" y="215988"/>
                    <a:pt x="0" y="215521"/>
                    <a:pt x="0" y="214988"/>
                  </a:cubicBezTo>
                  <a:lnTo>
                    <a:pt x="0" y="13710"/>
                  </a:lnTo>
                  <a:cubicBezTo>
                    <a:pt x="0" y="6138"/>
                    <a:pt x="6138" y="0"/>
                    <a:pt x="13710" y="0"/>
                  </a:cubicBezTo>
                  <a:lnTo>
                    <a:pt x="13710" y="0"/>
                  </a:lnTo>
                  <a:cubicBezTo>
                    <a:pt x="21282" y="0"/>
                    <a:pt x="27420" y="6138"/>
                    <a:pt x="27420" y="13710"/>
                  </a:cubicBezTo>
                  <a:lnTo>
                    <a:pt x="27420" y="214988"/>
                  </a:lnTo>
                  <a:cubicBezTo>
                    <a:pt x="27453" y="215521"/>
                    <a:pt x="27020" y="215988"/>
                    <a:pt x="26453" y="21598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 name="Google Shape;181;p9"/>
            <p:cNvSpPr/>
            <p:nvPr/>
          </p:nvSpPr>
          <p:spPr>
            <a:xfrm>
              <a:off x="3603575" y="1092050"/>
              <a:ext cx="558750" cy="5270475"/>
            </a:xfrm>
            <a:custGeom>
              <a:avLst/>
              <a:gdLst/>
              <a:ahLst/>
              <a:cxnLst/>
              <a:rect l="l" t="t" r="r" b="b"/>
              <a:pathLst>
                <a:path w="22350" h="210819" fill="none" extrusionOk="0">
                  <a:moveTo>
                    <a:pt x="21383" y="210818"/>
                  </a:moveTo>
                  <a:lnTo>
                    <a:pt x="1001" y="210818"/>
                  </a:lnTo>
                  <a:cubicBezTo>
                    <a:pt x="468" y="210818"/>
                    <a:pt x="1" y="210385"/>
                    <a:pt x="1" y="209851"/>
                  </a:cubicBezTo>
                  <a:lnTo>
                    <a:pt x="1" y="11175"/>
                  </a:lnTo>
                  <a:cubicBezTo>
                    <a:pt x="1" y="5004"/>
                    <a:pt x="5004" y="1"/>
                    <a:pt x="11175" y="1"/>
                  </a:cubicBezTo>
                  <a:lnTo>
                    <a:pt x="11175" y="1"/>
                  </a:lnTo>
                  <a:cubicBezTo>
                    <a:pt x="17346" y="1"/>
                    <a:pt x="22350" y="5004"/>
                    <a:pt x="22350" y="11175"/>
                  </a:cubicBezTo>
                  <a:lnTo>
                    <a:pt x="22350" y="209851"/>
                  </a:lnTo>
                  <a:cubicBezTo>
                    <a:pt x="22350" y="210385"/>
                    <a:pt x="21916" y="210818"/>
                    <a:pt x="21383" y="21081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 name="Google Shape;182;p9"/>
            <p:cNvSpPr/>
            <p:nvPr/>
          </p:nvSpPr>
          <p:spPr>
            <a:xfrm>
              <a:off x="3667800" y="1156275"/>
              <a:ext cx="431150" cy="5142025"/>
            </a:xfrm>
            <a:custGeom>
              <a:avLst/>
              <a:gdLst/>
              <a:ahLst/>
              <a:cxnLst/>
              <a:rect l="l" t="t" r="r" b="b"/>
              <a:pathLst>
                <a:path w="17246" h="205681" fill="none" extrusionOk="0">
                  <a:moveTo>
                    <a:pt x="16278" y="205681"/>
                  </a:moveTo>
                  <a:lnTo>
                    <a:pt x="967" y="205681"/>
                  </a:lnTo>
                  <a:cubicBezTo>
                    <a:pt x="434" y="205681"/>
                    <a:pt x="0" y="205247"/>
                    <a:pt x="0" y="204714"/>
                  </a:cubicBezTo>
                  <a:lnTo>
                    <a:pt x="0" y="8640"/>
                  </a:lnTo>
                  <a:cubicBezTo>
                    <a:pt x="0" y="3870"/>
                    <a:pt x="3870" y="0"/>
                    <a:pt x="8606" y="0"/>
                  </a:cubicBezTo>
                  <a:lnTo>
                    <a:pt x="8606" y="0"/>
                  </a:lnTo>
                  <a:cubicBezTo>
                    <a:pt x="13376" y="0"/>
                    <a:pt x="17246" y="3870"/>
                    <a:pt x="17246" y="8640"/>
                  </a:cubicBezTo>
                  <a:lnTo>
                    <a:pt x="17246" y="204714"/>
                  </a:lnTo>
                  <a:cubicBezTo>
                    <a:pt x="17246" y="205247"/>
                    <a:pt x="16812" y="205681"/>
                    <a:pt x="16278" y="20568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 name="Google Shape;183;p9"/>
            <p:cNvSpPr/>
            <p:nvPr/>
          </p:nvSpPr>
          <p:spPr>
            <a:xfrm>
              <a:off x="3731175" y="1221325"/>
              <a:ext cx="304400" cy="5012775"/>
            </a:xfrm>
            <a:custGeom>
              <a:avLst/>
              <a:gdLst/>
              <a:ahLst/>
              <a:cxnLst/>
              <a:rect l="l" t="t" r="r" b="b"/>
              <a:pathLst>
                <a:path w="12176" h="200511" fill="none" extrusionOk="0">
                  <a:moveTo>
                    <a:pt x="11175" y="200510"/>
                  </a:moveTo>
                  <a:lnTo>
                    <a:pt x="1001" y="200510"/>
                  </a:lnTo>
                  <a:cubicBezTo>
                    <a:pt x="434" y="200510"/>
                    <a:pt x="0" y="200043"/>
                    <a:pt x="0" y="199510"/>
                  </a:cubicBezTo>
                  <a:lnTo>
                    <a:pt x="0" y="6071"/>
                  </a:lnTo>
                  <a:cubicBezTo>
                    <a:pt x="0" y="2702"/>
                    <a:pt x="2736" y="0"/>
                    <a:pt x="6071" y="0"/>
                  </a:cubicBezTo>
                  <a:lnTo>
                    <a:pt x="6071" y="0"/>
                  </a:lnTo>
                  <a:cubicBezTo>
                    <a:pt x="9440" y="0"/>
                    <a:pt x="12176" y="2702"/>
                    <a:pt x="12176" y="6071"/>
                  </a:cubicBezTo>
                  <a:lnTo>
                    <a:pt x="12176" y="199510"/>
                  </a:lnTo>
                  <a:cubicBezTo>
                    <a:pt x="12142" y="200043"/>
                    <a:pt x="11709" y="200510"/>
                    <a:pt x="11175" y="20051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 name="Google Shape;184;p9"/>
            <p:cNvSpPr/>
            <p:nvPr/>
          </p:nvSpPr>
          <p:spPr>
            <a:xfrm>
              <a:off x="3795375" y="1285525"/>
              <a:ext cx="176000" cy="4883525"/>
            </a:xfrm>
            <a:custGeom>
              <a:avLst/>
              <a:gdLst/>
              <a:ahLst/>
              <a:cxnLst/>
              <a:rect l="l" t="t" r="r" b="b"/>
              <a:pathLst>
                <a:path w="7040" h="195341" fill="none" extrusionOk="0">
                  <a:moveTo>
                    <a:pt x="6072" y="195340"/>
                  </a:moveTo>
                  <a:lnTo>
                    <a:pt x="968" y="195340"/>
                  </a:lnTo>
                  <a:cubicBezTo>
                    <a:pt x="434" y="195340"/>
                    <a:pt x="1" y="194907"/>
                    <a:pt x="1" y="194373"/>
                  </a:cubicBezTo>
                  <a:lnTo>
                    <a:pt x="1" y="3537"/>
                  </a:lnTo>
                  <a:cubicBezTo>
                    <a:pt x="1" y="1568"/>
                    <a:pt x="1569" y="1"/>
                    <a:pt x="3503" y="1"/>
                  </a:cubicBezTo>
                  <a:lnTo>
                    <a:pt x="3503" y="1"/>
                  </a:lnTo>
                  <a:cubicBezTo>
                    <a:pt x="5471" y="1"/>
                    <a:pt x="7039" y="1568"/>
                    <a:pt x="7039" y="3537"/>
                  </a:cubicBezTo>
                  <a:lnTo>
                    <a:pt x="7039" y="194373"/>
                  </a:lnTo>
                  <a:cubicBezTo>
                    <a:pt x="7039" y="194907"/>
                    <a:pt x="6605" y="195340"/>
                    <a:pt x="6072" y="19534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 name="Google Shape;185;p9"/>
            <p:cNvSpPr/>
            <p:nvPr/>
          </p:nvSpPr>
          <p:spPr>
            <a:xfrm>
              <a:off x="3858750" y="1349750"/>
              <a:ext cx="49225" cy="4755075"/>
            </a:xfrm>
            <a:custGeom>
              <a:avLst/>
              <a:gdLst/>
              <a:ahLst/>
              <a:cxnLst/>
              <a:rect l="l" t="t" r="r" b="b"/>
              <a:pathLst>
                <a:path w="1969" h="190203" fill="none" extrusionOk="0">
                  <a:moveTo>
                    <a:pt x="968" y="190203"/>
                  </a:moveTo>
                  <a:lnTo>
                    <a:pt x="968" y="190203"/>
                  </a:lnTo>
                  <a:cubicBezTo>
                    <a:pt x="435" y="190203"/>
                    <a:pt x="1" y="189769"/>
                    <a:pt x="1" y="189236"/>
                  </a:cubicBezTo>
                  <a:lnTo>
                    <a:pt x="1" y="1001"/>
                  </a:lnTo>
                  <a:cubicBezTo>
                    <a:pt x="1" y="434"/>
                    <a:pt x="435" y="0"/>
                    <a:pt x="968" y="0"/>
                  </a:cubicBezTo>
                  <a:lnTo>
                    <a:pt x="968" y="0"/>
                  </a:lnTo>
                  <a:cubicBezTo>
                    <a:pt x="1502" y="0"/>
                    <a:pt x="1936" y="434"/>
                    <a:pt x="1936" y="1001"/>
                  </a:cubicBezTo>
                  <a:lnTo>
                    <a:pt x="1936" y="189236"/>
                  </a:lnTo>
                  <a:cubicBezTo>
                    <a:pt x="1969" y="189769"/>
                    <a:pt x="1502" y="190203"/>
                    <a:pt x="968" y="19020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cxnSp>
        <p:nvCxnSpPr>
          <p:cNvPr id="186" name="Google Shape;186;p9"/>
          <p:cNvCxnSpPr/>
          <p:nvPr/>
        </p:nvCxnSpPr>
        <p:spPr>
          <a:xfrm rot="10800000" flipH="1">
            <a:off x="-4093567" y="-1423367"/>
            <a:ext cx="7909600" cy="4566400"/>
          </a:xfrm>
          <a:prstGeom prst="straightConnector1">
            <a:avLst/>
          </a:prstGeom>
          <a:noFill/>
          <a:ln w="9525" cap="flat" cmpd="sng">
            <a:solidFill>
              <a:schemeClr val="lt1"/>
            </a:solidFill>
            <a:prstDash val="solid"/>
            <a:round/>
            <a:headEnd type="none" w="med" len="med"/>
            <a:tailEnd type="none" w="med" len="med"/>
          </a:ln>
        </p:spPr>
      </p:cxnSp>
      <p:sp>
        <p:nvSpPr>
          <p:cNvPr id="187" name="Google Shape;187;p9"/>
          <p:cNvSpPr/>
          <p:nvPr/>
        </p:nvSpPr>
        <p:spPr>
          <a:xfrm rot="-1799996">
            <a:off x="-3682310" y="709287"/>
            <a:ext cx="8849619" cy="431893"/>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2456817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188"/>
        <p:cNvGrpSpPr/>
        <p:nvPr/>
      </p:nvGrpSpPr>
      <p:grpSpPr>
        <a:xfrm>
          <a:off x="0" y="0"/>
          <a:ext cx="0" cy="0"/>
          <a:chOff x="0" y="0"/>
          <a:chExt cx="0" cy="0"/>
        </a:xfrm>
      </p:grpSpPr>
      <p:sp>
        <p:nvSpPr>
          <p:cNvPr id="189" name="Google Shape;189;p10"/>
          <p:cNvSpPr>
            <a:spLocks noGrp="1"/>
          </p:cNvSpPr>
          <p:nvPr>
            <p:ph type="pic" idx="2"/>
          </p:nvPr>
        </p:nvSpPr>
        <p:spPr>
          <a:xfrm>
            <a:off x="2900" y="-20400"/>
            <a:ext cx="12192000" cy="6878400"/>
          </a:xfrm>
          <a:prstGeom prst="rect">
            <a:avLst/>
          </a:prstGeom>
          <a:noFill/>
          <a:ln>
            <a:noFill/>
          </a:ln>
        </p:spPr>
      </p:sp>
      <p:sp>
        <p:nvSpPr>
          <p:cNvPr id="190" name="Google Shape;190;p10"/>
          <p:cNvSpPr txBox="1">
            <a:spLocks noGrp="1"/>
          </p:cNvSpPr>
          <p:nvPr>
            <p:ph type="title"/>
          </p:nvPr>
        </p:nvSpPr>
        <p:spPr>
          <a:xfrm>
            <a:off x="960000" y="5352600"/>
            <a:ext cx="10272000" cy="763600"/>
          </a:xfrm>
          <a:prstGeom prst="rect">
            <a:avLst/>
          </a:prstGeom>
          <a:solidFill>
            <a:schemeClr val="accent2"/>
          </a:solidFill>
        </p:spPr>
        <p:txBody>
          <a:bodyPr spcFirstLastPara="1" wrap="square" lIns="91425" tIns="91425" rIns="91425" bIns="91425" anchor="t" anchorCtr="0">
            <a:noAutofit/>
          </a:bodyPr>
          <a:lstStyle>
            <a:lvl1pPr lvl="0" algn="ctr" rtl="0">
              <a:spcBef>
                <a:spcPts val="0"/>
              </a:spcBef>
              <a:spcAft>
                <a:spcPts val="0"/>
              </a:spcAft>
              <a:buSzPts val="3000"/>
              <a:buNone/>
              <a:defRPr>
                <a:solidFill>
                  <a:schemeClr val="lt1"/>
                </a:solidFill>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r>
              <a:rPr lang="pt-BR"/>
              <a:t>Clique para editar o título Mestre</a:t>
            </a:r>
            <a:endParaRPr/>
          </a:p>
        </p:txBody>
      </p:sp>
    </p:spTree>
    <p:extLst>
      <p:ext uri="{BB962C8B-B14F-4D97-AF65-F5344CB8AC3E}">
        <p14:creationId xmlns:p14="http://schemas.microsoft.com/office/powerpoint/2010/main" val="29404894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191"/>
        <p:cNvGrpSpPr/>
        <p:nvPr/>
      </p:nvGrpSpPr>
      <p:grpSpPr>
        <a:xfrm>
          <a:off x="0" y="0"/>
          <a:ext cx="0" cy="0"/>
          <a:chOff x="0" y="0"/>
          <a:chExt cx="0" cy="0"/>
        </a:xfrm>
      </p:grpSpPr>
      <p:sp>
        <p:nvSpPr>
          <p:cNvPr id="192" name="Google Shape;192;p11"/>
          <p:cNvSpPr txBox="1">
            <a:spLocks noGrp="1"/>
          </p:cNvSpPr>
          <p:nvPr>
            <p:ph type="title" hasCustomPrompt="1"/>
          </p:nvPr>
        </p:nvSpPr>
        <p:spPr>
          <a:xfrm>
            <a:off x="1712000" y="2032767"/>
            <a:ext cx="8768000" cy="1891600"/>
          </a:xfrm>
          <a:prstGeom prst="rect">
            <a:avLst/>
          </a:prstGeom>
        </p:spPr>
        <p:txBody>
          <a:bodyPr spcFirstLastPara="1" wrap="square" lIns="91425" tIns="91425" rIns="91425" bIns="91425" anchor="b" anchorCtr="0">
            <a:noAutofit/>
          </a:bodyPr>
          <a:lstStyle>
            <a:lvl1pPr lvl="0" algn="ctr">
              <a:spcBef>
                <a:spcPts val="0"/>
              </a:spcBef>
              <a:spcAft>
                <a:spcPts val="0"/>
              </a:spcAft>
              <a:buSzPts val="9600"/>
              <a:buNone/>
              <a:defRPr sz="10000"/>
            </a:lvl1pPr>
            <a:lvl2pPr lvl="1" algn="ctr">
              <a:spcBef>
                <a:spcPts val="0"/>
              </a:spcBef>
              <a:spcAft>
                <a:spcPts val="0"/>
              </a:spcAft>
              <a:buSzPts val="9600"/>
              <a:buNone/>
              <a:defRPr sz="12800"/>
            </a:lvl2pPr>
            <a:lvl3pPr lvl="2" algn="ctr">
              <a:spcBef>
                <a:spcPts val="0"/>
              </a:spcBef>
              <a:spcAft>
                <a:spcPts val="0"/>
              </a:spcAft>
              <a:buSzPts val="9600"/>
              <a:buNone/>
              <a:defRPr sz="12800"/>
            </a:lvl3pPr>
            <a:lvl4pPr lvl="3" algn="ctr">
              <a:spcBef>
                <a:spcPts val="0"/>
              </a:spcBef>
              <a:spcAft>
                <a:spcPts val="0"/>
              </a:spcAft>
              <a:buSzPts val="9600"/>
              <a:buNone/>
              <a:defRPr sz="12800"/>
            </a:lvl4pPr>
            <a:lvl5pPr lvl="4" algn="ctr">
              <a:spcBef>
                <a:spcPts val="0"/>
              </a:spcBef>
              <a:spcAft>
                <a:spcPts val="0"/>
              </a:spcAft>
              <a:buSzPts val="9600"/>
              <a:buNone/>
              <a:defRPr sz="12800"/>
            </a:lvl5pPr>
            <a:lvl6pPr lvl="5" algn="ctr">
              <a:spcBef>
                <a:spcPts val="0"/>
              </a:spcBef>
              <a:spcAft>
                <a:spcPts val="0"/>
              </a:spcAft>
              <a:buSzPts val="9600"/>
              <a:buNone/>
              <a:defRPr sz="12800"/>
            </a:lvl6pPr>
            <a:lvl7pPr lvl="6" algn="ctr">
              <a:spcBef>
                <a:spcPts val="0"/>
              </a:spcBef>
              <a:spcAft>
                <a:spcPts val="0"/>
              </a:spcAft>
              <a:buSzPts val="9600"/>
              <a:buNone/>
              <a:defRPr sz="12800"/>
            </a:lvl7pPr>
            <a:lvl8pPr lvl="7" algn="ctr">
              <a:spcBef>
                <a:spcPts val="0"/>
              </a:spcBef>
              <a:spcAft>
                <a:spcPts val="0"/>
              </a:spcAft>
              <a:buSzPts val="9600"/>
              <a:buNone/>
              <a:defRPr sz="12800"/>
            </a:lvl8pPr>
            <a:lvl9pPr lvl="8" algn="ctr">
              <a:spcBef>
                <a:spcPts val="0"/>
              </a:spcBef>
              <a:spcAft>
                <a:spcPts val="0"/>
              </a:spcAft>
              <a:buSzPts val="9600"/>
              <a:buNone/>
              <a:defRPr sz="12800"/>
            </a:lvl9pPr>
          </a:lstStyle>
          <a:p>
            <a:r>
              <a:t>xx%</a:t>
            </a:r>
          </a:p>
        </p:txBody>
      </p:sp>
      <p:sp>
        <p:nvSpPr>
          <p:cNvPr id="193" name="Google Shape;193;p11"/>
          <p:cNvSpPr txBox="1">
            <a:spLocks noGrp="1"/>
          </p:cNvSpPr>
          <p:nvPr>
            <p:ph type="subTitle" idx="1"/>
          </p:nvPr>
        </p:nvSpPr>
        <p:spPr>
          <a:xfrm>
            <a:off x="1712000" y="4162433"/>
            <a:ext cx="8768000" cy="662800"/>
          </a:xfrm>
          <a:prstGeom prst="rect">
            <a:avLst/>
          </a:prstGeom>
          <a:solidFill>
            <a:schemeClr val="lt2"/>
          </a:solidFill>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2133"/>
            </a:lvl1pPr>
            <a:lvl2pPr lvl="1" algn="ctr" rtl="0">
              <a:lnSpc>
                <a:spcPct val="100000"/>
              </a:lnSpc>
              <a:spcBef>
                <a:spcPts val="0"/>
              </a:spcBef>
              <a:spcAft>
                <a:spcPts val="0"/>
              </a:spcAft>
              <a:buSzPts val="1600"/>
              <a:buNone/>
              <a:defRPr sz="2133"/>
            </a:lvl2pPr>
            <a:lvl3pPr lvl="2" algn="ctr" rtl="0">
              <a:lnSpc>
                <a:spcPct val="100000"/>
              </a:lnSpc>
              <a:spcBef>
                <a:spcPts val="2133"/>
              </a:spcBef>
              <a:spcAft>
                <a:spcPts val="0"/>
              </a:spcAft>
              <a:buSzPts val="1600"/>
              <a:buNone/>
              <a:defRPr sz="2133"/>
            </a:lvl3pPr>
            <a:lvl4pPr lvl="3" algn="ctr" rtl="0">
              <a:lnSpc>
                <a:spcPct val="100000"/>
              </a:lnSpc>
              <a:spcBef>
                <a:spcPts val="2133"/>
              </a:spcBef>
              <a:spcAft>
                <a:spcPts val="0"/>
              </a:spcAft>
              <a:buSzPts val="1600"/>
              <a:buNone/>
              <a:defRPr sz="2133"/>
            </a:lvl4pPr>
            <a:lvl5pPr lvl="4" algn="ctr" rtl="0">
              <a:lnSpc>
                <a:spcPct val="100000"/>
              </a:lnSpc>
              <a:spcBef>
                <a:spcPts val="2133"/>
              </a:spcBef>
              <a:spcAft>
                <a:spcPts val="0"/>
              </a:spcAft>
              <a:buSzPts val="1600"/>
              <a:buNone/>
              <a:defRPr sz="2133"/>
            </a:lvl5pPr>
            <a:lvl6pPr lvl="5" algn="ctr" rtl="0">
              <a:lnSpc>
                <a:spcPct val="100000"/>
              </a:lnSpc>
              <a:spcBef>
                <a:spcPts val="2133"/>
              </a:spcBef>
              <a:spcAft>
                <a:spcPts val="0"/>
              </a:spcAft>
              <a:buSzPts val="1600"/>
              <a:buNone/>
              <a:defRPr sz="2133"/>
            </a:lvl6pPr>
            <a:lvl7pPr lvl="6" algn="ctr" rtl="0">
              <a:lnSpc>
                <a:spcPct val="100000"/>
              </a:lnSpc>
              <a:spcBef>
                <a:spcPts val="2133"/>
              </a:spcBef>
              <a:spcAft>
                <a:spcPts val="0"/>
              </a:spcAft>
              <a:buSzPts val="1600"/>
              <a:buNone/>
              <a:defRPr sz="2133"/>
            </a:lvl7pPr>
            <a:lvl8pPr lvl="7" algn="ctr" rtl="0">
              <a:lnSpc>
                <a:spcPct val="100000"/>
              </a:lnSpc>
              <a:spcBef>
                <a:spcPts val="2133"/>
              </a:spcBef>
              <a:spcAft>
                <a:spcPts val="0"/>
              </a:spcAft>
              <a:buSzPts val="1600"/>
              <a:buNone/>
              <a:defRPr sz="2133"/>
            </a:lvl8pPr>
            <a:lvl9pPr lvl="8" algn="ctr" rtl="0">
              <a:lnSpc>
                <a:spcPct val="100000"/>
              </a:lnSpc>
              <a:spcBef>
                <a:spcPts val="2133"/>
              </a:spcBef>
              <a:spcAft>
                <a:spcPts val="2133"/>
              </a:spcAft>
              <a:buSzPts val="1600"/>
              <a:buNone/>
              <a:defRPr sz="2133"/>
            </a:lvl9pPr>
          </a:lstStyle>
          <a:p>
            <a:r>
              <a:rPr lang="pt-BR"/>
              <a:t>Clique para editar o estilo do subtítulo Mestre</a:t>
            </a:r>
            <a:endParaRPr/>
          </a:p>
        </p:txBody>
      </p:sp>
      <p:sp>
        <p:nvSpPr>
          <p:cNvPr id="194" name="Google Shape;194;p11"/>
          <p:cNvSpPr/>
          <p:nvPr/>
        </p:nvSpPr>
        <p:spPr>
          <a:xfrm rot="-1800026">
            <a:off x="3898896" y="7128292"/>
            <a:ext cx="12191843" cy="431893"/>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95" name="Google Shape;195;p11"/>
          <p:cNvGrpSpPr/>
          <p:nvPr/>
        </p:nvGrpSpPr>
        <p:grpSpPr>
          <a:xfrm>
            <a:off x="-746091" y="5773091"/>
            <a:ext cx="2342992" cy="9772108"/>
            <a:chOff x="3030675" y="511650"/>
            <a:chExt cx="1705400" cy="6431275"/>
          </a:xfrm>
        </p:grpSpPr>
        <p:sp>
          <p:nvSpPr>
            <p:cNvPr id="196" name="Google Shape;196;p11"/>
            <p:cNvSpPr/>
            <p:nvPr/>
          </p:nvSpPr>
          <p:spPr>
            <a:xfrm>
              <a:off x="3030675" y="511650"/>
              <a:ext cx="1705400" cy="6431275"/>
            </a:xfrm>
            <a:custGeom>
              <a:avLst/>
              <a:gdLst/>
              <a:ahLst/>
              <a:cxnLst/>
              <a:rect l="l" t="t" r="r" b="b"/>
              <a:pathLst>
                <a:path w="68216" h="257251" fill="none" extrusionOk="0">
                  <a:moveTo>
                    <a:pt x="67248" y="257251"/>
                  </a:moveTo>
                  <a:lnTo>
                    <a:pt x="968" y="257251"/>
                  </a:lnTo>
                  <a:cubicBezTo>
                    <a:pt x="434" y="257251"/>
                    <a:pt x="0" y="256817"/>
                    <a:pt x="0" y="256284"/>
                  </a:cubicBezTo>
                  <a:lnTo>
                    <a:pt x="0" y="34091"/>
                  </a:lnTo>
                  <a:cubicBezTo>
                    <a:pt x="0" y="15278"/>
                    <a:pt x="15278" y="0"/>
                    <a:pt x="34091" y="0"/>
                  </a:cubicBezTo>
                  <a:lnTo>
                    <a:pt x="34091" y="0"/>
                  </a:lnTo>
                  <a:cubicBezTo>
                    <a:pt x="52938" y="0"/>
                    <a:pt x="68216" y="15278"/>
                    <a:pt x="68216" y="34091"/>
                  </a:cubicBezTo>
                  <a:lnTo>
                    <a:pt x="68216" y="256284"/>
                  </a:lnTo>
                  <a:cubicBezTo>
                    <a:pt x="68216" y="256817"/>
                    <a:pt x="67782" y="257251"/>
                    <a:pt x="67248" y="25725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7" name="Google Shape;197;p11"/>
            <p:cNvSpPr/>
            <p:nvPr/>
          </p:nvSpPr>
          <p:spPr>
            <a:xfrm>
              <a:off x="3094050" y="575850"/>
              <a:ext cx="1577825" cy="6302875"/>
            </a:xfrm>
            <a:custGeom>
              <a:avLst/>
              <a:gdLst/>
              <a:ahLst/>
              <a:cxnLst/>
              <a:rect l="l" t="t" r="r" b="b"/>
              <a:pathLst>
                <a:path w="63113" h="252115" fill="none" extrusionOk="0">
                  <a:moveTo>
                    <a:pt x="62145" y="252114"/>
                  </a:moveTo>
                  <a:lnTo>
                    <a:pt x="968" y="252114"/>
                  </a:lnTo>
                  <a:cubicBezTo>
                    <a:pt x="434" y="252114"/>
                    <a:pt x="0" y="251681"/>
                    <a:pt x="0" y="251147"/>
                  </a:cubicBezTo>
                  <a:lnTo>
                    <a:pt x="0" y="31557"/>
                  </a:lnTo>
                  <a:cubicBezTo>
                    <a:pt x="0" y="14144"/>
                    <a:pt x="14144" y="1"/>
                    <a:pt x="31556" y="1"/>
                  </a:cubicBezTo>
                  <a:lnTo>
                    <a:pt x="31556" y="1"/>
                  </a:lnTo>
                  <a:cubicBezTo>
                    <a:pt x="49002" y="1"/>
                    <a:pt x="63112" y="14144"/>
                    <a:pt x="63112" y="31557"/>
                  </a:cubicBezTo>
                  <a:lnTo>
                    <a:pt x="63112" y="251147"/>
                  </a:lnTo>
                  <a:cubicBezTo>
                    <a:pt x="63112" y="251681"/>
                    <a:pt x="62678" y="252114"/>
                    <a:pt x="62145" y="25211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8" name="Google Shape;198;p11"/>
            <p:cNvSpPr/>
            <p:nvPr/>
          </p:nvSpPr>
          <p:spPr>
            <a:xfrm>
              <a:off x="3158250" y="640900"/>
              <a:ext cx="1450225" cy="6173600"/>
            </a:xfrm>
            <a:custGeom>
              <a:avLst/>
              <a:gdLst/>
              <a:ahLst/>
              <a:cxnLst/>
              <a:rect l="l" t="t" r="r" b="b"/>
              <a:pathLst>
                <a:path w="58009" h="246944" fill="none" extrusionOk="0">
                  <a:moveTo>
                    <a:pt x="57042" y="246944"/>
                  </a:moveTo>
                  <a:lnTo>
                    <a:pt x="968" y="246944"/>
                  </a:lnTo>
                  <a:cubicBezTo>
                    <a:pt x="435" y="246944"/>
                    <a:pt x="1" y="246510"/>
                    <a:pt x="1" y="245943"/>
                  </a:cubicBezTo>
                  <a:lnTo>
                    <a:pt x="1" y="28988"/>
                  </a:lnTo>
                  <a:cubicBezTo>
                    <a:pt x="1" y="12976"/>
                    <a:pt x="12977" y="1"/>
                    <a:pt x="28988" y="1"/>
                  </a:cubicBezTo>
                  <a:lnTo>
                    <a:pt x="28988" y="1"/>
                  </a:lnTo>
                  <a:cubicBezTo>
                    <a:pt x="45033" y="1"/>
                    <a:pt x="58009" y="12976"/>
                    <a:pt x="58009" y="28988"/>
                  </a:cubicBezTo>
                  <a:lnTo>
                    <a:pt x="58009" y="245943"/>
                  </a:lnTo>
                  <a:cubicBezTo>
                    <a:pt x="58009" y="246477"/>
                    <a:pt x="57575" y="246944"/>
                    <a:pt x="57042" y="24694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9" name="Google Shape;199;p11"/>
            <p:cNvSpPr/>
            <p:nvPr/>
          </p:nvSpPr>
          <p:spPr>
            <a:xfrm>
              <a:off x="3221650" y="705125"/>
              <a:ext cx="1323450" cy="6044350"/>
            </a:xfrm>
            <a:custGeom>
              <a:avLst/>
              <a:gdLst/>
              <a:ahLst/>
              <a:cxnLst/>
              <a:rect l="l" t="t" r="r" b="b"/>
              <a:pathLst>
                <a:path w="52938" h="241774" fill="none" extrusionOk="0">
                  <a:moveTo>
                    <a:pt x="51937" y="241773"/>
                  </a:moveTo>
                  <a:lnTo>
                    <a:pt x="967" y="241773"/>
                  </a:lnTo>
                  <a:cubicBezTo>
                    <a:pt x="434" y="241773"/>
                    <a:pt x="0" y="241339"/>
                    <a:pt x="0" y="240806"/>
                  </a:cubicBezTo>
                  <a:lnTo>
                    <a:pt x="0" y="26452"/>
                  </a:lnTo>
                  <a:cubicBezTo>
                    <a:pt x="0" y="11842"/>
                    <a:pt x="11842" y="0"/>
                    <a:pt x="26452" y="0"/>
                  </a:cubicBezTo>
                  <a:lnTo>
                    <a:pt x="26452" y="0"/>
                  </a:lnTo>
                  <a:cubicBezTo>
                    <a:pt x="41096" y="0"/>
                    <a:pt x="52938" y="11842"/>
                    <a:pt x="52938" y="26452"/>
                  </a:cubicBezTo>
                  <a:lnTo>
                    <a:pt x="52938" y="240806"/>
                  </a:lnTo>
                  <a:cubicBezTo>
                    <a:pt x="52938" y="241339"/>
                    <a:pt x="52504" y="241773"/>
                    <a:pt x="51937" y="24177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0" name="Google Shape;200;p11"/>
            <p:cNvSpPr/>
            <p:nvPr/>
          </p:nvSpPr>
          <p:spPr>
            <a:xfrm>
              <a:off x="3285025" y="769325"/>
              <a:ext cx="1195875" cy="5915925"/>
            </a:xfrm>
            <a:custGeom>
              <a:avLst/>
              <a:gdLst/>
              <a:ahLst/>
              <a:cxnLst/>
              <a:rect l="l" t="t" r="r" b="b"/>
              <a:pathLst>
                <a:path w="47835" h="236637" fill="none" extrusionOk="0">
                  <a:moveTo>
                    <a:pt x="46867" y="236637"/>
                  </a:moveTo>
                  <a:lnTo>
                    <a:pt x="1001" y="236637"/>
                  </a:lnTo>
                  <a:cubicBezTo>
                    <a:pt x="467" y="236637"/>
                    <a:pt x="0" y="236203"/>
                    <a:pt x="0" y="235669"/>
                  </a:cubicBezTo>
                  <a:lnTo>
                    <a:pt x="0" y="23918"/>
                  </a:lnTo>
                  <a:cubicBezTo>
                    <a:pt x="0" y="10708"/>
                    <a:pt x="10708" y="1"/>
                    <a:pt x="23917" y="1"/>
                  </a:cubicBezTo>
                  <a:lnTo>
                    <a:pt x="23917" y="1"/>
                  </a:lnTo>
                  <a:cubicBezTo>
                    <a:pt x="37127" y="1"/>
                    <a:pt x="47834" y="10708"/>
                    <a:pt x="47834" y="23918"/>
                  </a:cubicBezTo>
                  <a:lnTo>
                    <a:pt x="47834" y="235669"/>
                  </a:lnTo>
                  <a:cubicBezTo>
                    <a:pt x="47834" y="236203"/>
                    <a:pt x="47401" y="236637"/>
                    <a:pt x="46867" y="236637"/>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1" name="Google Shape;201;p11"/>
            <p:cNvSpPr/>
            <p:nvPr/>
          </p:nvSpPr>
          <p:spPr>
            <a:xfrm>
              <a:off x="3349225" y="834375"/>
              <a:ext cx="1068300" cy="5786675"/>
            </a:xfrm>
            <a:custGeom>
              <a:avLst/>
              <a:gdLst/>
              <a:ahLst/>
              <a:cxnLst/>
              <a:rect l="l" t="t" r="r" b="b"/>
              <a:pathLst>
                <a:path w="42732" h="231467" fill="none" extrusionOk="0">
                  <a:moveTo>
                    <a:pt x="41764" y="231466"/>
                  </a:moveTo>
                  <a:lnTo>
                    <a:pt x="968" y="231466"/>
                  </a:lnTo>
                  <a:cubicBezTo>
                    <a:pt x="434" y="231466"/>
                    <a:pt x="1" y="231032"/>
                    <a:pt x="1" y="230465"/>
                  </a:cubicBezTo>
                  <a:lnTo>
                    <a:pt x="1" y="21349"/>
                  </a:lnTo>
                  <a:cubicBezTo>
                    <a:pt x="1" y="9541"/>
                    <a:pt x="9574" y="0"/>
                    <a:pt x="21349" y="0"/>
                  </a:cubicBezTo>
                  <a:lnTo>
                    <a:pt x="21349" y="0"/>
                  </a:lnTo>
                  <a:cubicBezTo>
                    <a:pt x="33158" y="0"/>
                    <a:pt x="42731" y="9541"/>
                    <a:pt x="42731" y="21349"/>
                  </a:cubicBezTo>
                  <a:lnTo>
                    <a:pt x="42731" y="230465"/>
                  </a:lnTo>
                  <a:cubicBezTo>
                    <a:pt x="42731" y="231032"/>
                    <a:pt x="42298" y="231466"/>
                    <a:pt x="41764" y="23146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2" name="Google Shape;202;p11"/>
            <p:cNvSpPr/>
            <p:nvPr/>
          </p:nvSpPr>
          <p:spPr>
            <a:xfrm>
              <a:off x="3412600" y="898575"/>
              <a:ext cx="940700" cy="5657425"/>
            </a:xfrm>
            <a:custGeom>
              <a:avLst/>
              <a:gdLst/>
              <a:ahLst/>
              <a:cxnLst/>
              <a:rect l="l" t="t" r="r" b="b"/>
              <a:pathLst>
                <a:path w="37628" h="226297" fill="none" extrusionOk="0">
                  <a:moveTo>
                    <a:pt x="36660" y="226296"/>
                  </a:moveTo>
                  <a:lnTo>
                    <a:pt x="968" y="226296"/>
                  </a:lnTo>
                  <a:cubicBezTo>
                    <a:pt x="434" y="226296"/>
                    <a:pt x="1" y="225863"/>
                    <a:pt x="1" y="225329"/>
                  </a:cubicBezTo>
                  <a:lnTo>
                    <a:pt x="1" y="18814"/>
                  </a:lnTo>
                  <a:cubicBezTo>
                    <a:pt x="1" y="8440"/>
                    <a:pt x="8440" y="1"/>
                    <a:pt x="18814" y="1"/>
                  </a:cubicBezTo>
                  <a:lnTo>
                    <a:pt x="18814" y="1"/>
                  </a:lnTo>
                  <a:cubicBezTo>
                    <a:pt x="29222" y="1"/>
                    <a:pt x="37628" y="8440"/>
                    <a:pt x="37628" y="18814"/>
                  </a:cubicBezTo>
                  <a:lnTo>
                    <a:pt x="37628" y="225329"/>
                  </a:lnTo>
                  <a:cubicBezTo>
                    <a:pt x="37628" y="225863"/>
                    <a:pt x="37194" y="226296"/>
                    <a:pt x="36660" y="22629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 name="Google Shape;203;p11"/>
            <p:cNvSpPr/>
            <p:nvPr/>
          </p:nvSpPr>
          <p:spPr>
            <a:xfrm>
              <a:off x="3476825" y="962800"/>
              <a:ext cx="813100" cy="5528975"/>
            </a:xfrm>
            <a:custGeom>
              <a:avLst/>
              <a:gdLst/>
              <a:ahLst/>
              <a:cxnLst/>
              <a:rect l="l" t="t" r="r" b="b"/>
              <a:pathLst>
                <a:path w="32524" h="221159" fill="none" extrusionOk="0">
                  <a:moveTo>
                    <a:pt x="31556" y="221159"/>
                  </a:moveTo>
                  <a:lnTo>
                    <a:pt x="968" y="221159"/>
                  </a:lnTo>
                  <a:cubicBezTo>
                    <a:pt x="434" y="221159"/>
                    <a:pt x="0" y="220725"/>
                    <a:pt x="0" y="220191"/>
                  </a:cubicBezTo>
                  <a:lnTo>
                    <a:pt x="0" y="16279"/>
                  </a:lnTo>
                  <a:cubicBezTo>
                    <a:pt x="0" y="7306"/>
                    <a:pt x="7272" y="0"/>
                    <a:pt x="16245" y="0"/>
                  </a:cubicBezTo>
                  <a:lnTo>
                    <a:pt x="16245" y="0"/>
                  </a:lnTo>
                  <a:cubicBezTo>
                    <a:pt x="25252" y="0"/>
                    <a:pt x="32524" y="7306"/>
                    <a:pt x="32524" y="16279"/>
                  </a:cubicBezTo>
                  <a:lnTo>
                    <a:pt x="32524" y="220191"/>
                  </a:lnTo>
                  <a:cubicBezTo>
                    <a:pt x="32524" y="220725"/>
                    <a:pt x="32090" y="221159"/>
                    <a:pt x="31556" y="221159"/>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 name="Google Shape;204;p11"/>
            <p:cNvSpPr/>
            <p:nvPr/>
          </p:nvSpPr>
          <p:spPr>
            <a:xfrm>
              <a:off x="3540200" y="1027850"/>
              <a:ext cx="686350" cy="5399725"/>
            </a:xfrm>
            <a:custGeom>
              <a:avLst/>
              <a:gdLst/>
              <a:ahLst/>
              <a:cxnLst/>
              <a:rect l="l" t="t" r="r" b="b"/>
              <a:pathLst>
                <a:path w="27454" h="215989" fill="none" extrusionOk="0">
                  <a:moveTo>
                    <a:pt x="26453" y="215988"/>
                  </a:moveTo>
                  <a:lnTo>
                    <a:pt x="968" y="215988"/>
                  </a:lnTo>
                  <a:cubicBezTo>
                    <a:pt x="434" y="215988"/>
                    <a:pt x="0" y="215521"/>
                    <a:pt x="0" y="214988"/>
                  </a:cubicBezTo>
                  <a:lnTo>
                    <a:pt x="0" y="13710"/>
                  </a:lnTo>
                  <a:cubicBezTo>
                    <a:pt x="0" y="6138"/>
                    <a:pt x="6138" y="0"/>
                    <a:pt x="13710" y="0"/>
                  </a:cubicBezTo>
                  <a:lnTo>
                    <a:pt x="13710" y="0"/>
                  </a:lnTo>
                  <a:cubicBezTo>
                    <a:pt x="21282" y="0"/>
                    <a:pt x="27420" y="6138"/>
                    <a:pt x="27420" y="13710"/>
                  </a:cubicBezTo>
                  <a:lnTo>
                    <a:pt x="27420" y="214988"/>
                  </a:lnTo>
                  <a:cubicBezTo>
                    <a:pt x="27453" y="215521"/>
                    <a:pt x="27020" y="215988"/>
                    <a:pt x="26453" y="21598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5" name="Google Shape;205;p11"/>
            <p:cNvSpPr/>
            <p:nvPr/>
          </p:nvSpPr>
          <p:spPr>
            <a:xfrm>
              <a:off x="3603575" y="1092050"/>
              <a:ext cx="558750" cy="5270475"/>
            </a:xfrm>
            <a:custGeom>
              <a:avLst/>
              <a:gdLst/>
              <a:ahLst/>
              <a:cxnLst/>
              <a:rect l="l" t="t" r="r" b="b"/>
              <a:pathLst>
                <a:path w="22350" h="210819" fill="none" extrusionOk="0">
                  <a:moveTo>
                    <a:pt x="21383" y="210818"/>
                  </a:moveTo>
                  <a:lnTo>
                    <a:pt x="1001" y="210818"/>
                  </a:lnTo>
                  <a:cubicBezTo>
                    <a:pt x="468" y="210818"/>
                    <a:pt x="1" y="210385"/>
                    <a:pt x="1" y="209851"/>
                  </a:cubicBezTo>
                  <a:lnTo>
                    <a:pt x="1" y="11175"/>
                  </a:lnTo>
                  <a:cubicBezTo>
                    <a:pt x="1" y="5004"/>
                    <a:pt x="5004" y="1"/>
                    <a:pt x="11175" y="1"/>
                  </a:cubicBezTo>
                  <a:lnTo>
                    <a:pt x="11175" y="1"/>
                  </a:lnTo>
                  <a:cubicBezTo>
                    <a:pt x="17346" y="1"/>
                    <a:pt x="22350" y="5004"/>
                    <a:pt x="22350" y="11175"/>
                  </a:cubicBezTo>
                  <a:lnTo>
                    <a:pt x="22350" y="209851"/>
                  </a:lnTo>
                  <a:cubicBezTo>
                    <a:pt x="22350" y="210385"/>
                    <a:pt x="21916" y="210818"/>
                    <a:pt x="21383" y="21081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6" name="Google Shape;206;p11"/>
            <p:cNvSpPr/>
            <p:nvPr/>
          </p:nvSpPr>
          <p:spPr>
            <a:xfrm>
              <a:off x="3667800" y="1156275"/>
              <a:ext cx="431150" cy="5142025"/>
            </a:xfrm>
            <a:custGeom>
              <a:avLst/>
              <a:gdLst/>
              <a:ahLst/>
              <a:cxnLst/>
              <a:rect l="l" t="t" r="r" b="b"/>
              <a:pathLst>
                <a:path w="17246" h="205681" fill="none" extrusionOk="0">
                  <a:moveTo>
                    <a:pt x="16278" y="205681"/>
                  </a:moveTo>
                  <a:lnTo>
                    <a:pt x="967" y="205681"/>
                  </a:lnTo>
                  <a:cubicBezTo>
                    <a:pt x="434" y="205681"/>
                    <a:pt x="0" y="205247"/>
                    <a:pt x="0" y="204714"/>
                  </a:cubicBezTo>
                  <a:lnTo>
                    <a:pt x="0" y="8640"/>
                  </a:lnTo>
                  <a:cubicBezTo>
                    <a:pt x="0" y="3870"/>
                    <a:pt x="3870" y="0"/>
                    <a:pt x="8606" y="0"/>
                  </a:cubicBezTo>
                  <a:lnTo>
                    <a:pt x="8606" y="0"/>
                  </a:lnTo>
                  <a:cubicBezTo>
                    <a:pt x="13376" y="0"/>
                    <a:pt x="17246" y="3870"/>
                    <a:pt x="17246" y="8640"/>
                  </a:cubicBezTo>
                  <a:lnTo>
                    <a:pt x="17246" y="204714"/>
                  </a:lnTo>
                  <a:cubicBezTo>
                    <a:pt x="17246" y="205247"/>
                    <a:pt x="16812" y="205681"/>
                    <a:pt x="16278" y="20568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7" name="Google Shape;207;p11"/>
            <p:cNvSpPr/>
            <p:nvPr/>
          </p:nvSpPr>
          <p:spPr>
            <a:xfrm>
              <a:off x="3731175" y="1221325"/>
              <a:ext cx="304400" cy="5012775"/>
            </a:xfrm>
            <a:custGeom>
              <a:avLst/>
              <a:gdLst/>
              <a:ahLst/>
              <a:cxnLst/>
              <a:rect l="l" t="t" r="r" b="b"/>
              <a:pathLst>
                <a:path w="12176" h="200511" fill="none" extrusionOk="0">
                  <a:moveTo>
                    <a:pt x="11175" y="200510"/>
                  </a:moveTo>
                  <a:lnTo>
                    <a:pt x="1001" y="200510"/>
                  </a:lnTo>
                  <a:cubicBezTo>
                    <a:pt x="434" y="200510"/>
                    <a:pt x="0" y="200043"/>
                    <a:pt x="0" y="199510"/>
                  </a:cubicBezTo>
                  <a:lnTo>
                    <a:pt x="0" y="6071"/>
                  </a:lnTo>
                  <a:cubicBezTo>
                    <a:pt x="0" y="2702"/>
                    <a:pt x="2736" y="0"/>
                    <a:pt x="6071" y="0"/>
                  </a:cubicBezTo>
                  <a:lnTo>
                    <a:pt x="6071" y="0"/>
                  </a:lnTo>
                  <a:cubicBezTo>
                    <a:pt x="9440" y="0"/>
                    <a:pt x="12176" y="2702"/>
                    <a:pt x="12176" y="6071"/>
                  </a:cubicBezTo>
                  <a:lnTo>
                    <a:pt x="12176" y="199510"/>
                  </a:lnTo>
                  <a:cubicBezTo>
                    <a:pt x="12142" y="200043"/>
                    <a:pt x="11709" y="200510"/>
                    <a:pt x="11175" y="20051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 name="Google Shape;208;p11"/>
            <p:cNvSpPr/>
            <p:nvPr/>
          </p:nvSpPr>
          <p:spPr>
            <a:xfrm>
              <a:off x="3795375" y="1285525"/>
              <a:ext cx="176000" cy="4883525"/>
            </a:xfrm>
            <a:custGeom>
              <a:avLst/>
              <a:gdLst/>
              <a:ahLst/>
              <a:cxnLst/>
              <a:rect l="l" t="t" r="r" b="b"/>
              <a:pathLst>
                <a:path w="7040" h="195341" fill="none" extrusionOk="0">
                  <a:moveTo>
                    <a:pt x="6072" y="195340"/>
                  </a:moveTo>
                  <a:lnTo>
                    <a:pt x="968" y="195340"/>
                  </a:lnTo>
                  <a:cubicBezTo>
                    <a:pt x="434" y="195340"/>
                    <a:pt x="1" y="194907"/>
                    <a:pt x="1" y="194373"/>
                  </a:cubicBezTo>
                  <a:lnTo>
                    <a:pt x="1" y="3537"/>
                  </a:lnTo>
                  <a:cubicBezTo>
                    <a:pt x="1" y="1568"/>
                    <a:pt x="1569" y="1"/>
                    <a:pt x="3503" y="1"/>
                  </a:cubicBezTo>
                  <a:lnTo>
                    <a:pt x="3503" y="1"/>
                  </a:lnTo>
                  <a:cubicBezTo>
                    <a:pt x="5471" y="1"/>
                    <a:pt x="7039" y="1568"/>
                    <a:pt x="7039" y="3537"/>
                  </a:cubicBezTo>
                  <a:lnTo>
                    <a:pt x="7039" y="194373"/>
                  </a:lnTo>
                  <a:cubicBezTo>
                    <a:pt x="7039" y="194907"/>
                    <a:pt x="6605" y="195340"/>
                    <a:pt x="6072" y="19534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 name="Google Shape;209;p11"/>
            <p:cNvSpPr/>
            <p:nvPr/>
          </p:nvSpPr>
          <p:spPr>
            <a:xfrm>
              <a:off x="3858750" y="1349750"/>
              <a:ext cx="49225" cy="4755075"/>
            </a:xfrm>
            <a:custGeom>
              <a:avLst/>
              <a:gdLst/>
              <a:ahLst/>
              <a:cxnLst/>
              <a:rect l="l" t="t" r="r" b="b"/>
              <a:pathLst>
                <a:path w="1969" h="190203" fill="none" extrusionOk="0">
                  <a:moveTo>
                    <a:pt x="968" y="190203"/>
                  </a:moveTo>
                  <a:lnTo>
                    <a:pt x="968" y="190203"/>
                  </a:lnTo>
                  <a:cubicBezTo>
                    <a:pt x="435" y="190203"/>
                    <a:pt x="1" y="189769"/>
                    <a:pt x="1" y="189236"/>
                  </a:cubicBezTo>
                  <a:lnTo>
                    <a:pt x="1" y="1001"/>
                  </a:lnTo>
                  <a:cubicBezTo>
                    <a:pt x="1" y="434"/>
                    <a:pt x="435" y="0"/>
                    <a:pt x="968" y="0"/>
                  </a:cubicBezTo>
                  <a:lnTo>
                    <a:pt x="968" y="0"/>
                  </a:lnTo>
                  <a:cubicBezTo>
                    <a:pt x="1502" y="0"/>
                    <a:pt x="1936" y="434"/>
                    <a:pt x="1936" y="1001"/>
                  </a:cubicBezTo>
                  <a:lnTo>
                    <a:pt x="1936" y="189236"/>
                  </a:lnTo>
                  <a:cubicBezTo>
                    <a:pt x="1969" y="189769"/>
                    <a:pt x="1502" y="190203"/>
                    <a:pt x="968" y="19020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10" name="Google Shape;210;p11"/>
          <p:cNvGrpSpPr/>
          <p:nvPr/>
        </p:nvGrpSpPr>
        <p:grpSpPr>
          <a:xfrm rot="10800000">
            <a:off x="10438305" y="-7963021"/>
            <a:ext cx="2342992" cy="9772108"/>
            <a:chOff x="3030675" y="511650"/>
            <a:chExt cx="1705400" cy="6431275"/>
          </a:xfrm>
        </p:grpSpPr>
        <p:sp>
          <p:nvSpPr>
            <p:cNvPr id="211" name="Google Shape;211;p11"/>
            <p:cNvSpPr/>
            <p:nvPr/>
          </p:nvSpPr>
          <p:spPr>
            <a:xfrm>
              <a:off x="3030675" y="511650"/>
              <a:ext cx="1705400" cy="6431275"/>
            </a:xfrm>
            <a:custGeom>
              <a:avLst/>
              <a:gdLst/>
              <a:ahLst/>
              <a:cxnLst/>
              <a:rect l="l" t="t" r="r" b="b"/>
              <a:pathLst>
                <a:path w="68216" h="257251" fill="none" extrusionOk="0">
                  <a:moveTo>
                    <a:pt x="67248" y="257251"/>
                  </a:moveTo>
                  <a:lnTo>
                    <a:pt x="968" y="257251"/>
                  </a:lnTo>
                  <a:cubicBezTo>
                    <a:pt x="434" y="257251"/>
                    <a:pt x="0" y="256817"/>
                    <a:pt x="0" y="256284"/>
                  </a:cubicBezTo>
                  <a:lnTo>
                    <a:pt x="0" y="34091"/>
                  </a:lnTo>
                  <a:cubicBezTo>
                    <a:pt x="0" y="15278"/>
                    <a:pt x="15278" y="0"/>
                    <a:pt x="34091" y="0"/>
                  </a:cubicBezTo>
                  <a:lnTo>
                    <a:pt x="34091" y="0"/>
                  </a:lnTo>
                  <a:cubicBezTo>
                    <a:pt x="52938" y="0"/>
                    <a:pt x="68216" y="15278"/>
                    <a:pt x="68216" y="34091"/>
                  </a:cubicBezTo>
                  <a:lnTo>
                    <a:pt x="68216" y="256284"/>
                  </a:lnTo>
                  <a:cubicBezTo>
                    <a:pt x="68216" y="256817"/>
                    <a:pt x="67782" y="257251"/>
                    <a:pt x="67248" y="25725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2" name="Google Shape;212;p11"/>
            <p:cNvSpPr/>
            <p:nvPr/>
          </p:nvSpPr>
          <p:spPr>
            <a:xfrm>
              <a:off x="3094050" y="575850"/>
              <a:ext cx="1577825" cy="6302875"/>
            </a:xfrm>
            <a:custGeom>
              <a:avLst/>
              <a:gdLst/>
              <a:ahLst/>
              <a:cxnLst/>
              <a:rect l="l" t="t" r="r" b="b"/>
              <a:pathLst>
                <a:path w="63113" h="252115" fill="none" extrusionOk="0">
                  <a:moveTo>
                    <a:pt x="62145" y="252114"/>
                  </a:moveTo>
                  <a:lnTo>
                    <a:pt x="968" y="252114"/>
                  </a:lnTo>
                  <a:cubicBezTo>
                    <a:pt x="434" y="252114"/>
                    <a:pt x="0" y="251681"/>
                    <a:pt x="0" y="251147"/>
                  </a:cubicBezTo>
                  <a:lnTo>
                    <a:pt x="0" y="31557"/>
                  </a:lnTo>
                  <a:cubicBezTo>
                    <a:pt x="0" y="14144"/>
                    <a:pt x="14144" y="1"/>
                    <a:pt x="31556" y="1"/>
                  </a:cubicBezTo>
                  <a:lnTo>
                    <a:pt x="31556" y="1"/>
                  </a:lnTo>
                  <a:cubicBezTo>
                    <a:pt x="49002" y="1"/>
                    <a:pt x="63112" y="14144"/>
                    <a:pt x="63112" y="31557"/>
                  </a:cubicBezTo>
                  <a:lnTo>
                    <a:pt x="63112" y="251147"/>
                  </a:lnTo>
                  <a:cubicBezTo>
                    <a:pt x="63112" y="251681"/>
                    <a:pt x="62678" y="252114"/>
                    <a:pt x="62145" y="25211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3" name="Google Shape;213;p11"/>
            <p:cNvSpPr/>
            <p:nvPr/>
          </p:nvSpPr>
          <p:spPr>
            <a:xfrm>
              <a:off x="3158250" y="640900"/>
              <a:ext cx="1450225" cy="6173600"/>
            </a:xfrm>
            <a:custGeom>
              <a:avLst/>
              <a:gdLst/>
              <a:ahLst/>
              <a:cxnLst/>
              <a:rect l="l" t="t" r="r" b="b"/>
              <a:pathLst>
                <a:path w="58009" h="246944" fill="none" extrusionOk="0">
                  <a:moveTo>
                    <a:pt x="57042" y="246944"/>
                  </a:moveTo>
                  <a:lnTo>
                    <a:pt x="968" y="246944"/>
                  </a:lnTo>
                  <a:cubicBezTo>
                    <a:pt x="435" y="246944"/>
                    <a:pt x="1" y="246510"/>
                    <a:pt x="1" y="245943"/>
                  </a:cubicBezTo>
                  <a:lnTo>
                    <a:pt x="1" y="28988"/>
                  </a:lnTo>
                  <a:cubicBezTo>
                    <a:pt x="1" y="12976"/>
                    <a:pt x="12977" y="1"/>
                    <a:pt x="28988" y="1"/>
                  </a:cubicBezTo>
                  <a:lnTo>
                    <a:pt x="28988" y="1"/>
                  </a:lnTo>
                  <a:cubicBezTo>
                    <a:pt x="45033" y="1"/>
                    <a:pt x="58009" y="12976"/>
                    <a:pt x="58009" y="28988"/>
                  </a:cubicBezTo>
                  <a:lnTo>
                    <a:pt x="58009" y="245943"/>
                  </a:lnTo>
                  <a:cubicBezTo>
                    <a:pt x="58009" y="246477"/>
                    <a:pt x="57575" y="246944"/>
                    <a:pt x="57042" y="24694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4" name="Google Shape;214;p11"/>
            <p:cNvSpPr/>
            <p:nvPr/>
          </p:nvSpPr>
          <p:spPr>
            <a:xfrm>
              <a:off x="3221650" y="705125"/>
              <a:ext cx="1323450" cy="6044350"/>
            </a:xfrm>
            <a:custGeom>
              <a:avLst/>
              <a:gdLst/>
              <a:ahLst/>
              <a:cxnLst/>
              <a:rect l="l" t="t" r="r" b="b"/>
              <a:pathLst>
                <a:path w="52938" h="241774" fill="none" extrusionOk="0">
                  <a:moveTo>
                    <a:pt x="51937" y="241773"/>
                  </a:moveTo>
                  <a:lnTo>
                    <a:pt x="967" y="241773"/>
                  </a:lnTo>
                  <a:cubicBezTo>
                    <a:pt x="434" y="241773"/>
                    <a:pt x="0" y="241339"/>
                    <a:pt x="0" y="240806"/>
                  </a:cubicBezTo>
                  <a:lnTo>
                    <a:pt x="0" y="26452"/>
                  </a:lnTo>
                  <a:cubicBezTo>
                    <a:pt x="0" y="11842"/>
                    <a:pt x="11842" y="0"/>
                    <a:pt x="26452" y="0"/>
                  </a:cubicBezTo>
                  <a:lnTo>
                    <a:pt x="26452" y="0"/>
                  </a:lnTo>
                  <a:cubicBezTo>
                    <a:pt x="41096" y="0"/>
                    <a:pt x="52938" y="11842"/>
                    <a:pt x="52938" y="26452"/>
                  </a:cubicBezTo>
                  <a:lnTo>
                    <a:pt x="52938" y="240806"/>
                  </a:lnTo>
                  <a:cubicBezTo>
                    <a:pt x="52938" y="241339"/>
                    <a:pt x="52504" y="241773"/>
                    <a:pt x="51937" y="24177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5" name="Google Shape;215;p11"/>
            <p:cNvSpPr/>
            <p:nvPr/>
          </p:nvSpPr>
          <p:spPr>
            <a:xfrm>
              <a:off x="3285025" y="769325"/>
              <a:ext cx="1195875" cy="5915925"/>
            </a:xfrm>
            <a:custGeom>
              <a:avLst/>
              <a:gdLst/>
              <a:ahLst/>
              <a:cxnLst/>
              <a:rect l="l" t="t" r="r" b="b"/>
              <a:pathLst>
                <a:path w="47835" h="236637" fill="none" extrusionOk="0">
                  <a:moveTo>
                    <a:pt x="46867" y="236637"/>
                  </a:moveTo>
                  <a:lnTo>
                    <a:pt x="1001" y="236637"/>
                  </a:lnTo>
                  <a:cubicBezTo>
                    <a:pt x="467" y="236637"/>
                    <a:pt x="0" y="236203"/>
                    <a:pt x="0" y="235669"/>
                  </a:cubicBezTo>
                  <a:lnTo>
                    <a:pt x="0" y="23918"/>
                  </a:lnTo>
                  <a:cubicBezTo>
                    <a:pt x="0" y="10708"/>
                    <a:pt x="10708" y="1"/>
                    <a:pt x="23917" y="1"/>
                  </a:cubicBezTo>
                  <a:lnTo>
                    <a:pt x="23917" y="1"/>
                  </a:lnTo>
                  <a:cubicBezTo>
                    <a:pt x="37127" y="1"/>
                    <a:pt x="47834" y="10708"/>
                    <a:pt x="47834" y="23918"/>
                  </a:cubicBezTo>
                  <a:lnTo>
                    <a:pt x="47834" y="235669"/>
                  </a:lnTo>
                  <a:cubicBezTo>
                    <a:pt x="47834" y="236203"/>
                    <a:pt x="47401" y="236637"/>
                    <a:pt x="46867" y="236637"/>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6" name="Google Shape;216;p11"/>
            <p:cNvSpPr/>
            <p:nvPr/>
          </p:nvSpPr>
          <p:spPr>
            <a:xfrm>
              <a:off x="3349225" y="834375"/>
              <a:ext cx="1068300" cy="5786675"/>
            </a:xfrm>
            <a:custGeom>
              <a:avLst/>
              <a:gdLst/>
              <a:ahLst/>
              <a:cxnLst/>
              <a:rect l="l" t="t" r="r" b="b"/>
              <a:pathLst>
                <a:path w="42732" h="231467" fill="none" extrusionOk="0">
                  <a:moveTo>
                    <a:pt x="41764" y="231466"/>
                  </a:moveTo>
                  <a:lnTo>
                    <a:pt x="968" y="231466"/>
                  </a:lnTo>
                  <a:cubicBezTo>
                    <a:pt x="434" y="231466"/>
                    <a:pt x="1" y="231032"/>
                    <a:pt x="1" y="230465"/>
                  </a:cubicBezTo>
                  <a:lnTo>
                    <a:pt x="1" y="21349"/>
                  </a:lnTo>
                  <a:cubicBezTo>
                    <a:pt x="1" y="9541"/>
                    <a:pt x="9574" y="0"/>
                    <a:pt x="21349" y="0"/>
                  </a:cubicBezTo>
                  <a:lnTo>
                    <a:pt x="21349" y="0"/>
                  </a:lnTo>
                  <a:cubicBezTo>
                    <a:pt x="33158" y="0"/>
                    <a:pt x="42731" y="9541"/>
                    <a:pt x="42731" y="21349"/>
                  </a:cubicBezTo>
                  <a:lnTo>
                    <a:pt x="42731" y="230465"/>
                  </a:lnTo>
                  <a:cubicBezTo>
                    <a:pt x="42731" y="231032"/>
                    <a:pt x="42298" y="231466"/>
                    <a:pt x="41764" y="23146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7" name="Google Shape;217;p11"/>
            <p:cNvSpPr/>
            <p:nvPr/>
          </p:nvSpPr>
          <p:spPr>
            <a:xfrm>
              <a:off x="3412600" y="898575"/>
              <a:ext cx="940700" cy="5657425"/>
            </a:xfrm>
            <a:custGeom>
              <a:avLst/>
              <a:gdLst/>
              <a:ahLst/>
              <a:cxnLst/>
              <a:rect l="l" t="t" r="r" b="b"/>
              <a:pathLst>
                <a:path w="37628" h="226297" fill="none" extrusionOk="0">
                  <a:moveTo>
                    <a:pt x="36660" y="226296"/>
                  </a:moveTo>
                  <a:lnTo>
                    <a:pt x="968" y="226296"/>
                  </a:lnTo>
                  <a:cubicBezTo>
                    <a:pt x="434" y="226296"/>
                    <a:pt x="1" y="225863"/>
                    <a:pt x="1" y="225329"/>
                  </a:cubicBezTo>
                  <a:lnTo>
                    <a:pt x="1" y="18814"/>
                  </a:lnTo>
                  <a:cubicBezTo>
                    <a:pt x="1" y="8440"/>
                    <a:pt x="8440" y="1"/>
                    <a:pt x="18814" y="1"/>
                  </a:cubicBezTo>
                  <a:lnTo>
                    <a:pt x="18814" y="1"/>
                  </a:lnTo>
                  <a:cubicBezTo>
                    <a:pt x="29222" y="1"/>
                    <a:pt x="37628" y="8440"/>
                    <a:pt x="37628" y="18814"/>
                  </a:cubicBezTo>
                  <a:lnTo>
                    <a:pt x="37628" y="225329"/>
                  </a:lnTo>
                  <a:cubicBezTo>
                    <a:pt x="37628" y="225863"/>
                    <a:pt x="37194" y="226296"/>
                    <a:pt x="36660" y="22629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8" name="Google Shape;218;p11"/>
            <p:cNvSpPr/>
            <p:nvPr/>
          </p:nvSpPr>
          <p:spPr>
            <a:xfrm>
              <a:off x="3476825" y="962800"/>
              <a:ext cx="813100" cy="5528975"/>
            </a:xfrm>
            <a:custGeom>
              <a:avLst/>
              <a:gdLst/>
              <a:ahLst/>
              <a:cxnLst/>
              <a:rect l="l" t="t" r="r" b="b"/>
              <a:pathLst>
                <a:path w="32524" h="221159" fill="none" extrusionOk="0">
                  <a:moveTo>
                    <a:pt x="31556" y="221159"/>
                  </a:moveTo>
                  <a:lnTo>
                    <a:pt x="968" y="221159"/>
                  </a:lnTo>
                  <a:cubicBezTo>
                    <a:pt x="434" y="221159"/>
                    <a:pt x="0" y="220725"/>
                    <a:pt x="0" y="220191"/>
                  </a:cubicBezTo>
                  <a:lnTo>
                    <a:pt x="0" y="16279"/>
                  </a:lnTo>
                  <a:cubicBezTo>
                    <a:pt x="0" y="7306"/>
                    <a:pt x="7272" y="0"/>
                    <a:pt x="16245" y="0"/>
                  </a:cubicBezTo>
                  <a:lnTo>
                    <a:pt x="16245" y="0"/>
                  </a:lnTo>
                  <a:cubicBezTo>
                    <a:pt x="25252" y="0"/>
                    <a:pt x="32524" y="7306"/>
                    <a:pt x="32524" y="16279"/>
                  </a:cubicBezTo>
                  <a:lnTo>
                    <a:pt x="32524" y="220191"/>
                  </a:lnTo>
                  <a:cubicBezTo>
                    <a:pt x="32524" y="220725"/>
                    <a:pt x="32090" y="221159"/>
                    <a:pt x="31556" y="221159"/>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9" name="Google Shape;219;p11"/>
            <p:cNvSpPr/>
            <p:nvPr/>
          </p:nvSpPr>
          <p:spPr>
            <a:xfrm>
              <a:off x="3540200" y="1027850"/>
              <a:ext cx="686350" cy="5399725"/>
            </a:xfrm>
            <a:custGeom>
              <a:avLst/>
              <a:gdLst/>
              <a:ahLst/>
              <a:cxnLst/>
              <a:rect l="l" t="t" r="r" b="b"/>
              <a:pathLst>
                <a:path w="27454" h="215989" fill="none" extrusionOk="0">
                  <a:moveTo>
                    <a:pt x="26453" y="215988"/>
                  </a:moveTo>
                  <a:lnTo>
                    <a:pt x="968" y="215988"/>
                  </a:lnTo>
                  <a:cubicBezTo>
                    <a:pt x="434" y="215988"/>
                    <a:pt x="0" y="215521"/>
                    <a:pt x="0" y="214988"/>
                  </a:cubicBezTo>
                  <a:lnTo>
                    <a:pt x="0" y="13710"/>
                  </a:lnTo>
                  <a:cubicBezTo>
                    <a:pt x="0" y="6138"/>
                    <a:pt x="6138" y="0"/>
                    <a:pt x="13710" y="0"/>
                  </a:cubicBezTo>
                  <a:lnTo>
                    <a:pt x="13710" y="0"/>
                  </a:lnTo>
                  <a:cubicBezTo>
                    <a:pt x="21282" y="0"/>
                    <a:pt x="27420" y="6138"/>
                    <a:pt x="27420" y="13710"/>
                  </a:cubicBezTo>
                  <a:lnTo>
                    <a:pt x="27420" y="214988"/>
                  </a:lnTo>
                  <a:cubicBezTo>
                    <a:pt x="27453" y="215521"/>
                    <a:pt x="27020" y="215988"/>
                    <a:pt x="26453" y="21598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0" name="Google Shape;220;p11"/>
            <p:cNvSpPr/>
            <p:nvPr/>
          </p:nvSpPr>
          <p:spPr>
            <a:xfrm>
              <a:off x="3603575" y="1092050"/>
              <a:ext cx="558750" cy="5270475"/>
            </a:xfrm>
            <a:custGeom>
              <a:avLst/>
              <a:gdLst/>
              <a:ahLst/>
              <a:cxnLst/>
              <a:rect l="l" t="t" r="r" b="b"/>
              <a:pathLst>
                <a:path w="22350" h="210819" fill="none" extrusionOk="0">
                  <a:moveTo>
                    <a:pt x="21383" y="210818"/>
                  </a:moveTo>
                  <a:lnTo>
                    <a:pt x="1001" y="210818"/>
                  </a:lnTo>
                  <a:cubicBezTo>
                    <a:pt x="468" y="210818"/>
                    <a:pt x="1" y="210385"/>
                    <a:pt x="1" y="209851"/>
                  </a:cubicBezTo>
                  <a:lnTo>
                    <a:pt x="1" y="11175"/>
                  </a:lnTo>
                  <a:cubicBezTo>
                    <a:pt x="1" y="5004"/>
                    <a:pt x="5004" y="1"/>
                    <a:pt x="11175" y="1"/>
                  </a:cubicBezTo>
                  <a:lnTo>
                    <a:pt x="11175" y="1"/>
                  </a:lnTo>
                  <a:cubicBezTo>
                    <a:pt x="17346" y="1"/>
                    <a:pt x="22350" y="5004"/>
                    <a:pt x="22350" y="11175"/>
                  </a:cubicBezTo>
                  <a:lnTo>
                    <a:pt x="22350" y="209851"/>
                  </a:lnTo>
                  <a:cubicBezTo>
                    <a:pt x="22350" y="210385"/>
                    <a:pt x="21916" y="210818"/>
                    <a:pt x="21383" y="21081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1" name="Google Shape;221;p11"/>
            <p:cNvSpPr/>
            <p:nvPr/>
          </p:nvSpPr>
          <p:spPr>
            <a:xfrm>
              <a:off x="3667800" y="1156275"/>
              <a:ext cx="431150" cy="5142025"/>
            </a:xfrm>
            <a:custGeom>
              <a:avLst/>
              <a:gdLst/>
              <a:ahLst/>
              <a:cxnLst/>
              <a:rect l="l" t="t" r="r" b="b"/>
              <a:pathLst>
                <a:path w="17246" h="205681" fill="none" extrusionOk="0">
                  <a:moveTo>
                    <a:pt x="16278" y="205681"/>
                  </a:moveTo>
                  <a:lnTo>
                    <a:pt x="967" y="205681"/>
                  </a:lnTo>
                  <a:cubicBezTo>
                    <a:pt x="434" y="205681"/>
                    <a:pt x="0" y="205247"/>
                    <a:pt x="0" y="204714"/>
                  </a:cubicBezTo>
                  <a:lnTo>
                    <a:pt x="0" y="8640"/>
                  </a:lnTo>
                  <a:cubicBezTo>
                    <a:pt x="0" y="3870"/>
                    <a:pt x="3870" y="0"/>
                    <a:pt x="8606" y="0"/>
                  </a:cubicBezTo>
                  <a:lnTo>
                    <a:pt x="8606" y="0"/>
                  </a:lnTo>
                  <a:cubicBezTo>
                    <a:pt x="13376" y="0"/>
                    <a:pt x="17246" y="3870"/>
                    <a:pt x="17246" y="8640"/>
                  </a:cubicBezTo>
                  <a:lnTo>
                    <a:pt x="17246" y="204714"/>
                  </a:lnTo>
                  <a:cubicBezTo>
                    <a:pt x="17246" y="205247"/>
                    <a:pt x="16812" y="205681"/>
                    <a:pt x="16278" y="20568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2" name="Google Shape;222;p11"/>
            <p:cNvSpPr/>
            <p:nvPr/>
          </p:nvSpPr>
          <p:spPr>
            <a:xfrm>
              <a:off x="3731175" y="1221325"/>
              <a:ext cx="304400" cy="5012775"/>
            </a:xfrm>
            <a:custGeom>
              <a:avLst/>
              <a:gdLst/>
              <a:ahLst/>
              <a:cxnLst/>
              <a:rect l="l" t="t" r="r" b="b"/>
              <a:pathLst>
                <a:path w="12176" h="200511" fill="none" extrusionOk="0">
                  <a:moveTo>
                    <a:pt x="11175" y="200510"/>
                  </a:moveTo>
                  <a:lnTo>
                    <a:pt x="1001" y="200510"/>
                  </a:lnTo>
                  <a:cubicBezTo>
                    <a:pt x="434" y="200510"/>
                    <a:pt x="0" y="200043"/>
                    <a:pt x="0" y="199510"/>
                  </a:cubicBezTo>
                  <a:lnTo>
                    <a:pt x="0" y="6071"/>
                  </a:lnTo>
                  <a:cubicBezTo>
                    <a:pt x="0" y="2702"/>
                    <a:pt x="2736" y="0"/>
                    <a:pt x="6071" y="0"/>
                  </a:cubicBezTo>
                  <a:lnTo>
                    <a:pt x="6071" y="0"/>
                  </a:lnTo>
                  <a:cubicBezTo>
                    <a:pt x="9440" y="0"/>
                    <a:pt x="12176" y="2702"/>
                    <a:pt x="12176" y="6071"/>
                  </a:cubicBezTo>
                  <a:lnTo>
                    <a:pt x="12176" y="199510"/>
                  </a:lnTo>
                  <a:cubicBezTo>
                    <a:pt x="12142" y="200043"/>
                    <a:pt x="11709" y="200510"/>
                    <a:pt x="11175" y="20051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3" name="Google Shape;223;p11"/>
            <p:cNvSpPr/>
            <p:nvPr/>
          </p:nvSpPr>
          <p:spPr>
            <a:xfrm>
              <a:off x="3795375" y="1285525"/>
              <a:ext cx="176000" cy="4883525"/>
            </a:xfrm>
            <a:custGeom>
              <a:avLst/>
              <a:gdLst/>
              <a:ahLst/>
              <a:cxnLst/>
              <a:rect l="l" t="t" r="r" b="b"/>
              <a:pathLst>
                <a:path w="7040" h="195341" fill="none" extrusionOk="0">
                  <a:moveTo>
                    <a:pt x="6072" y="195340"/>
                  </a:moveTo>
                  <a:lnTo>
                    <a:pt x="968" y="195340"/>
                  </a:lnTo>
                  <a:cubicBezTo>
                    <a:pt x="434" y="195340"/>
                    <a:pt x="1" y="194907"/>
                    <a:pt x="1" y="194373"/>
                  </a:cubicBezTo>
                  <a:lnTo>
                    <a:pt x="1" y="3537"/>
                  </a:lnTo>
                  <a:cubicBezTo>
                    <a:pt x="1" y="1568"/>
                    <a:pt x="1569" y="1"/>
                    <a:pt x="3503" y="1"/>
                  </a:cubicBezTo>
                  <a:lnTo>
                    <a:pt x="3503" y="1"/>
                  </a:lnTo>
                  <a:cubicBezTo>
                    <a:pt x="5471" y="1"/>
                    <a:pt x="7039" y="1568"/>
                    <a:pt x="7039" y="3537"/>
                  </a:cubicBezTo>
                  <a:lnTo>
                    <a:pt x="7039" y="194373"/>
                  </a:lnTo>
                  <a:cubicBezTo>
                    <a:pt x="7039" y="194907"/>
                    <a:pt x="6605" y="195340"/>
                    <a:pt x="6072" y="19534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4" name="Google Shape;224;p11"/>
            <p:cNvSpPr/>
            <p:nvPr/>
          </p:nvSpPr>
          <p:spPr>
            <a:xfrm>
              <a:off x="3858750" y="1349750"/>
              <a:ext cx="49225" cy="4755075"/>
            </a:xfrm>
            <a:custGeom>
              <a:avLst/>
              <a:gdLst/>
              <a:ahLst/>
              <a:cxnLst/>
              <a:rect l="l" t="t" r="r" b="b"/>
              <a:pathLst>
                <a:path w="1969" h="190203" fill="none" extrusionOk="0">
                  <a:moveTo>
                    <a:pt x="968" y="190203"/>
                  </a:moveTo>
                  <a:lnTo>
                    <a:pt x="968" y="190203"/>
                  </a:lnTo>
                  <a:cubicBezTo>
                    <a:pt x="435" y="190203"/>
                    <a:pt x="1" y="189769"/>
                    <a:pt x="1" y="189236"/>
                  </a:cubicBezTo>
                  <a:lnTo>
                    <a:pt x="1" y="1001"/>
                  </a:lnTo>
                  <a:cubicBezTo>
                    <a:pt x="1" y="434"/>
                    <a:pt x="435" y="0"/>
                    <a:pt x="968" y="0"/>
                  </a:cubicBezTo>
                  <a:lnTo>
                    <a:pt x="968" y="0"/>
                  </a:lnTo>
                  <a:cubicBezTo>
                    <a:pt x="1502" y="0"/>
                    <a:pt x="1936" y="434"/>
                    <a:pt x="1936" y="1001"/>
                  </a:cubicBezTo>
                  <a:lnTo>
                    <a:pt x="1936" y="189236"/>
                  </a:lnTo>
                  <a:cubicBezTo>
                    <a:pt x="1969" y="189769"/>
                    <a:pt x="1502" y="190203"/>
                    <a:pt x="968" y="19020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cxnSp>
        <p:nvCxnSpPr>
          <p:cNvPr id="225" name="Google Shape;225;p11"/>
          <p:cNvCxnSpPr/>
          <p:nvPr/>
        </p:nvCxnSpPr>
        <p:spPr>
          <a:xfrm rot="10800000" flipH="1">
            <a:off x="-4093567" y="-1423367"/>
            <a:ext cx="7909600" cy="4566400"/>
          </a:xfrm>
          <a:prstGeom prst="straightConnector1">
            <a:avLst/>
          </a:prstGeom>
          <a:noFill/>
          <a:ln w="9525" cap="flat" cmpd="sng">
            <a:solidFill>
              <a:schemeClr val="lt1"/>
            </a:solidFill>
            <a:prstDash val="solid"/>
            <a:round/>
            <a:headEnd type="none" w="med" len="med"/>
            <a:tailEnd type="none" w="med" len="med"/>
          </a:ln>
        </p:spPr>
      </p:cxnSp>
      <p:sp>
        <p:nvSpPr>
          <p:cNvPr id="226" name="Google Shape;226;p11"/>
          <p:cNvSpPr/>
          <p:nvPr/>
        </p:nvSpPr>
        <p:spPr>
          <a:xfrm rot="-1799996">
            <a:off x="-3682310" y="709287"/>
            <a:ext cx="8849619" cy="431893"/>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7" name="Google Shape;227;p11"/>
          <p:cNvSpPr/>
          <p:nvPr/>
        </p:nvSpPr>
        <p:spPr>
          <a:xfrm>
            <a:off x="10464067" y="1222833"/>
            <a:ext cx="770000" cy="770000"/>
          </a:xfrm>
          <a:prstGeom prst="ellipse">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1185283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 header 1">
  <p:cSld name="Section header 1">
    <p:spTree>
      <p:nvGrpSpPr>
        <p:cNvPr id="1" name="Shape 280"/>
        <p:cNvGrpSpPr/>
        <p:nvPr/>
      </p:nvGrpSpPr>
      <p:grpSpPr>
        <a:xfrm>
          <a:off x="0" y="0"/>
          <a:ext cx="0" cy="0"/>
          <a:chOff x="0" y="0"/>
          <a:chExt cx="0" cy="0"/>
        </a:xfrm>
      </p:grpSpPr>
      <p:sp>
        <p:nvSpPr>
          <p:cNvPr id="281" name="Google Shape;281;p16"/>
          <p:cNvSpPr txBox="1">
            <a:spLocks noGrp="1"/>
          </p:cNvSpPr>
          <p:nvPr>
            <p:ph type="title"/>
          </p:nvPr>
        </p:nvSpPr>
        <p:spPr>
          <a:xfrm>
            <a:off x="2826533" y="2788667"/>
            <a:ext cx="4362400" cy="11224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3600"/>
              <a:buNone/>
              <a:defRPr sz="3600">
                <a:latin typeface="Jost Medium" pitchFamily="2" charset="0"/>
                <a:ea typeface="Jost Medium" pitchFamily="2" charset="0"/>
              </a:defRPr>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r>
              <a:rPr lang="pt-BR" dirty="0"/>
              <a:t>Clique para editar o título Mestre</a:t>
            </a:r>
            <a:endParaRPr dirty="0"/>
          </a:p>
        </p:txBody>
      </p:sp>
      <p:sp>
        <p:nvSpPr>
          <p:cNvPr id="282" name="Google Shape;282;p16"/>
          <p:cNvSpPr txBox="1">
            <a:spLocks noGrp="1"/>
          </p:cNvSpPr>
          <p:nvPr>
            <p:ph type="title" idx="2" hasCustomPrompt="1"/>
          </p:nvPr>
        </p:nvSpPr>
        <p:spPr>
          <a:xfrm>
            <a:off x="1043367" y="2788668"/>
            <a:ext cx="1736800" cy="1853600"/>
          </a:xfrm>
          <a:prstGeom prst="rect">
            <a:avLst/>
          </a:prstGeom>
          <a:solidFill>
            <a:schemeClr val="lt2"/>
          </a:solidFill>
          <a:ln>
            <a:noFill/>
          </a:ln>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sz="8000">
                <a:solidFill>
                  <a:schemeClr val="lt1"/>
                </a:solidFill>
              </a:defRPr>
            </a:lvl1pPr>
            <a:lvl2pPr lvl="1" algn="ctr" rtl="0">
              <a:spcBef>
                <a:spcPts val="0"/>
              </a:spcBef>
              <a:spcAft>
                <a:spcPts val="0"/>
              </a:spcAft>
              <a:buClr>
                <a:schemeClr val="lt1"/>
              </a:buClr>
              <a:buSzPts val="6000"/>
              <a:buNone/>
              <a:defRPr sz="8000">
                <a:solidFill>
                  <a:schemeClr val="lt1"/>
                </a:solidFill>
              </a:defRPr>
            </a:lvl2pPr>
            <a:lvl3pPr lvl="2" algn="ctr" rtl="0">
              <a:spcBef>
                <a:spcPts val="0"/>
              </a:spcBef>
              <a:spcAft>
                <a:spcPts val="0"/>
              </a:spcAft>
              <a:buClr>
                <a:schemeClr val="lt1"/>
              </a:buClr>
              <a:buSzPts val="6000"/>
              <a:buNone/>
              <a:defRPr sz="8000">
                <a:solidFill>
                  <a:schemeClr val="lt1"/>
                </a:solidFill>
              </a:defRPr>
            </a:lvl3pPr>
            <a:lvl4pPr lvl="3" algn="ctr" rtl="0">
              <a:spcBef>
                <a:spcPts val="0"/>
              </a:spcBef>
              <a:spcAft>
                <a:spcPts val="0"/>
              </a:spcAft>
              <a:buClr>
                <a:schemeClr val="lt1"/>
              </a:buClr>
              <a:buSzPts val="6000"/>
              <a:buNone/>
              <a:defRPr sz="8000">
                <a:solidFill>
                  <a:schemeClr val="lt1"/>
                </a:solidFill>
              </a:defRPr>
            </a:lvl4pPr>
            <a:lvl5pPr lvl="4" algn="ctr" rtl="0">
              <a:spcBef>
                <a:spcPts val="0"/>
              </a:spcBef>
              <a:spcAft>
                <a:spcPts val="0"/>
              </a:spcAft>
              <a:buClr>
                <a:schemeClr val="lt1"/>
              </a:buClr>
              <a:buSzPts val="6000"/>
              <a:buNone/>
              <a:defRPr sz="8000">
                <a:solidFill>
                  <a:schemeClr val="lt1"/>
                </a:solidFill>
              </a:defRPr>
            </a:lvl5pPr>
            <a:lvl6pPr lvl="5" algn="ctr" rtl="0">
              <a:spcBef>
                <a:spcPts val="0"/>
              </a:spcBef>
              <a:spcAft>
                <a:spcPts val="0"/>
              </a:spcAft>
              <a:buClr>
                <a:schemeClr val="lt1"/>
              </a:buClr>
              <a:buSzPts val="6000"/>
              <a:buNone/>
              <a:defRPr sz="8000">
                <a:solidFill>
                  <a:schemeClr val="lt1"/>
                </a:solidFill>
              </a:defRPr>
            </a:lvl6pPr>
            <a:lvl7pPr lvl="6" algn="ctr" rtl="0">
              <a:spcBef>
                <a:spcPts val="0"/>
              </a:spcBef>
              <a:spcAft>
                <a:spcPts val="0"/>
              </a:spcAft>
              <a:buClr>
                <a:schemeClr val="lt1"/>
              </a:buClr>
              <a:buSzPts val="6000"/>
              <a:buNone/>
              <a:defRPr sz="8000">
                <a:solidFill>
                  <a:schemeClr val="lt1"/>
                </a:solidFill>
              </a:defRPr>
            </a:lvl7pPr>
            <a:lvl8pPr lvl="7" algn="ctr" rtl="0">
              <a:spcBef>
                <a:spcPts val="0"/>
              </a:spcBef>
              <a:spcAft>
                <a:spcPts val="0"/>
              </a:spcAft>
              <a:buClr>
                <a:schemeClr val="lt1"/>
              </a:buClr>
              <a:buSzPts val="6000"/>
              <a:buNone/>
              <a:defRPr sz="8000">
                <a:solidFill>
                  <a:schemeClr val="lt1"/>
                </a:solidFill>
              </a:defRPr>
            </a:lvl8pPr>
            <a:lvl9pPr lvl="8" algn="ctr" rtl="0">
              <a:spcBef>
                <a:spcPts val="0"/>
              </a:spcBef>
              <a:spcAft>
                <a:spcPts val="0"/>
              </a:spcAft>
              <a:buClr>
                <a:schemeClr val="lt1"/>
              </a:buClr>
              <a:buSzPts val="6000"/>
              <a:buNone/>
              <a:defRPr sz="8000">
                <a:solidFill>
                  <a:schemeClr val="lt1"/>
                </a:solidFill>
              </a:defRPr>
            </a:lvl9pPr>
          </a:lstStyle>
          <a:p>
            <a:r>
              <a:t>xx%</a:t>
            </a:r>
          </a:p>
        </p:txBody>
      </p:sp>
      <p:sp>
        <p:nvSpPr>
          <p:cNvPr id="283" name="Google Shape;283;p16"/>
          <p:cNvSpPr txBox="1">
            <a:spLocks noGrp="1"/>
          </p:cNvSpPr>
          <p:nvPr>
            <p:ph type="subTitle" idx="1"/>
          </p:nvPr>
        </p:nvSpPr>
        <p:spPr>
          <a:xfrm>
            <a:off x="2826533" y="3911067"/>
            <a:ext cx="4206000" cy="747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r>
              <a:rPr lang="pt-BR"/>
              <a:t>Clique para editar o estilo do subtítulo Mestre</a:t>
            </a:r>
            <a:endParaRPr/>
          </a:p>
        </p:txBody>
      </p:sp>
      <p:sp>
        <p:nvSpPr>
          <p:cNvPr id="284" name="Google Shape;284;p16"/>
          <p:cNvSpPr/>
          <p:nvPr/>
        </p:nvSpPr>
        <p:spPr>
          <a:xfrm>
            <a:off x="10988167" y="5767533"/>
            <a:ext cx="2130000" cy="2130000"/>
          </a:xfrm>
          <a:prstGeom prst="ellipse">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5" name="Google Shape;285;p16"/>
          <p:cNvSpPr/>
          <p:nvPr/>
        </p:nvSpPr>
        <p:spPr>
          <a:xfrm rot="3665732">
            <a:off x="-1440377" y="5019165"/>
            <a:ext cx="5957560" cy="3079400"/>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6" name="Google Shape;286;p16"/>
          <p:cNvSpPr/>
          <p:nvPr/>
        </p:nvSpPr>
        <p:spPr>
          <a:xfrm rot="-7843478">
            <a:off x="7528465" y="-941610"/>
            <a:ext cx="5285496" cy="2732017"/>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87" name="Google Shape;287;p16"/>
          <p:cNvGrpSpPr/>
          <p:nvPr/>
        </p:nvGrpSpPr>
        <p:grpSpPr>
          <a:xfrm rot="9899967">
            <a:off x="-1434959" y="-7566435"/>
            <a:ext cx="2343021" cy="9772475"/>
            <a:chOff x="3030675" y="511650"/>
            <a:chExt cx="1705400" cy="6431275"/>
          </a:xfrm>
        </p:grpSpPr>
        <p:sp>
          <p:nvSpPr>
            <p:cNvPr id="288" name="Google Shape;288;p16"/>
            <p:cNvSpPr/>
            <p:nvPr/>
          </p:nvSpPr>
          <p:spPr>
            <a:xfrm>
              <a:off x="3030675" y="511650"/>
              <a:ext cx="1705400" cy="6431275"/>
            </a:xfrm>
            <a:custGeom>
              <a:avLst/>
              <a:gdLst/>
              <a:ahLst/>
              <a:cxnLst/>
              <a:rect l="l" t="t" r="r" b="b"/>
              <a:pathLst>
                <a:path w="68216" h="257251" fill="none" extrusionOk="0">
                  <a:moveTo>
                    <a:pt x="67248" y="257251"/>
                  </a:moveTo>
                  <a:lnTo>
                    <a:pt x="968" y="257251"/>
                  </a:lnTo>
                  <a:cubicBezTo>
                    <a:pt x="434" y="257251"/>
                    <a:pt x="0" y="256817"/>
                    <a:pt x="0" y="256284"/>
                  </a:cubicBezTo>
                  <a:lnTo>
                    <a:pt x="0" y="34091"/>
                  </a:lnTo>
                  <a:cubicBezTo>
                    <a:pt x="0" y="15278"/>
                    <a:pt x="15278" y="0"/>
                    <a:pt x="34091" y="0"/>
                  </a:cubicBezTo>
                  <a:lnTo>
                    <a:pt x="34091" y="0"/>
                  </a:lnTo>
                  <a:cubicBezTo>
                    <a:pt x="52938" y="0"/>
                    <a:pt x="68216" y="15278"/>
                    <a:pt x="68216" y="34091"/>
                  </a:cubicBezTo>
                  <a:lnTo>
                    <a:pt x="68216" y="256284"/>
                  </a:lnTo>
                  <a:cubicBezTo>
                    <a:pt x="68216" y="256817"/>
                    <a:pt x="67782" y="257251"/>
                    <a:pt x="67248" y="25725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9" name="Google Shape;289;p16"/>
            <p:cNvSpPr/>
            <p:nvPr/>
          </p:nvSpPr>
          <p:spPr>
            <a:xfrm>
              <a:off x="3094050" y="575850"/>
              <a:ext cx="1577825" cy="6302875"/>
            </a:xfrm>
            <a:custGeom>
              <a:avLst/>
              <a:gdLst/>
              <a:ahLst/>
              <a:cxnLst/>
              <a:rect l="l" t="t" r="r" b="b"/>
              <a:pathLst>
                <a:path w="63113" h="252115" fill="none" extrusionOk="0">
                  <a:moveTo>
                    <a:pt x="62145" y="252114"/>
                  </a:moveTo>
                  <a:lnTo>
                    <a:pt x="968" y="252114"/>
                  </a:lnTo>
                  <a:cubicBezTo>
                    <a:pt x="434" y="252114"/>
                    <a:pt x="0" y="251681"/>
                    <a:pt x="0" y="251147"/>
                  </a:cubicBezTo>
                  <a:lnTo>
                    <a:pt x="0" y="31557"/>
                  </a:lnTo>
                  <a:cubicBezTo>
                    <a:pt x="0" y="14144"/>
                    <a:pt x="14144" y="1"/>
                    <a:pt x="31556" y="1"/>
                  </a:cubicBezTo>
                  <a:lnTo>
                    <a:pt x="31556" y="1"/>
                  </a:lnTo>
                  <a:cubicBezTo>
                    <a:pt x="49002" y="1"/>
                    <a:pt x="63112" y="14144"/>
                    <a:pt x="63112" y="31557"/>
                  </a:cubicBezTo>
                  <a:lnTo>
                    <a:pt x="63112" y="251147"/>
                  </a:lnTo>
                  <a:cubicBezTo>
                    <a:pt x="63112" y="251681"/>
                    <a:pt x="62678" y="252114"/>
                    <a:pt x="62145" y="25211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0" name="Google Shape;290;p16"/>
            <p:cNvSpPr/>
            <p:nvPr/>
          </p:nvSpPr>
          <p:spPr>
            <a:xfrm>
              <a:off x="3158250" y="640900"/>
              <a:ext cx="1450225" cy="6173600"/>
            </a:xfrm>
            <a:custGeom>
              <a:avLst/>
              <a:gdLst/>
              <a:ahLst/>
              <a:cxnLst/>
              <a:rect l="l" t="t" r="r" b="b"/>
              <a:pathLst>
                <a:path w="58009" h="246944" fill="none" extrusionOk="0">
                  <a:moveTo>
                    <a:pt x="57042" y="246944"/>
                  </a:moveTo>
                  <a:lnTo>
                    <a:pt x="968" y="246944"/>
                  </a:lnTo>
                  <a:cubicBezTo>
                    <a:pt x="435" y="246944"/>
                    <a:pt x="1" y="246510"/>
                    <a:pt x="1" y="245943"/>
                  </a:cubicBezTo>
                  <a:lnTo>
                    <a:pt x="1" y="28988"/>
                  </a:lnTo>
                  <a:cubicBezTo>
                    <a:pt x="1" y="12976"/>
                    <a:pt x="12977" y="1"/>
                    <a:pt x="28988" y="1"/>
                  </a:cubicBezTo>
                  <a:lnTo>
                    <a:pt x="28988" y="1"/>
                  </a:lnTo>
                  <a:cubicBezTo>
                    <a:pt x="45033" y="1"/>
                    <a:pt x="58009" y="12976"/>
                    <a:pt x="58009" y="28988"/>
                  </a:cubicBezTo>
                  <a:lnTo>
                    <a:pt x="58009" y="245943"/>
                  </a:lnTo>
                  <a:cubicBezTo>
                    <a:pt x="58009" y="246477"/>
                    <a:pt x="57575" y="246944"/>
                    <a:pt x="57042" y="24694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1" name="Google Shape;291;p16"/>
            <p:cNvSpPr/>
            <p:nvPr/>
          </p:nvSpPr>
          <p:spPr>
            <a:xfrm>
              <a:off x="3221650" y="705125"/>
              <a:ext cx="1323450" cy="6044350"/>
            </a:xfrm>
            <a:custGeom>
              <a:avLst/>
              <a:gdLst/>
              <a:ahLst/>
              <a:cxnLst/>
              <a:rect l="l" t="t" r="r" b="b"/>
              <a:pathLst>
                <a:path w="52938" h="241774" fill="none" extrusionOk="0">
                  <a:moveTo>
                    <a:pt x="51937" y="241773"/>
                  </a:moveTo>
                  <a:lnTo>
                    <a:pt x="967" y="241773"/>
                  </a:lnTo>
                  <a:cubicBezTo>
                    <a:pt x="434" y="241773"/>
                    <a:pt x="0" y="241339"/>
                    <a:pt x="0" y="240806"/>
                  </a:cubicBezTo>
                  <a:lnTo>
                    <a:pt x="0" y="26452"/>
                  </a:lnTo>
                  <a:cubicBezTo>
                    <a:pt x="0" y="11842"/>
                    <a:pt x="11842" y="0"/>
                    <a:pt x="26452" y="0"/>
                  </a:cubicBezTo>
                  <a:lnTo>
                    <a:pt x="26452" y="0"/>
                  </a:lnTo>
                  <a:cubicBezTo>
                    <a:pt x="41096" y="0"/>
                    <a:pt x="52938" y="11842"/>
                    <a:pt x="52938" y="26452"/>
                  </a:cubicBezTo>
                  <a:lnTo>
                    <a:pt x="52938" y="240806"/>
                  </a:lnTo>
                  <a:cubicBezTo>
                    <a:pt x="52938" y="241339"/>
                    <a:pt x="52504" y="241773"/>
                    <a:pt x="51937" y="24177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2" name="Google Shape;292;p16"/>
            <p:cNvSpPr/>
            <p:nvPr/>
          </p:nvSpPr>
          <p:spPr>
            <a:xfrm>
              <a:off x="3285025" y="769325"/>
              <a:ext cx="1195875" cy="5915925"/>
            </a:xfrm>
            <a:custGeom>
              <a:avLst/>
              <a:gdLst/>
              <a:ahLst/>
              <a:cxnLst/>
              <a:rect l="l" t="t" r="r" b="b"/>
              <a:pathLst>
                <a:path w="47835" h="236637" fill="none" extrusionOk="0">
                  <a:moveTo>
                    <a:pt x="46867" y="236637"/>
                  </a:moveTo>
                  <a:lnTo>
                    <a:pt x="1001" y="236637"/>
                  </a:lnTo>
                  <a:cubicBezTo>
                    <a:pt x="467" y="236637"/>
                    <a:pt x="0" y="236203"/>
                    <a:pt x="0" y="235669"/>
                  </a:cubicBezTo>
                  <a:lnTo>
                    <a:pt x="0" y="23918"/>
                  </a:lnTo>
                  <a:cubicBezTo>
                    <a:pt x="0" y="10708"/>
                    <a:pt x="10708" y="1"/>
                    <a:pt x="23917" y="1"/>
                  </a:cubicBezTo>
                  <a:lnTo>
                    <a:pt x="23917" y="1"/>
                  </a:lnTo>
                  <a:cubicBezTo>
                    <a:pt x="37127" y="1"/>
                    <a:pt x="47834" y="10708"/>
                    <a:pt x="47834" y="23918"/>
                  </a:cubicBezTo>
                  <a:lnTo>
                    <a:pt x="47834" y="235669"/>
                  </a:lnTo>
                  <a:cubicBezTo>
                    <a:pt x="47834" y="236203"/>
                    <a:pt x="47401" y="236637"/>
                    <a:pt x="46867" y="236637"/>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3" name="Google Shape;293;p16"/>
            <p:cNvSpPr/>
            <p:nvPr/>
          </p:nvSpPr>
          <p:spPr>
            <a:xfrm>
              <a:off x="3349225" y="834375"/>
              <a:ext cx="1068300" cy="5786675"/>
            </a:xfrm>
            <a:custGeom>
              <a:avLst/>
              <a:gdLst/>
              <a:ahLst/>
              <a:cxnLst/>
              <a:rect l="l" t="t" r="r" b="b"/>
              <a:pathLst>
                <a:path w="42732" h="231467" fill="none" extrusionOk="0">
                  <a:moveTo>
                    <a:pt x="41764" y="231466"/>
                  </a:moveTo>
                  <a:lnTo>
                    <a:pt x="968" y="231466"/>
                  </a:lnTo>
                  <a:cubicBezTo>
                    <a:pt x="434" y="231466"/>
                    <a:pt x="1" y="231032"/>
                    <a:pt x="1" y="230465"/>
                  </a:cubicBezTo>
                  <a:lnTo>
                    <a:pt x="1" y="21349"/>
                  </a:lnTo>
                  <a:cubicBezTo>
                    <a:pt x="1" y="9541"/>
                    <a:pt x="9574" y="0"/>
                    <a:pt x="21349" y="0"/>
                  </a:cubicBezTo>
                  <a:lnTo>
                    <a:pt x="21349" y="0"/>
                  </a:lnTo>
                  <a:cubicBezTo>
                    <a:pt x="33158" y="0"/>
                    <a:pt x="42731" y="9541"/>
                    <a:pt x="42731" y="21349"/>
                  </a:cubicBezTo>
                  <a:lnTo>
                    <a:pt x="42731" y="230465"/>
                  </a:lnTo>
                  <a:cubicBezTo>
                    <a:pt x="42731" y="231032"/>
                    <a:pt x="42298" y="231466"/>
                    <a:pt x="41764" y="23146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4" name="Google Shape;294;p16"/>
            <p:cNvSpPr/>
            <p:nvPr/>
          </p:nvSpPr>
          <p:spPr>
            <a:xfrm>
              <a:off x="3412600" y="898575"/>
              <a:ext cx="940700" cy="5657425"/>
            </a:xfrm>
            <a:custGeom>
              <a:avLst/>
              <a:gdLst/>
              <a:ahLst/>
              <a:cxnLst/>
              <a:rect l="l" t="t" r="r" b="b"/>
              <a:pathLst>
                <a:path w="37628" h="226297" fill="none" extrusionOk="0">
                  <a:moveTo>
                    <a:pt x="36660" y="226296"/>
                  </a:moveTo>
                  <a:lnTo>
                    <a:pt x="968" y="226296"/>
                  </a:lnTo>
                  <a:cubicBezTo>
                    <a:pt x="434" y="226296"/>
                    <a:pt x="1" y="225863"/>
                    <a:pt x="1" y="225329"/>
                  </a:cubicBezTo>
                  <a:lnTo>
                    <a:pt x="1" y="18814"/>
                  </a:lnTo>
                  <a:cubicBezTo>
                    <a:pt x="1" y="8440"/>
                    <a:pt x="8440" y="1"/>
                    <a:pt x="18814" y="1"/>
                  </a:cubicBezTo>
                  <a:lnTo>
                    <a:pt x="18814" y="1"/>
                  </a:lnTo>
                  <a:cubicBezTo>
                    <a:pt x="29222" y="1"/>
                    <a:pt x="37628" y="8440"/>
                    <a:pt x="37628" y="18814"/>
                  </a:cubicBezTo>
                  <a:lnTo>
                    <a:pt x="37628" y="225329"/>
                  </a:lnTo>
                  <a:cubicBezTo>
                    <a:pt x="37628" y="225863"/>
                    <a:pt x="37194" y="226296"/>
                    <a:pt x="36660" y="22629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5" name="Google Shape;295;p16"/>
            <p:cNvSpPr/>
            <p:nvPr/>
          </p:nvSpPr>
          <p:spPr>
            <a:xfrm>
              <a:off x="3476825" y="962800"/>
              <a:ext cx="813100" cy="5528975"/>
            </a:xfrm>
            <a:custGeom>
              <a:avLst/>
              <a:gdLst/>
              <a:ahLst/>
              <a:cxnLst/>
              <a:rect l="l" t="t" r="r" b="b"/>
              <a:pathLst>
                <a:path w="32524" h="221159" fill="none" extrusionOk="0">
                  <a:moveTo>
                    <a:pt x="31556" y="221159"/>
                  </a:moveTo>
                  <a:lnTo>
                    <a:pt x="968" y="221159"/>
                  </a:lnTo>
                  <a:cubicBezTo>
                    <a:pt x="434" y="221159"/>
                    <a:pt x="0" y="220725"/>
                    <a:pt x="0" y="220191"/>
                  </a:cubicBezTo>
                  <a:lnTo>
                    <a:pt x="0" y="16279"/>
                  </a:lnTo>
                  <a:cubicBezTo>
                    <a:pt x="0" y="7306"/>
                    <a:pt x="7272" y="0"/>
                    <a:pt x="16245" y="0"/>
                  </a:cubicBezTo>
                  <a:lnTo>
                    <a:pt x="16245" y="0"/>
                  </a:lnTo>
                  <a:cubicBezTo>
                    <a:pt x="25252" y="0"/>
                    <a:pt x="32524" y="7306"/>
                    <a:pt x="32524" y="16279"/>
                  </a:cubicBezTo>
                  <a:lnTo>
                    <a:pt x="32524" y="220191"/>
                  </a:lnTo>
                  <a:cubicBezTo>
                    <a:pt x="32524" y="220725"/>
                    <a:pt x="32090" y="221159"/>
                    <a:pt x="31556" y="221159"/>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6" name="Google Shape;296;p16"/>
            <p:cNvSpPr/>
            <p:nvPr/>
          </p:nvSpPr>
          <p:spPr>
            <a:xfrm>
              <a:off x="3540200" y="1027850"/>
              <a:ext cx="686350" cy="5399725"/>
            </a:xfrm>
            <a:custGeom>
              <a:avLst/>
              <a:gdLst/>
              <a:ahLst/>
              <a:cxnLst/>
              <a:rect l="l" t="t" r="r" b="b"/>
              <a:pathLst>
                <a:path w="27454" h="215989" fill="none" extrusionOk="0">
                  <a:moveTo>
                    <a:pt x="26453" y="215988"/>
                  </a:moveTo>
                  <a:lnTo>
                    <a:pt x="968" y="215988"/>
                  </a:lnTo>
                  <a:cubicBezTo>
                    <a:pt x="434" y="215988"/>
                    <a:pt x="0" y="215521"/>
                    <a:pt x="0" y="214988"/>
                  </a:cubicBezTo>
                  <a:lnTo>
                    <a:pt x="0" y="13710"/>
                  </a:lnTo>
                  <a:cubicBezTo>
                    <a:pt x="0" y="6138"/>
                    <a:pt x="6138" y="0"/>
                    <a:pt x="13710" y="0"/>
                  </a:cubicBezTo>
                  <a:lnTo>
                    <a:pt x="13710" y="0"/>
                  </a:lnTo>
                  <a:cubicBezTo>
                    <a:pt x="21282" y="0"/>
                    <a:pt x="27420" y="6138"/>
                    <a:pt x="27420" y="13710"/>
                  </a:cubicBezTo>
                  <a:lnTo>
                    <a:pt x="27420" y="214988"/>
                  </a:lnTo>
                  <a:cubicBezTo>
                    <a:pt x="27453" y="215521"/>
                    <a:pt x="27020" y="215988"/>
                    <a:pt x="26453" y="21598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7" name="Google Shape;297;p16"/>
            <p:cNvSpPr/>
            <p:nvPr/>
          </p:nvSpPr>
          <p:spPr>
            <a:xfrm>
              <a:off x="3603575" y="1092050"/>
              <a:ext cx="558750" cy="5270475"/>
            </a:xfrm>
            <a:custGeom>
              <a:avLst/>
              <a:gdLst/>
              <a:ahLst/>
              <a:cxnLst/>
              <a:rect l="l" t="t" r="r" b="b"/>
              <a:pathLst>
                <a:path w="22350" h="210819" fill="none" extrusionOk="0">
                  <a:moveTo>
                    <a:pt x="21383" y="210818"/>
                  </a:moveTo>
                  <a:lnTo>
                    <a:pt x="1001" y="210818"/>
                  </a:lnTo>
                  <a:cubicBezTo>
                    <a:pt x="468" y="210818"/>
                    <a:pt x="1" y="210385"/>
                    <a:pt x="1" y="209851"/>
                  </a:cubicBezTo>
                  <a:lnTo>
                    <a:pt x="1" y="11175"/>
                  </a:lnTo>
                  <a:cubicBezTo>
                    <a:pt x="1" y="5004"/>
                    <a:pt x="5004" y="1"/>
                    <a:pt x="11175" y="1"/>
                  </a:cubicBezTo>
                  <a:lnTo>
                    <a:pt x="11175" y="1"/>
                  </a:lnTo>
                  <a:cubicBezTo>
                    <a:pt x="17346" y="1"/>
                    <a:pt x="22350" y="5004"/>
                    <a:pt x="22350" y="11175"/>
                  </a:cubicBezTo>
                  <a:lnTo>
                    <a:pt x="22350" y="209851"/>
                  </a:lnTo>
                  <a:cubicBezTo>
                    <a:pt x="22350" y="210385"/>
                    <a:pt x="21916" y="210818"/>
                    <a:pt x="21383" y="21081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8" name="Google Shape;298;p16"/>
            <p:cNvSpPr/>
            <p:nvPr/>
          </p:nvSpPr>
          <p:spPr>
            <a:xfrm>
              <a:off x="3667800" y="1156275"/>
              <a:ext cx="431150" cy="5142025"/>
            </a:xfrm>
            <a:custGeom>
              <a:avLst/>
              <a:gdLst/>
              <a:ahLst/>
              <a:cxnLst/>
              <a:rect l="l" t="t" r="r" b="b"/>
              <a:pathLst>
                <a:path w="17246" h="205681" fill="none" extrusionOk="0">
                  <a:moveTo>
                    <a:pt x="16278" y="205681"/>
                  </a:moveTo>
                  <a:lnTo>
                    <a:pt x="967" y="205681"/>
                  </a:lnTo>
                  <a:cubicBezTo>
                    <a:pt x="434" y="205681"/>
                    <a:pt x="0" y="205247"/>
                    <a:pt x="0" y="204714"/>
                  </a:cubicBezTo>
                  <a:lnTo>
                    <a:pt x="0" y="8640"/>
                  </a:lnTo>
                  <a:cubicBezTo>
                    <a:pt x="0" y="3870"/>
                    <a:pt x="3870" y="0"/>
                    <a:pt x="8606" y="0"/>
                  </a:cubicBezTo>
                  <a:lnTo>
                    <a:pt x="8606" y="0"/>
                  </a:lnTo>
                  <a:cubicBezTo>
                    <a:pt x="13376" y="0"/>
                    <a:pt x="17246" y="3870"/>
                    <a:pt x="17246" y="8640"/>
                  </a:cubicBezTo>
                  <a:lnTo>
                    <a:pt x="17246" y="204714"/>
                  </a:lnTo>
                  <a:cubicBezTo>
                    <a:pt x="17246" y="205247"/>
                    <a:pt x="16812" y="205681"/>
                    <a:pt x="16278" y="20568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9" name="Google Shape;299;p16"/>
            <p:cNvSpPr/>
            <p:nvPr/>
          </p:nvSpPr>
          <p:spPr>
            <a:xfrm>
              <a:off x="3731175" y="1221325"/>
              <a:ext cx="304400" cy="5012775"/>
            </a:xfrm>
            <a:custGeom>
              <a:avLst/>
              <a:gdLst/>
              <a:ahLst/>
              <a:cxnLst/>
              <a:rect l="l" t="t" r="r" b="b"/>
              <a:pathLst>
                <a:path w="12176" h="200511" fill="none" extrusionOk="0">
                  <a:moveTo>
                    <a:pt x="11175" y="200510"/>
                  </a:moveTo>
                  <a:lnTo>
                    <a:pt x="1001" y="200510"/>
                  </a:lnTo>
                  <a:cubicBezTo>
                    <a:pt x="434" y="200510"/>
                    <a:pt x="0" y="200043"/>
                    <a:pt x="0" y="199510"/>
                  </a:cubicBezTo>
                  <a:lnTo>
                    <a:pt x="0" y="6071"/>
                  </a:lnTo>
                  <a:cubicBezTo>
                    <a:pt x="0" y="2702"/>
                    <a:pt x="2736" y="0"/>
                    <a:pt x="6071" y="0"/>
                  </a:cubicBezTo>
                  <a:lnTo>
                    <a:pt x="6071" y="0"/>
                  </a:lnTo>
                  <a:cubicBezTo>
                    <a:pt x="9440" y="0"/>
                    <a:pt x="12176" y="2702"/>
                    <a:pt x="12176" y="6071"/>
                  </a:cubicBezTo>
                  <a:lnTo>
                    <a:pt x="12176" y="199510"/>
                  </a:lnTo>
                  <a:cubicBezTo>
                    <a:pt x="12142" y="200043"/>
                    <a:pt x="11709" y="200510"/>
                    <a:pt x="11175" y="20051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0" name="Google Shape;300;p16"/>
            <p:cNvSpPr/>
            <p:nvPr/>
          </p:nvSpPr>
          <p:spPr>
            <a:xfrm>
              <a:off x="3795375" y="1285525"/>
              <a:ext cx="176000" cy="4883525"/>
            </a:xfrm>
            <a:custGeom>
              <a:avLst/>
              <a:gdLst/>
              <a:ahLst/>
              <a:cxnLst/>
              <a:rect l="l" t="t" r="r" b="b"/>
              <a:pathLst>
                <a:path w="7040" h="195341" fill="none" extrusionOk="0">
                  <a:moveTo>
                    <a:pt x="6072" y="195340"/>
                  </a:moveTo>
                  <a:lnTo>
                    <a:pt x="968" y="195340"/>
                  </a:lnTo>
                  <a:cubicBezTo>
                    <a:pt x="434" y="195340"/>
                    <a:pt x="1" y="194907"/>
                    <a:pt x="1" y="194373"/>
                  </a:cubicBezTo>
                  <a:lnTo>
                    <a:pt x="1" y="3537"/>
                  </a:lnTo>
                  <a:cubicBezTo>
                    <a:pt x="1" y="1568"/>
                    <a:pt x="1569" y="1"/>
                    <a:pt x="3503" y="1"/>
                  </a:cubicBezTo>
                  <a:lnTo>
                    <a:pt x="3503" y="1"/>
                  </a:lnTo>
                  <a:cubicBezTo>
                    <a:pt x="5471" y="1"/>
                    <a:pt x="7039" y="1568"/>
                    <a:pt x="7039" y="3537"/>
                  </a:cubicBezTo>
                  <a:lnTo>
                    <a:pt x="7039" y="194373"/>
                  </a:lnTo>
                  <a:cubicBezTo>
                    <a:pt x="7039" y="194907"/>
                    <a:pt x="6605" y="195340"/>
                    <a:pt x="6072" y="19534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1" name="Google Shape;301;p16"/>
            <p:cNvSpPr/>
            <p:nvPr/>
          </p:nvSpPr>
          <p:spPr>
            <a:xfrm>
              <a:off x="3858750" y="1349750"/>
              <a:ext cx="49225" cy="4755075"/>
            </a:xfrm>
            <a:custGeom>
              <a:avLst/>
              <a:gdLst/>
              <a:ahLst/>
              <a:cxnLst/>
              <a:rect l="l" t="t" r="r" b="b"/>
              <a:pathLst>
                <a:path w="1969" h="190203" fill="none" extrusionOk="0">
                  <a:moveTo>
                    <a:pt x="968" y="190203"/>
                  </a:moveTo>
                  <a:lnTo>
                    <a:pt x="968" y="190203"/>
                  </a:lnTo>
                  <a:cubicBezTo>
                    <a:pt x="435" y="190203"/>
                    <a:pt x="1" y="189769"/>
                    <a:pt x="1" y="189236"/>
                  </a:cubicBezTo>
                  <a:lnTo>
                    <a:pt x="1" y="1001"/>
                  </a:lnTo>
                  <a:cubicBezTo>
                    <a:pt x="1" y="434"/>
                    <a:pt x="435" y="0"/>
                    <a:pt x="968" y="0"/>
                  </a:cubicBezTo>
                  <a:lnTo>
                    <a:pt x="968" y="0"/>
                  </a:lnTo>
                  <a:cubicBezTo>
                    <a:pt x="1502" y="0"/>
                    <a:pt x="1936" y="434"/>
                    <a:pt x="1936" y="1001"/>
                  </a:cubicBezTo>
                  <a:lnTo>
                    <a:pt x="1936" y="189236"/>
                  </a:lnTo>
                  <a:cubicBezTo>
                    <a:pt x="1969" y="189769"/>
                    <a:pt x="1502" y="190203"/>
                    <a:pt x="968" y="19020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02" name="Google Shape;302;p16"/>
          <p:cNvSpPr/>
          <p:nvPr/>
        </p:nvSpPr>
        <p:spPr>
          <a:xfrm rot="9900198">
            <a:off x="280904" y="-894483"/>
            <a:ext cx="1221193" cy="1221193"/>
          </a:xfrm>
          <a:prstGeom prst="ellipse">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6829812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303"/>
        <p:cNvGrpSpPr/>
        <p:nvPr/>
      </p:nvGrpSpPr>
      <p:grpSpPr>
        <a:xfrm>
          <a:off x="0" y="0"/>
          <a:ext cx="0" cy="0"/>
          <a:chOff x="0" y="0"/>
          <a:chExt cx="0" cy="0"/>
        </a:xfrm>
      </p:grpSpPr>
      <p:sp>
        <p:nvSpPr>
          <p:cNvPr id="304" name="Google Shape;304;p17"/>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pt-BR"/>
              <a:t>Clique para editar o título Mestre</a:t>
            </a:r>
            <a:endParaRPr/>
          </a:p>
        </p:txBody>
      </p:sp>
      <p:sp>
        <p:nvSpPr>
          <p:cNvPr id="305" name="Google Shape;305;p17"/>
          <p:cNvSpPr txBox="1">
            <a:spLocks noGrp="1"/>
          </p:cNvSpPr>
          <p:nvPr>
            <p:ph type="subTitle" idx="1"/>
          </p:nvPr>
        </p:nvSpPr>
        <p:spPr>
          <a:xfrm>
            <a:off x="960000" y="3127433"/>
            <a:ext cx="3250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r>
              <a:rPr lang="pt-BR"/>
              <a:t>Clique para editar o estilo do subtítulo Mestre</a:t>
            </a:r>
            <a:endParaRPr/>
          </a:p>
        </p:txBody>
      </p:sp>
      <p:sp>
        <p:nvSpPr>
          <p:cNvPr id="306" name="Google Shape;306;p17"/>
          <p:cNvSpPr txBox="1">
            <a:spLocks noGrp="1"/>
          </p:cNvSpPr>
          <p:nvPr>
            <p:ph type="subTitle" idx="2"/>
          </p:nvPr>
        </p:nvSpPr>
        <p:spPr>
          <a:xfrm>
            <a:off x="4471033" y="3127433"/>
            <a:ext cx="3250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r>
              <a:rPr lang="pt-BR"/>
              <a:t>Clique para editar o estilo do subtítulo Mestre</a:t>
            </a:r>
            <a:endParaRPr/>
          </a:p>
        </p:txBody>
      </p:sp>
      <p:sp>
        <p:nvSpPr>
          <p:cNvPr id="307" name="Google Shape;307;p17"/>
          <p:cNvSpPr txBox="1">
            <a:spLocks noGrp="1"/>
          </p:cNvSpPr>
          <p:nvPr>
            <p:ph type="subTitle" idx="3"/>
          </p:nvPr>
        </p:nvSpPr>
        <p:spPr>
          <a:xfrm>
            <a:off x="960000" y="5445033"/>
            <a:ext cx="3250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r>
              <a:rPr lang="pt-BR"/>
              <a:t>Clique para editar o estilo do subtítulo Mestre</a:t>
            </a:r>
            <a:endParaRPr/>
          </a:p>
        </p:txBody>
      </p:sp>
      <p:sp>
        <p:nvSpPr>
          <p:cNvPr id="308" name="Google Shape;308;p17"/>
          <p:cNvSpPr txBox="1">
            <a:spLocks noGrp="1"/>
          </p:cNvSpPr>
          <p:nvPr>
            <p:ph type="subTitle" idx="4"/>
          </p:nvPr>
        </p:nvSpPr>
        <p:spPr>
          <a:xfrm>
            <a:off x="4471033" y="5445033"/>
            <a:ext cx="3250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r>
              <a:rPr lang="pt-BR"/>
              <a:t>Clique para editar o estilo do subtítulo Mestre</a:t>
            </a:r>
            <a:endParaRPr/>
          </a:p>
        </p:txBody>
      </p:sp>
      <p:sp>
        <p:nvSpPr>
          <p:cNvPr id="309" name="Google Shape;309;p17"/>
          <p:cNvSpPr txBox="1">
            <a:spLocks noGrp="1"/>
          </p:cNvSpPr>
          <p:nvPr>
            <p:ph type="subTitle" idx="5"/>
          </p:nvPr>
        </p:nvSpPr>
        <p:spPr>
          <a:xfrm>
            <a:off x="7982067" y="3127433"/>
            <a:ext cx="3250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r>
              <a:rPr lang="pt-BR"/>
              <a:t>Clique para editar o estilo do subtítulo Mestre</a:t>
            </a:r>
            <a:endParaRPr/>
          </a:p>
        </p:txBody>
      </p:sp>
      <p:sp>
        <p:nvSpPr>
          <p:cNvPr id="310" name="Google Shape;310;p17"/>
          <p:cNvSpPr txBox="1">
            <a:spLocks noGrp="1"/>
          </p:cNvSpPr>
          <p:nvPr>
            <p:ph type="subTitle" idx="6"/>
          </p:nvPr>
        </p:nvSpPr>
        <p:spPr>
          <a:xfrm>
            <a:off x="7982067" y="5445033"/>
            <a:ext cx="3250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r>
              <a:rPr lang="pt-BR"/>
              <a:t>Clique para editar o estilo do subtítulo Mestre</a:t>
            </a:r>
            <a:endParaRPr/>
          </a:p>
        </p:txBody>
      </p:sp>
      <p:sp>
        <p:nvSpPr>
          <p:cNvPr id="311" name="Google Shape;311;p17"/>
          <p:cNvSpPr txBox="1">
            <a:spLocks noGrp="1"/>
          </p:cNvSpPr>
          <p:nvPr>
            <p:ph type="title" idx="7" hasCustomPrompt="1"/>
          </p:nvPr>
        </p:nvSpPr>
        <p:spPr>
          <a:xfrm>
            <a:off x="2095200" y="1829431"/>
            <a:ext cx="979600" cy="763600"/>
          </a:xfrm>
          <a:prstGeom prst="rect">
            <a:avLst/>
          </a:prstGeom>
          <a:solidFill>
            <a:schemeClr val="lt2"/>
          </a:solidFill>
        </p:spPr>
        <p:txBody>
          <a:bodyPr spcFirstLastPara="1" wrap="square" lIns="91425" tIns="91425" rIns="91425" bIns="91425" anchor="ctr" anchorCtr="0">
            <a:noAutofit/>
          </a:bodyPr>
          <a:lstStyle>
            <a:lvl1pPr lvl="0" rtl="0">
              <a:spcBef>
                <a:spcPts val="0"/>
              </a:spcBef>
              <a:spcAft>
                <a:spcPts val="0"/>
              </a:spcAft>
              <a:buSzPts val="3000"/>
              <a:buNone/>
              <a:defRPr sz="4000">
                <a:solidFill>
                  <a:schemeClr val="lt1"/>
                </a:solidFill>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312" name="Google Shape;312;p17"/>
          <p:cNvSpPr txBox="1">
            <a:spLocks noGrp="1"/>
          </p:cNvSpPr>
          <p:nvPr>
            <p:ph type="title" idx="8" hasCustomPrompt="1"/>
          </p:nvPr>
        </p:nvSpPr>
        <p:spPr>
          <a:xfrm>
            <a:off x="2095200" y="4147069"/>
            <a:ext cx="979600" cy="763600"/>
          </a:xfrm>
          <a:prstGeom prst="rect">
            <a:avLst/>
          </a:prstGeom>
          <a:solidFill>
            <a:schemeClr val="lt2"/>
          </a:solidFill>
        </p:spPr>
        <p:txBody>
          <a:bodyPr spcFirstLastPara="1" wrap="square" lIns="91425" tIns="91425" rIns="91425" bIns="91425" anchor="ctr" anchorCtr="0">
            <a:noAutofit/>
          </a:bodyPr>
          <a:lstStyle>
            <a:lvl1pPr lvl="0" rtl="0">
              <a:spcBef>
                <a:spcPts val="0"/>
              </a:spcBef>
              <a:spcAft>
                <a:spcPts val="0"/>
              </a:spcAft>
              <a:buSzPts val="3000"/>
              <a:buNone/>
              <a:defRPr sz="4000">
                <a:solidFill>
                  <a:schemeClr val="lt1"/>
                </a:solidFill>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313" name="Google Shape;313;p17"/>
          <p:cNvSpPr txBox="1">
            <a:spLocks noGrp="1"/>
          </p:cNvSpPr>
          <p:nvPr>
            <p:ph type="title" idx="9" hasCustomPrompt="1"/>
          </p:nvPr>
        </p:nvSpPr>
        <p:spPr>
          <a:xfrm>
            <a:off x="5606233" y="1829431"/>
            <a:ext cx="979600" cy="763600"/>
          </a:xfrm>
          <a:prstGeom prst="rect">
            <a:avLst/>
          </a:prstGeom>
          <a:solidFill>
            <a:schemeClr val="lt2"/>
          </a:solidFill>
        </p:spPr>
        <p:txBody>
          <a:bodyPr spcFirstLastPara="1" wrap="square" lIns="91425" tIns="91425" rIns="91425" bIns="91425" anchor="ctr" anchorCtr="0">
            <a:noAutofit/>
          </a:bodyPr>
          <a:lstStyle>
            <a:lvl1pPr lvl="0" rtl="0">
              <a:spcBef>
                <a:spcPts val="0"/>
              </a:spcBef>
              <a:spcAft>
                <a:spcPts val="0"/>
              </a:spcAft>
              <a:buSzPts val="3000"/>
              <a:buNone/>
              <a:defRPr sz="4000">
                <a:solidFill>
                  <a:schemeClr val="lt1"/>
                </a:solidFill>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314" name="Google Shape;314;p17"/>
          <p:cNvSpPr txBox="1">
            <a:spLocks noGrp="1"/>
          </p:cNvSpPr>
          <p:nvPr>
            <p:ph type="title" idx="13" hasCustomPrompt="1"/>
          </p:nvPr>
        </p:nvSpPr>
        <p:spPr>
          <a:xfrm>
            <a:off x="5606233" y="4147069"/>
            <a:ext cx="979600" cy="763600"/>
          </a:xfrm>
          <a:prstGeom prst="rect">
            <a:avLst/>
          </a:prstGeom>
          <a:solidFill>
            <a:schemeClr val="lt2"/>
          </a:solidFill>
        </p:spPr>
        <p:txBody>
          <a:bodyPr spcFirstLastPara="1" wrap="square" lIns="91425" tIns="91425" rIns="91425" bIns="91425" anchor="ctr" anchorCtr="0">
            <a:noAutofit/>
          </a:bodyPr>
          <a:lstStyle>
            <a:lvl1pPr lvl="0" rtl="0">
              <a:spcBef>
                <a:spcPts val="0"/>
              </a:spcBef>
              <a:spcAft>
                <a:spcPts val="0"/>
              </a:spcAft>
              <a:buSzPts val="3000"/>
              <a:buNone/>
              <a:defRPr sz="4000">
                <a:solidFill>
                  <a:schemeClr val="lt1"/>
                </a:solidFill>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315" name="Google Shape;315;p17"/>
          <p:cNvSpPr txBox="1">
            <a:spLocks noGrp="1"/>
          </p:cNvSpPr>
          <p:nvPr>
            <p:ph type="title" idx="14" hasCustomPrompt="1"/>
          </p:nvPr>
        </p:nvSpPr>
        <p:spPr>
          <a:xfrm>
            <a:off x="9117267" y="1829431"/>
            <a:ext cx="979600" cy="763600"/>
          </a:xfrm>
          <a:prstGeom prst="rect">
            <a:avLst/>
          </a:prstGeom>
          <a:solidFill>
            <a:schemeClr val="lt2"/>
          </a:solidFill>
        </p:spPr>
        <p:txBody>
          <a:bodyPr spcFirstLastPara="1" wrap="square" lIns="91425" tIns="91425" rIns="91425" bIns="91425" anchor="ctr" anchorCtr="0">
            <a:noAutofit/>
          </a:bodyPr>
          <a:lstStyle>
            <a:lvl1pPr lvl="0" rtl="0">
              <a:spcBef>
                <a:spcPts val="0"/>
              </a:spcBef>
              <a:spcAft>
                <a:spcPts val="0"/>
              </a:spcAft>
              <a:buSzPts val="3000"/>
              <a:buNone/>
              <a:defRPr sz="4000">
                <a:solidFill>
                  <a:schemeClr val="lt1"/>
                </a:solidFill>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316" name="Google Shape;316;p17"/>
          <p:cNvSpPr txBox="1">
            <a:spLocks noGrp="1"/>
          </p:cNvSpPr>
          <p:nvPr>
            <p:ph type="title" idx="15" hasCustomPrompt="1"/>
          </p:nvPr>
        </p:nvSpPr>
        <p:spPr>
          <a:xfrm>
            <a:off x="9117267" y="4147069"/>
            <a:ext cx="979600" cy="763600"/>
          </a:xfrm>
          <a:prstGeom prst="rect">
            <a:avLst/>
          </a:prstGeom>
          <a:solidFill>
            <a:schemeClr val="lt2"/>
          </a:solidFill>
        </p:spPr>
        <p:txBody>
          <a:bodyPr spcFirstLastPara="1" wrap="square" lIns="91425" tIns="91425" rIns="91425" bIns="91425" anchor="ctr" anchorCtr="0">
            <a:noAutofit/>
          </a:bodyPr>
          <a:lstStyle>
            <a:lvl1pPr lvl="0" rtl="0">
              <a:spcBef>
                <a:spcPts val="0"/>
              </a:spcBef>
              <a:spcAft>
                <a:spcPts val="0"/>
              </a:spcAft>
              <a:buSzPts val="3000"/>
              <a:buNone/>
              <a:defRPr sz="4000">
                <a:solidFill>
                  <a:schemeClr val="lt1"/>
                </a:solidFill>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317" name="Google Shape;317;p17"/>
          <p:cNvSpPr txBox="1">
            <a:spLocks noGrp="1"/>
          </p:cNvSpPr>
          <p:nvPr>
            <p:ph type="subTitle" idx="16"/>
          </p:nvPr>
        </p:nvSpPr>
        <p:spPr>
          <a:xfrm>
            <a:off x="960000" y="2742100"/>
            <a:ext cx="3250000" cy="5260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933">
                <a:latin typeface="Cinzel SemiBold"/>
                <a:ea typeface="Cinzel SemiBold"/>
                <a:cs typeface="Cinzel SemiBold"/>
                <a:sym typeface="Cinzel SemiBold"/>
              </a:defRPr>
            </a:lvl1pPr>
            <a:lvl2pPr lvl="1"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r>
              <a:rPr lang="pt-BR"/>
              <a:t>Clique para editar o estilo do subtítulo Mestre</a:t>
            </a:r>
            <a:endParaRPr/>
          </a:p>
        </p:txBody>
      </p:sp>
      <p:sp>
        <p:nvSpPr>
          <p:cNvPr id="318" name="Google Shape;318;p17"/>
          <p:cNvSpPr txBox="1">
            <a:spLocks noGrp="1"/>
          </p:cNvSpPr>
          <p:nvPr>
            <p:ph type="subTitle" idx="17"/>
          </p:nvPr>
        </p:nvSpPr>
        <p:spPr>
          <a:xfrm>
            <a:off x="4471033" y="2742100"/>
            <a:ext cx="3250000" cy="5260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933">
                <a:latin typeface="Cinzel SemiBold"/>
                <a:ea typeface="Cinzel SemiBold"/>
                <a:cs typeface="Cinzel SemiBold"/>
                <a:sym typeface="Cinzel SemiBold"/>
              </a:defRPr>
            </a:lvl1pPr>
            <a:lvl2pPr lvl="1"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r>
              <a:rPr lang="pt-BR"/>
              <a:t>Clique para editar o estilo do subtítulo Mestre</a:t>
            </a:r>
            <a:endParaRPr/>
          </a:p>
        </p:txBody>
      </p:sp>
      <p:sp>
        <p:nvSpPr>
          <p:cNvPr id="319" name="Google Shape;319;p17"/>
          <p:cNvSpPr txBox="1">
            <a:spLocks noGrp="1"/>
          </p:cNvSpPr>
          <p:nvPr>
            <p:ph type="subTitle" idx="18"/>
          </p:nvPr>
        </p:nvSpPr>
        <p:spPr>
          <a:xfrm>
            <a:off x="7982067" y="2742100"/>
            <a:ext cx="3250000" cy="5260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933">
                <a:latin typeface="Cinzel SemiBold"/>
                <a:ea typeface="Cinzel SemiBold"/>
                <a:cs typeface="Cinzel SemiBold"/>
                <a:sym typeface="Cinzel SemiBold"/>
              </a:defRPr>
            </a:lvl1pPr>
            <a:lvl2pPr lvl="1"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r>
              <a:rPr lang="pt-BR"/>
              <a:t>Clique para editar o estilo do subtítulo Mestre</a:t>
            </a:r>
            <a:endParaRPr/>
          </a:p>
        </p:txBody>
      </p:sp>
      <p:sp>
        <p:nvSpPr>
          <p:cNvPr id="320" name="Google Shape;320;p17"/>
          <p:cNvSpPr txBox="1">
            <a:spLocks noGrp="1"/>
          </p:cNvSpPr>
          <p:nvPr>
            <p:ph type="subTitle" idx="19"/>
          </p:nvPr>
        </p:nvSpPr>
        <p:spPr>
          <a:xfrm>
            <a:off x="960000" y="5059800"/>
            <a:ext cx="3250000" cy="5260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933">
                <a:latin typeface="Cinzel SemiBold"/>
                <a:ea typeface="Cinzel SemiBold"/>
                <a:cs typeface="Cinzel SemiBold"/>
                <a:sym typeface="Cinzel SemiBold"/>
              </a:defRPr>
            </a:lvl1pPr>
            <a:lvl2pPr lvl="1"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r>
              <a:rPr lang="pt-BR"/>
              <a:t>Clique para editar o estilo do subtítulo Mestre</a:t>
            </a:r>
            <a:endParaRPr/>
          </a:p>
        </p:txBody>
      </p:sp>
      <p:sp>
        <p:nvSpPr>
          <p:cNvPr id="321" name="Google Shape;321;p17"/>
          <p:cNvSpPr txBox="1">
            <a:spLocks noGrp="1"/>
          </p:cNvSpPr>
          <p:nvPr>
            <p:ph type="subTitle" idx="20"/>
          </p:nvPr>
        </p:nvSpPr>
        <p:spPr>
          <a:xfrm>
            <a:off x="4471033" y="5059800"/>
            <a:ext cx="3250000" cy="5260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933">
                <a:latin typeface="Cinzel SemiBold"/>
                <a:ea typeface="Cinzel SemiBold"/>
                <a:cs typeface="Cinzel SemiBold"/>
                <a:sym typeface="Cinzel SemiBold"/>
              </a:defRPr>
            </a:lvl1pPr>
            <a:lvl2pPr lvl="1"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r>
              <a:rPr lang="pt-BR"/>
              <a:t>Clique para editar o estilo do subtítulo Mestre</a:t>
            </a:r>
            <a:endParaRPr/>
          </a:p>
        </p:txBody>
      </p:sp>
      <p:sp>
        <p:nvSpPr>
          <p:cNvPr id="322" name="Google Shape;322;p17"/>
          <p:cNvSpPr txBox="1">
            <a:spLocks noGrp="1"/>
          </p:cNvSpPr>
          <p:nvPr>
            <p:ph type="subTitle" idx="21"/>
          </p:nvPr>
        </p:nvSpPr>
        <p:spPr>
          <a:xfrm>
            <a:off x="7982067" y="5059800"/>
            <a:ext cx="3250000" cy="5260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933">
                <a:latin typeface="Cinzel SemiBold"/>
                <a:ea typeface="Cinzel SemiBold"/>
                <a:cs typeface="Cinzel SemiBold"/>
                <a:sym typeface="Cinzel SemiBold"/>
              </a:defRPr>
            </a:lvl1pPr>
            <a:lvl2pPr lvl="1"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r>
              <a:rPr lang="pt-BR"/>
              <a:t>Clique para editar o estilo do subtítulo Mestre</a:t>
            </a:r>
            <a:endParaRPr/>
          </a:p>
        </p:txBody>
      </p:sp>
      <p:sp>
        <p:nvSpPr>
          <p:cNvPr id="323" name="Google Shape;323;p17"/>
          <p:cNvSpPr/>
          <p:nvPr/>
        </p:nvSpPr>
        <p:spPr>
          <a:xfrm rot="9800024">
            <a:off x="-2579304" y="463852"/>
            <a:ext cx="5285375" cy="2731955"/>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24" name="Google Shape;324;p17"/>
          <p:cNvSpPr/>
          <p:nvPr/>
        </p:nvSpPr>
        <p:spPr>
          <a:xfrm rot="9645197">
            <a:off x="8763143" y="5603724"/>
            <a:ext cx="5284604" cy="2731557"/>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25" name="Google Shape;325;p17"/>
          <p:cNvGrpSpPr/>
          <p:nvPr/>
        </p:nvGrpSpPr>
        <p:grpSpPr>
          <a:xfrm rot="10800000" flipH="1">
            <a:off x="-1392024" y="6138658"/>
            <a:ext cx="2342992" cy="9772108"/>
            <a:chOff x="3030675" y="511650"/>
            <a:chExt cx="1705400" cy="6431275"/>
          </a:xfrm>
        </p:grpSpPr>
        <p:sp>
          <p:nvSpPr>
            <p:cNvPr id="326" name="Google Shape;326;p17"/>
            <p:cNvSpPr/>
            <p:nvPr/>
          </p:nvSpPr>
          <p:spPr>
            <a:xfrm>
              <a:off x="3030675" y="511650"/>
              <a:ext cx="1705400" cy="6431275"/>
            </a:xfrm>
            <a:custGeom>
              <a:avLst/>
              <a:gdLst/>
              <a:ahLst/>
              <a:cxnLst/>
              <a:rect l="l" t="t" r="r" b="b"/>
              <a:pathLst>
                <a:path w="68216" h="257251" fill="none" extrusionOk="0">
                  <a:moveTo>
                    <a:pt x="67248" y="257251"/>
                  </a:moveTo>
                  <a:lnTo>
                    <a:pt x="968" y="257251"/>
                  </a:lnTo>
                  <a:cubicBezTo>
                    <a:pt x="434" y="257251"/>
                    <a:pt x="0" y="256817"/>
                    <a:pt x="0" y="256284"/>
                  </a:cubicBezTo>
                  <a:lnTo>
                    <a:pt x="0" y="34091"/>
                  </a:lnTo>
                  <a:cubicBezTo>
                    <a:pt x="0" y="15278"/>
                    <a:pt x="15278" y="0"/>
                    <a:pt x="34091" y="0"/>
                  </a:cubicBezTo>
                  <a:lnTo>
                    <a:pt x="34091" y="0"/>
                  </a:lnTo>
                  <a:cubicBezTo>
                    <a:pt x="52938" y="0"/>
                    <a:pt x="68216" y="15278"/>
                    <a:pt x="68216" y="34091"/>
                  </a:cubicBezTo>
                  <a:lnTo>
                    <a:pt x="68216" y="256284"/>
                  </a:lnTo>
                  <a:cubicBezTo>
                    <a:pt x="68216" y="256817"/>
                    <a:pt x="67782" y="257251"/>
                    <a:pt x="67248" y="25725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7" name="Google Shape;327;p17"/>
            <p:cNvSpPr/>
            <p:nvPr/>
          </p:nvSpPr>
          <p:spPr>
            <a:xfrm>
              <a:off x="3094050" y="575850"/>
              <a:ext cx="1577825" cy="6302875"/>
            </a:xfrm>
            <a:custGeom>
              <a:avLst/>
              <a:gdLst/>
              <a:ahLst/>
              <a:cxnLst/>
              <a:rect l="l" t="t" r="r" b="b"/>
              <a:pathLst>
                <a:path w="63113" h="252115" fill="none" extrusionOk="0">
                  <a:moveTo>
                    <a:pt x="62145" y="252114"/>
                  </a:moveTo>
                  <a:lnTo>
                    <a:pt x="968" y="252114"/>
                  </a:lnTo>
                  <a:cubicBezTo>
                    <a:pt x="434" y="252114"/>
                    <a:pt x="0" y="251681"/>
                    <a:pt x="0" y="251147"/>
                  </a:cubicBezTo>
                  <a:lnTo>
                    <a:pt x="0" y="31557"/>
                  </a:lnTo>
                  <a:cubicBezTo>
                    <a:pt x="0" y="14144"/>
                    <a:pt x="14144" y="1"/>
                    <a:pt x="31556" y="1"/>
                  </a:cubicBezTo>
                  <a:lnTo>
                    <a:pt x="31556" y="1"/>
                  </a:lnTo>
                  <a:cubicBezTo>
                    <a:pt x="49002" y="1"/>
                    <a:pt x="63112" y="14144"/>
                    <a:pt x="63112" y="31557"/>
                  </a:cubicBezTo>
                  <a:lnTo>
                    <a:pt x="63112" y="251147"/>
                  </a:lnTo>
                  <a:cubicBezTo>
                    <a:pt x="63112" y="251681"/>
                    <a:pt x="62678" y="252114"/>
                    <a:pt x="62145" y="25211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8" name="Google Shape;328;p17"/>
            <p:cNvSpPr/>
            <p:nvPr/>
          </p:nvSpPr>
          <p:spPr>
            <a:xfrm>
              <a:off x="3158250" y="640900"/>
              <a:ext cx="1450225" cy="6173600"/>
            </a:xfrm>
            <a:custGeom>
              <a:avLst/>
              <a:gdLst/>
              <a:ahLst/>
              <a:cxnLst/>
              <a:rect l="l" t="t" r="r" b="b"/>
              <a:pathLst>
                <a:path w="58009" h="246944" fill="none" extrusionOk="0">
                  <a:moveTo>
                    <a:pt x="57042" y="246944"/>
                  </a:moveTo>
                  <a:lnTo>
                    <a:pt x="968" y="246944"/>
                  </a:lnTo>
                  <a:cubicBezTo>
                    <a:pt x="435" y="246944"/>
                    <a:pt x="1" y="246510"/>
                    <a:pt x="1" y="245943"/>
                  </a:cubicBezTo>
                  <a:lnTo>
                    <a:pt x="1" y="28988"/>
                  </a:lnTo>
                  <a:cubicBezTo>
                    <a:pt x="1" y="12976"/>
                    <a:pt x="12977" y="1"/>
                    <a:pt x="28988" y="1"/>
                  </a:cubicBezTo>
                  <a:lnTo>
                    <a:pt x="28988" y="1"/>
                  </a:lnTo>
                  <a:cubicBezTo>
                    <a:pt x="45033" y="1"/>
                    <a:pt x="58009" y="12976"/>
                    <a:pt x="58009" y="28988"/>
                  </a:cubicBezTo>
                  <a:lnTo>
                    <a:pt x="58009" y="245943"/>
                  </a:lnTo>
                  <a:cubicBezTo>
                    <a:pt x="58009" y="246477"/>
                    <a:pt x="57575" y="246944"/>
                    <a:pt x="57042" y="24694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9" name="Google Shape;329;p17"/>
            <p:cNvSpPr/>
            <p:nvPr/>
          </p:nvSpPr>
          <p:spPr>
            <a:xfrm>
              <a:off x="3221650" y="705125"/>
              <a:ext cx="1323450" cy="6044350"/>
            </a:xfrm>
            <a:custGeom>
              <a:avLst/>
              <a:gdLst/>
              <a:ahLst/>
              <a:cxnLst/>
              <a:rect l="l" t="t" r="r" b="b"/>
              <a:pathLst>
                <a:path w="52938" h="241774" fill="none" extrusionOk="0">
                  <a:moveTo>
                    <a:pt x="51937" y="241773"/>
                  </a:moveTo>
                  <a:lnTo>
                    <a:pt x="967" y="241773"/>
                  </a:lnTo>
                  <a:cubicBezTo>
                    <a:pt x="434" y="241773"/>
                    <a:pt x="0" y="241339"/>
                    <a:pt x="0" y="240806"/>
                  </a:cubicBezTo>
                  <a:lnTo>
                    <a:pt x="0" y="26452"/>
                  </a:lnTo>
                  <a:cubicBezTo>
                    <a:pt x="0" y="11842"/>
                    <a:pt x="11842" y="0"/>
                    <a:pt x="26452" y="0"/>
                  </a:cubicBezTo>
                  <a:lnTo>
                    <a:pt x="26452" y="0"/>
                  </a:lnTo>
                  <a:cubicBezTo>
                    <a:pt x="41096" y="0"/>
                    <a:pt x="52938" y="11842"/>
                    <a:pt x="52938" y="26452"/>
                  </a:cubicBezTo>
                  <a:lnTo>
                    <a:pt x="52938" y="240806"/>
                  </a:lnTo>
                  <a:cubicBezTo>
                    <a:pt x="52938" y="241339"/>
                    <a:pt x="52504" y="241773"/>
                    <a:pt x="51937" y="24177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0" name="Google Shape;330;p17"/>
            <p:cNvSpPr/>
            <p:nvPr/>
          </p:nvSpPr>
          <p:spPr>
            <a:xfrm>
              <a:off x="3285025" y="769325"/>
              <a:ext cx="1195875" cy="5915925"/>
            </a:xfrm>
            <a:custGeom>
              <a:avLst/>
              <a:gdLst/>
              <a:ahLst/>
              <a:cxnLst/>
              <a:rect l="l" t="t" r="r" b="b"/>
              <a:pathLst>
                <a:path w="47835" h="236637" fill="none" extrusionOk="0">
                  <a:moveTo>
                    <a:pt x="46867" y="236637"/>
                  </a:moveTo>
                  <a:lnTo>
                    <a:pt x="1001" y="236637"/>
                  </a:lnTo>
                  <a:cubicBezTo>
                    <a:pt x="467" y="236637"/>
                    <a:pt x="0" y="236203"/>
                    <a:pt x="0" y="235669"/>
                  </a:cubicBezTo>
                  <a:lnTo>
                    <a:pt x="0" y="23918"/>
                  </a:lnTo>
                  <a:cubicBezTo>
                    <a:pt x="0" y="10708"/>
                    <a:pt x="10708" y="1"/>
                    <a:pt x="23917" y="1"/>
                  </a:cubicBezTo>
                  <a:lnTo>
                    <a:pt x="23917" y="1"/>
                  </a:lnTo>
                  <a:cubicBezTo>
                    <a:pt x="37127" y="1"/>
                    <a:pt x="47834" y="10708"/>
                    <a:pt x="47834" y="23918"/>
                  </a:cubicBezTo>
                  <a:lnTo>
                    <a:pt x="47834" y="235669"/>
                  </a:lnTo>
                  <a:cubicBezTo>
                    <a:pt x="47834" y="236203"/>
                    <a:pt x="47401" y="236637"/>
                    <a:pt x="46867" y="236637"/>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1" name="Google Shape;331;p17"/>
            <p:cNvSpPr/>
            <p:nvPr/>
          </p:nvSpPr>
          <p:spPr>
            <a:xfrm>
              <a:off x="3349225" y="834375"/>
              <a:ext cx="1068300" cy="5786675"/>
            </a:xfrm>
            <a:custGeom>
              <a:avLst/>
              <a:gdLst/>
              <a:ahLst/>
              <a:cxnLst/>
              <a:rect l="l" t="t" r="r" b="b"/>
              <a:pathLst>
                <a:path w="42732" h="231467" fill="none" extrusionOk="0">
                  <a:moveTo>
                    <a:pt x="41764" y="231466"/>
                  </a:moveTo>
                  <a:lnTo>
                    <a:pt x="968" y="231466"/>
                  </a:lnTo>
                  <a:cubicBezTo>
                    <a:pt x="434" y="231466"/>
                    <a:pt x="1" y="231032"/>
                    <a:pt x="1" y="230465"/>
                  </a:cubicBezTo>
                  <a:lnTo>
                    <a:pt x="1" y="21349"/>
                  </a:lnTo>
                  <a:cubicBezTo>
                    <a:pt x="1" y="9541"/>
                    <a:pt x="9574" y="0"/>
                    <a:pt x="21349" y="0"/>
                  </a:cubicBezTo>
                  <a:lnTo>
                    <a:pt x="21349" y="0"/>
                  </a:lnTo>
                  <a:cubicBezTo>
                    <a:pt x="33158" y="0"/>
                    <a:pt x="42731" y="9541"/>
                    <a:pt x="42731" y="21349"/>
                  </a:cubicBezTo>
                  <a:lnTo>
                    <a:pt x="42731" y="230465"/>
                  </a:lnTo>
                  <a:cubicBezTo>
                    <a:pt x="42731" y="231032"/>
                    <a:pt x="42298" y="231466"/>
                    <a:pt x="41764" y="23146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2" name="Google Shape;332;p17"/>
            <p:cNvSpPr/>
            <p:nvPr/>
          </p:nvSpPr>
          <p:spPr>
            <a:xfrm>
              <a:off x="3412600" y="898575"/>
              <a:ext cx="940700" cy="5657425"/>
            </a:xfrm>
            <a:custGeom>
              <a:avLst/>
              <a:gdLst/>
              <a:ahLst/>
              <a:cxnLst/>
              <a:rect l="l" t="t" r="r" b="b"/>
              <a:pathLst>
                <a:path w="37628" h="226297" fill="none" extrusionOk="0">
                  <a:moveTo>
                    <a:pt x="36660" y="226296"/>
                  </a:moveTo>
                  <a:lnTo>
                    <a:pt x="968" y="226296"/>
                  </a:lnTo>
                  <a:cubicBezTo>
                    <a:pt x="434" y="226296"/>
                    <a:pt x="1" y="225863"/>
                    <a:pt x="1" y="225329"/>
                  </a:cubicBezTo>
                  <a:lnTo>
                    <a:pt x="1" y="18814"/>
                  </a:lnTo>
                  <a:cubicBezTo>
                    <a:pt x="1" y="8440"/>
                    <a:pt x="8440" y="1"/>
                    <a:pt x="18814" y="1"/>
                  </a:cubicBezTo>
                  <a:lnTo>
                    <a:pt x="18814" y="1"/>
                  </a:lnTo>
                  <a:cubicBezTo>
                    <a:pt x="29222" y="1"/>
                    <a:pt x="37628" y="8440"/>
                    <a:pt x="37628" y="18814"/>
                  </a:cubicBezTo>
                  <a:lnTo>
                    <a:pt x="37628" y="225329"/>
                  </a:lnTo>
                  <a:cubicBezTo>
                    <a:pt x="37628" y="225863"/>
                    <a:pt x="37194" y="226296"/>
                    <a:pt x="36660" y="22629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3" name="Google Shape;333;p17"/>
            <p:cNvSpPr/>
            <p:nvPr/>
          </p:nvSpPr>
          <p:spPr>
            <a:xfrm>
              <a:off x="3476825" y="962800"/>
              <a:ext cx="813100" cy="5528975"/>
            </a:xfrm>
            <a:custGeom>
              <a:avLst/>
              <a:gdLst/>
              <a:ahLst/>
              <a:cxnLst/>
              <a:rect l="l" t="t" r="r" b="b"/>
              <a:pathLst>
                <a:path w="32524" h="221159" fill="none" extrusionOk="0">
                  <a:moveTo>
                    <a:pt x="31556" y="221159"/>
                  </a:moveTo>
                  <a:lnTo>
                    <a:pt x="968" y="221159"/>
                  </a:lnTo>
                  <a:cubicBezTo>
                    <a:pt x="434" y="221159"/>
                    <a:pt x="0" y="220725"/>
                    <a:pt x="0" y="220191"/>
                  </a:cubicBezTo>
                  <a:lnTo>
                    <a:pt x="0" y="16279"/>
                  </a:lnTo>
                  <a:cubicBezTo>
                    <a:pt x="0" y="7306"/>
                    <a:pt x="7272" y="0"/>
                    <a:pt x="16245" y="0"/>
                  </a:cubicBezTo>
                  <a:lnTo>
                    <a:pt x="16245" y="0"/>
                  </a:lnTo>
                  <a:cubicBezTo>
                    <a:pt x="25252" y="0"/>
                    <a:pt x="32524" y="7306"/>
                    <a:pt x="32524" y="16279"/>
                  </a:cubicBezTo>
                  <a:lnTo>
                    <a:pt x="32524" y="220191"/>
                  </a:lnTo>
                  <a:cubicBezTo>
                    <a:pt x="32524" y="220725"/>
                    <a:pt x="32090" y="221159"/>
                    <a:pt x="31556" y="221159"/>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4" name="Google Shape;334;p17"/>
            <p:cNvSpPr/>
            <p:nvPr/>
          </p:nvSpPr>
          <p:spPr>
            <a:xfrm>
              <a:off x="3540200" y="1027850"/>
              <a:ext cx="686350" cy="5399725"/>
            </a:xfrm>
            <a:custGeom>
              <a:avLst/>
              <a:gdLst/>
              <a:ahLst/>
              <a:cxnLst/>
              <a:rect l="l" t="t" r="r" b="b"/>
              <a:pathLst>
                <a:path w="27454" h="215989" fill="none" extrusionOk="0">
                  <a:moveTo>
                    <a:pt x="26453" y="215988"/>
                  </a:moveTo>
                  <a:lnTo>
                    <a:pt x="968" y="215988"/>
                  </a:lnTo>
                  <a:cubicBezTo>
                    <a:pt x="434" y="215988"/>
                    <a:pt x="0" y="215521"/>
                    <a:pt x="0" y="214988"/>
                  </a:cubicBezTo>
                  <a:lnTo>
                    <a:pt x="0" y="13710"/>
                  </a:lnTo>
                  <a:cubicBezTo>
                    <a:pt x="0" y="6138"/>
                    <a:pt x="6138" y="0"/>
                    <a:pt x="13710" y="0"/>
                  </a:cubicBezTo>
                  <a:lnTo>
                    <a:pt x="13710" y="0"/>
                  </a:lnTo>
                  <a:cubicBezTo>
                    <a:pt x="21282" y="0"/>
                    <a:pt x="27420" y="6138"/>
                    <a:pt x="27420" y="13710"/>
                  </a:cubicBezTo>
                  <a:lnTo>
                    <a:pt x="27420" y="214988"/>
                  </a:lnTo>
                  <a:cubicBezTo>
                    <a:pt x="27453" y="215521"/>
                    <a:pt x="27020" y="215988"/>
                    <a:pt x="26453" y="21598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5" name="Google Shape;335;p17"/>
            <p:cNvSpPr/>
            <p:nvPr/>
          </p:nvSpPr>
          <p:spPr>
            <a:xfrm>
              <a:off x="3603575" y="1092050"/>
              <a:ext cx="558750" cy="5270475"/>
            </a:xfrm>
            <a:custGeom>
              <a:avLst/>
              <a:gdLst/>
              <a:ahLst/>
              <a:cxnLst/>
              <a:rect l="l" t="t" r="r" b="b"/>
              <a:pathLst>
                <a:path w="22350" h="210819" fill="none" extrusionOk="0">
                  <a:moveTo>
                    <a:pt x="21383" y="210818"/>
                  </a:moveTo>
                  <a:lnTo>
                    <a:pt x="1001" y="210818"/>
                  </a:lnTo>
                  <a:cubicBezTo>
                    <a:pt x="468" y="210818"/>
                    <a:pt x="1" y="210385"/>
                    <a:pt x="1" y="209851"/>
                  </a:cubicBezTo>
                  <a:lnTo>
                    <a:pt x="1" y="11175"/>
                  </a:lnTo>
                  <a:cubicBezTo>
                    <a:pt x="1" y="5004"/>
                    <a:pt x="5004" y="1"/>
                    <a:pt x="11175" y="1"/>
                  </a:cubicBezTo>
                  <a:lnTo>
                    <a:pt x="11175" y="1"/>
                  </a:lnTo>
                  <a:cubicBezTo>
                    <a:pt x="17346" y="1"/>
                    <a:pt x="22350" y="5004"/>
                    <a:pt x="22350" y="11175"/>
                  </a:cubicBezTo>
                  <a:lnTo>
                    <a:pt x="22350" y="209851"/>
                  </a:lnTo>
                  <a:cubicBezTo>
                    <a:pt x="22350" y="210385"/>
                    <a:pt x="21916" y="210818"/>
                    <a:pt x="21383" y="21081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6" name="Google Shape;336;p17"/>
            <p:cNvSpPr/>
            <p:nvPr/>
          </p:nvSpPr>
          <p:spPr>
            <a:xfrm>
              <a:off x="3667800" y="1156275"/>
              <a:ext cx="431150" cy="5142025"/>
            </a:xfrm>
            <a:custGeom>
              <a:avLst/>
              <a:gdLst/>
              <a:ahLst/>
              <a:cxnLst/>
              <a:rect l="l" t="t" r="r" b="b"/>
              <a:pathLst>
                <a:path w="17246" h="205681" fill="none" extrusionOk="0">
                  <a:moveTo>
                    <a:pt x="16278" y="205681"/>
                  </a:moveTo>
                  <a:lnTo>
                    <a:pt x="967" y="205681"/>
                  </a:lnTo>
                  <a:cubicBezTo>
                    <a:pt x="434" y="205681"/>
                    <a:pt x="0" y="205247"/>
                    <a:pt x="0" y="204714"/>
                  </a:cubicBezTo>
                  <a:lnTo>
                    <a:pt x="0" y="8640"/>
                  </a:lnTo>
                  <a:cubicBezTo>
                    <a:pt x="0" y="3870"/>
                    <a:pt x="3870" y="0"/>
                    <a:pt x="8606" y="0"/>
                  </a:cubicBezTo>
                  <a:lnTo>
                    <a:pt x="8606" y="0"/>
                  </a:lnTo>
                  <a:cubicBezTo>
                    <a:pt x="13376" y="0"/>
                    <a:pt x="17246" y="3870"/>
                    <a:pt x="17246" y="8640"/>
                  </a:cubicBezTo>
                  <a:lnTo>
                    <a:pt x="17246" y="204714"/>
                  </a:lnTo>
                  <a:cubicBezTo>
                    <a:pt x="17246" y="205247"/>
                    <a:pt x="16812" y="205681"/>
                    <a:pt x="16278" y="20568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7" name="Google Shape;337;p17"/>
            <p:cNvSpPr/>
            <p:nvPr/>
          </p:nvSpPr>
          <p:spPr>
            <a:xfrm>
              <a:off x="3731175" y="1221325"/>
              <a:ext cx="304400" cy="5012775"/>
            </a:xfrm>
            <a:custGeom>
              <a:avLst/>
              <a:gdLst/>
              <a:ahLst/>
              <a:cxnLst/>
              <a:rect l="l" t="t" r="r" b="b"/>
              <a:pathLst>
                <a:path w="12176" h="200511" fill="none" extrusionOk="0">
                  <a:moveTo>
                    <a:pt x="11175" y="200510"/>
                  </a:moveTo>
                  <a:lnTo>
                    <a:pt x="1001" y="200510"/>
                  </a:lnTo>
                  <a:cubicBezTo>
                    <a:pt x="434" y="200510"/>
                    <a:pt x="0" y="200043"/>
                    <a:pt x="0" y="199510"/>
                  </a:cubicBezTo>
                  <a:lnTo>
                    <a:pt x="0" y="6071"/>
                  </a:lnTo>
                  <a:cubicBezTo>
                    <a:pt x="0" y="2702"/>
                    <a:pt x="2736" y="0"/>
                    <a:pt x="6071" y="0"/>
                  </a:cubicBezTo>
                  <a:lnTo>
                    <a:pt x="6071" y="0"/>
                  </a:lnTo>
                  <a:cubicBezTo>
                    <a:pt x="9440" y="0"/>
                    <a:pt x="12176" y="2702"/>
                    <a:pt x="12176" y="6071"/>
                  </a:cubicBezTo>
                  <a:lnTo>
                    <a:pt x="12176" y="199510"/>
                  </a:lnTo>
                  <a:cubicBezTo>
                    <a:pt x="12142" y="200043"/>
                    <a:pt x="11709" y="200510"/>
                    <a:pt x="11175" y="20051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8" name="Google Shape;338;p17"/>
            <p:cNvSpPr/>
            <p:nvPr/>
          </p:nvSpPr>
          <p:spPr>
            <a:xfrm>
              <a:off x="3795375" y="1285525"/>
              <a:ext cx="176000" cy="4883525"/>
            </a:xfrm>
            <a:custGeom>
              <a:avLst/>
              <a:gdLst/>
              <a:ahLst/>
              <a:cxnLst/>
              <a:rect l="l" t="t" r="r" b="b"/>
              <a:pathLst>
                <a:path w="7040" h="195341" fill="none" extrusionOk="0">
                  <a:moveTo>
                    <a:pt x="6072" y="195340"/>
                  </a:moveTo>
                  <a:lnTo>
                    <a:pt x="968" y="195340"/>
                  </a:lnTo>
                  <a:cubicBezTo>
                    <a:pt x="434" y="195340"/>
                    <a:pt x="1" y="194907"/>
                    <a:pt x="1" y="194373"/>
                  </a:cubicBezTo>
                  <a:lnTo>
                    <a:pt x="1" y="3537"/>
                  </a:lnTo>
                  <a:cubicBezTo>
                    <a:pt x="1" y="1568"/>
                    <a:pt x="1569" y="1"/>
                    <a:pt x="3503" y="1"/>
                  </a:cubicBezTo>
                  <a:lnTo>
                    <a:pt x="3503" y="1"/>
                  </a:lnTo>
                  <a:cubicBezTo>
                    <a:pt x="5471" y="1"/>
                    <a:pt x="7039" y="1568"/>
                    <a:pt x="7039" y="3537"/>
                  </a:cubicBezTo>
                  <a:lnTo>
                    <a:pt x="7039" y="194373"/>
                  </a:lnTo>
                  <a:cubicBezTo>
                    <a:pt x="7039" y="194907"/>
                    <a:pt x="6605" y="195340"/>
                    <a:pt x="6072" y="19534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9" name="Google Shape;339;p17"/>
            <p:cNvSpPr/>
            <p:nvPr/>
          </p:nvSpPr>
          <p:spPr>
            <a:xfrm>
              <a:off x="3858750" y="1349750"/>
              <a:ext cx="49225" cy="4755075"/>
            </a:xfrm>
            <a:custGeom>
              <a:avLst/>
              <a:gdLst/>
              <a:ahLst/>
              <a:cxnLst/>
              <a:rect l="l" t="t" r="r" b="b"/>
              <a:pathLst>
                <a:path w="1969" h="190203" fill="none" extrusionOk="0">
                  <a:moveTo>
                    <a:pt x="968" y="190203"/>
                  </a:moveTo>
                  <a:lnTo>
                    <a:pt x="968" y="190203"/>
                  </a:lnTo>
                  <a:cubicBezTo>
                    <a:pt x="435" y="190203"/>
                    <a:pt x="1" y="189769"/>
                    <a:pt x="1" y="189236"/>
                  </a:cubicBezTo>
                  <a:lnTo>
                    <a:pt x="1" y="1001"/>
                  </a:lnTo>
                  <a:cubicBezTo>
                    <a:pt x="1" y="434"/>
                    <a:pt x="435" y="0"/>
                    <a:pt x="968" y="0"/>
                  </a:cubicBezTo>
                  <a:lnTo>
                    <a:pt x="968" y="0"/>
                  </a:lnTo>
                  <a:cubicBezTo>
                    <a:pt x="1502" y="0"/>
                    <a:pt x="1936" y="434"/>
                    <a:pt x="1936" y="1001"/>
                  </a:cubicBezTo>
                  <a:lnTo>
                    <a:pt x="1936" y="189236"/>
                  </a:lnTo>
                  <a:cubicBezTo>
                    <a:pt x="1969" y="189769"/>
                    <a:pt x="1502" y="190203"/>
                    <a:pt x="968" y="19020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40" name="Google Shape;340;p17"/>
          <p:cNvGrpSpPr/>
          <p:nvPr/>
        </p:nvGrpSpPr>
        <p:grpSpPr>
          <a:xfrm>
            <a:off x="11241043" y="-9052775"/>
            <a:ext cx="2342992" cy="9772108"/>
            <a:chOff x="3030675" y="511650"/>
            <a:chExt cx="1705400" cy="6431275"/>
          </a:xfrm>
        </p:grpSpPr>
        <p:sp>
          <p:nvSpPr>
            <p:cNvPr id="341" name="Google Shape;341;p17"/>
            <p:cNvSpPr/>
            <p:nvPr/>
          </p:nvSpPr>
          <p:spPr>
            <a:xfrm>
              <a:off x="3030675" y="511650"/>
              <a:ext cx="1705400" cy="6431275"/>
            </a:xfrm>
            <a:custGeom>
              <a:avLst/>
              <a:gdLst/>
              <a:ahLst/>
              <a:cxnLst/>
              <a:rect l="l" t="t" r="r" b="b"/>
              <a:pathLst>
                <a:path w="68216" h="257251" fill="none" extrusionOk="0">
                  <a:moveTo>
                    <a:pt x="67248" y="257251"/>
                  </a:moveTo>
                  <a:lnTo>
                    <a:pt x="968" y="257251"/>
                  </a:lnTo>
                  <a:cubicBezTo>
                    <a:pt x="434" y="257251"/>
                    <a:pt x="0" y="256817"/>
                    <a:pt x="0" y="256284"/>
                  </a:cubicBezTo>
                  <a:lnTo>
                    <a:pt x="0" y="34091"/>
                  </a:lnTo>
                  <a:cubicBezTo>
                    <a:pt x="0" y="15278"/>
                    <a:pt x="15278" y="0"/>
                    <a:pt x="34091" y="0"/>
                  </a:cubicBezTo>
                  <a:lnTo>
                    <a:pt x="34091" y="0"/>
                  </a:lnTo>
                  <a:cubicBezTo>
                    <a:pt x="52938" y="0"/>
                    <a:pt x="68216" y="15278"/>
                    <a:pt x="68216" y="34091"/>
                  </a:cubicBezTo>
                  <a:lnTo>
                    <a:pt x="68216" y="256284"/>
                  </a:lnTo>
                  <a:cubicBezTo>
                    <a:pt x="68216" y="256817"/>
                    <a:pt x="67782" y="257251"/>
                    <a:pt x="67248" y="25725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2" name="Google Shape;342;p17"/>
            <p:cNvSpPr/>
            <p:nvPr/>
          </p:nvSpPr>
          <p:spPr>
            <a:xfrm>
              <a:off x="3094050" y="575850"/>
              <a:ext cx="1577825" cy="6302875"/>
            </a:xfrm>
            <a:custGeom>
              <a:avLst/>
              <a:gdLst/>
              <a:ahLst/>
              <a:cxnLst/>
              <a:rect l="l" t="t" r="r" b="b"/>
              <a:pathLst>
                <a:path w="63113" h="252115" fill="none" extrusionOk="0">
                  <a:moveTo>
                    <a:pt x="62145" y="252114"/>
                  </a:moveTo>
                  <a:lnTo>
                    <a:pt x="968" y="252114"/>
                  </a:lnTo>
                  <a:cubicBezTo>
                    <a:pt x="434" y="252114"/>
                    <a:pt x="0" y="251681"/>
                    <a:pt x="0" y="251147"/>
                  </a:cubicBezTo>
                  <a:lnTo>
                    <a:pt x="0" y="31557"/>
                  </a:lnTo>
                  <a:cubicBezTo>
                    <a:pt x="0" y="14144"/>
                    <a:pt x="14144" y="1"/>
                    <a:pt x="31556" y="1"/>
                  </a:cubicBezTo>
                  <a:lnTo>
                    <a:pt x="31556" y="1"/>
                  </a:lnTo>
                  <a:cubicBezTo>
                    <a:pt x="49002" y="1"/>
                    <a:pt x="63112" y="14144"/>
                    <a:pt x="63112" y="31557"/>
                  </a:cubicBezTo>
                  <a:lnTo>
                    <a:pt x="63112" y="251147"/>
                  </a:lnTo>
                  <a:cubicBezTo>
                    <a:pt x="63112" y="251681"/>
                    <a:pt x="62678" y="252114"/>
                    <a:pt x="62145" y="25211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3" name="Google Shape;343;p17"/>
            <p:cNvSpPr/>
            <p:nvPr/>
          </p:nvSpPr>
          <p:spPr>
            <a:xfrm>
              <a:off x="3158250" y="640900"/>
              <a:ext cx="1450225" cy="6173600"/>
            </a:xfrm>
            <a:custGeom>
              <a:avLst/>
              <a:gdLst/>
              <a:ahLst/>
              <a:cxnLst/>
              <a:rect l="l" t="t" r="r" b="b"/>
              <a:pathLst>
                <a:path w="58009" h="246944" fill="none" extrusionOk="0">
                  <a:moveTo>
                    <a:pt x="57042" y="246944"/>
                  </a:moveTo>
                  <a:lnTo>
                    <a:pt x="968" y="246944"/>
                  </a:lnTo>
                  <a:cubicBezTo>
                    <a:pt x="435" y="246944"/>
                    <a:pt x="1" y="246510"/>
                    <a:pt x="1" y="245943"/>
                  </a:cubicBezTo>
                  <a:lnTo>
                    <a:pt x="1" y="28988"/>
                  </a:lnTo>
                  <a:cubicBezTo>
                    <a:pt x="1" y="12976"/>
                    <a:pt x="12977" y="1"/>
                    <a:pt x="28988" y="1"/>
                  </a:cubicBezTo>
                  <a:lnTo>
                    <a:pt x="28988" y="1"/>
                  </a:lnTo>
                  <a:cubicBezTo>
                    <a:pt x="45033" y="1"/>
                    <a:pt x="58009" y="12976"/>
                    <a:pt x="58009" y="28988"/>
                  </a:cubicBezTo>
                  <a:lnTo>
                    <a:pt x="58009" y="245943"/>
                  </a:lnTo>
                  <a:cubicBezTo>
                    <a:pt x="58009" y="246477"/>
                    <a:pt x="57575" y="246944"/>
                    <a:pt x="57042" y="24694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4" name="Google Shape;344;p17"/>
            <p:cNvSpPr/>
            <p:nvPr/>
          </p:nvSpPr>
          <p:spPr>
            <a:xfrm>
              <a:off x="3221650" y="705125"/>
              <a:ext cx="1323450" cy="6044350"/>
            </a:xfrm>
            <a:custGeom>
              <a:avLst/>
              <a:gdLst/>
              <a:ahLst/>
              <a:cxnLst/>
              <a:rect l="l" t="t" r="r" b="b"/>
              <a:pathLst>
                <a:path w="52938" h="241774" fill="none" extrusionOk="0">
                  <a:moveTo>
                    <a:pt x="51937" y="241773"/>
                  </a:moveTo>
                  <a:lnTo>
                    <a:pt x="967" y="241773"/>
                  </a:lnTo>
                  <a:cubicBezTo>
                    <a:pt x="434" y="241773"/>
                    <a:pt x="0" y="241339"/>
                    <a:pt x="0" y="240806"/>
                  </a:cubicBezTo>
                  <a:lnTo>
                    <a:pt x="0" y="26452"/>
                  </a:lnTo>
                  <a:cubicBezTo>
                    <a:pt x="0" y="11842"/>
                    <a:pt x="11842" y="0"/>
                    <a:pt x="26452" y="0"/>
                  </a:cubicBezTo>
                  <a:lnTo>
                    <a:pt x="26452" y="0"/>
                  </a:lnTo>
                  <a:cubicBezTo>
                    <a:pt x="41096" y="0"/>
                    <a:pt x="52938" y="11842"/>
                    <a:pt x="52938" y="26452"/>
                  </a:cubicBezTo>
                  <a:lnTo>
                    <a:pt x="52938" y="240806"/>
                  </a:lnTo>
                  <a:cubicBezTo>
                    <a:pt x="52938" y="241339"/>
                    <a:pt x="52504" y="241773"/>
                    <a:pt x="51937" y="24177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5" name="Google Shape;345;p17"/>
            <p:cNvSpPr/>
            <p:nvPr/>
          </p:nvSpPr>
          <p:spPr>
            <a:xfrm>
              <a:off x="3285025" y="769325"/>
              <a:ext cx="1195875" cy="5915925"/>
            </a:xfrm>
            <a:custGeom>
              <a:avLst/>
              <a:gdLst/>
              <a:ahLst/>
              <a:cxnLst/>
              <a:rect l="l" t="t" r="r" b="b"/>
              <a:pathLst>
                <a:path w="47835" h="236637" fill="none" extrusionOk="0">
                  <a:moveTo>
                    <a:pt x="46867" y="236637"/>
                  </a:moveTo>
                  <a:lnTo>
                    <a:pt x="1001" y="236637"/>
                  </a:lnTo>
                  <a:cubicBezTo>
                    <a:pt x="467" y="236637"/>
                    <a:pt x="0" y="236203"/>
                    <a:pt x="0" y="235669"/>
                  </a:cubicBezTo>
                  <a:lnTo>
                    <a:pt x="0" y="23918"/>
                  </a:lnTo>
                  <a:cubicBezTo>
                    <a:pt x="0" y="10708"/>
                    <a:pt x="10708" y="1"/>
                    <a:pt x="23917" y="1"/>
                  </a:cubicBezTo>
                  <a:lnTo>
                    <a:pt x="23917" y="1"/>
                  </a:lnTo>
                  <a:cubicBezTo>
                    <a:pt x="37127" y="1"/>
                    <a:pt x="47834" y="10708"/>
                    <a:pt x="47834" y="23918"/>
                  </a:cubicBezTo>
                  <a:lnTo>
                    <a:pt x="47834" y="235669"/>
                  </a:lnTo>
                  <a:cubicBezTo>
                    <a:pt x="47834" y="236203"/>
                    <a:pt x="47401" y="236637"/>
                    <a:pt x="46867" y="236637"/>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6" name="Google Shape;346;p17"/>
            <p:cNvSpPr/>
            <p:nvPr/>
          </p:nvSpPr>
          <p:spPr>
            <a:xfrm>
              <a:off x="3349225" y="834375"/>
              <a:ext cx="1068300" cy="5786675"/>
            </a:xfrm>
            <a:custGeom>
              <a:avLst/>
              <a:gdLst/>
              <a:ahLst/>
              <a:cxnLst/>
              <a:rect l="l" t="t" r="r" b="b"/>
              <a:pathLst>
                <a:path w="42732" h="231467" fill="none" extrusionOk="0">
                  <a:moveTo>
                    <a:pt x="41764" y="231466"/>
                  </a:moveTo>
                  <a:lnTo>
                    <a:pt x="968" y="231466"/>
                  </a:lnTo>
                  <a:cubicBezTo>
                    <a:pt x="434" y="231466"/>
                    <a:pt x="1" y="231032"/>
                    <a:pt x="1" y="230465"/>
                  </a:cubicBezTo>
                  <a:lnTo>
                    <a:pt x="1" y="21349"/>
                  </a:lnTo>
                  <a:cubicBezTo>
                    <a:pt x="1" y="9541"/>
                    <a:pt x="9574" y="0"/>
                    <a:pt x="21349" y="0"/>
                  </a:cubicBezTo>
                  <a:lnTo>
                    <a:pt x="21349" y="0"/>
                  </a:lnTo>
                  <a:cubicBezTo>
                    <a:pt x="33158" y="0"/>
                    <a:pt x="42731" y="9541"/>
                    <a:pt x="42731" y="21349"/>
                  </a:cubicBezTo>
                  <a:lnTo>
                    <a:pt x="42731" y="230465"/>
                  </a:lnTo>
                  <a:cubicBezTo>
                    <a:pt x="42731" y="231032"/>
                    <a:pt x="42298" y="231466"/>
                    <a:pt x="41764" y="23146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7" name="Google Shape;347;p17"/>
            <p:cNvSpPr/>
            <p:nvPr/>
          </p:nvSpPr>
          <p:spPr>
            <a:xfrm>
              <a:off x="3412600" y="898575"/>
              <a:ext cx="940700" cy="5657425"/>
            </a:xfrm>
            <a:custGeom>
              <a:avLst/>
              <a:gdLst/>
              <a:ahLst/>
              <a:cxnLst/>
              <a:rect l="l" t="t" r="r" b="b"/>
              <a:pathLst>
                <a:path w="37628" h="226297" fill="none" extrusionOk="0">
                  <a:moveTo>
                    <a:pt x="36660" y="226296"/>
                  </a:moveTo>
                  <a:lnTo>
                    <a:pt x="968" y="226296"/>
                  </a:lnTo>
                  <a:cubicBezTo>
                    <a:pt x="434" y="226296"/>
                    <a:pt x="1" y="225863"/>
                    <a:pt x="1" y="225329"/>
                  </a:cubicBezTo>
                  <a:lnTo>
                    <a:pt x="1" y="18814"/>
                  </a:lnTo>
                  <a:cubicBezTo>
                    <a:pt x="1" y="8440"/>
                    <a:pt x="8440" y="1"/>
                    <a:pt x="18814" y="1"/>
                  </a:cubicBezTo>
                  <a:lnTo>
                    <a:pt x="18814" y="1"/>
                  </a:lnTo>
                  <a:cubicBezTo>
                    <a:pt x="29222" y="1"/>
                    <a:pt x="37628" y="8440"/>
                    <a:pt x="37628" y="18814"/>
                  </a:cubicBezTo>
                  <a:lnTo>
                    <a:pt x="37628" y="225329"/>
                  </a:lnTo>
                  <a:cubicBezTo>
                    <a:pt x="37628" y="225863"/>
                    <a:pt x="37194" y="226296"/>
                    <a:pt x="36660" y="22629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8" name="Google Shape;348;p17"/>
            <p:cNvSpPr/>
            <p:nvPr/>
          </p:nvSpPr>
          <p:spPr>
            <a:xfrm>
              <a:off x="3476825" y="962800"/>
              <a:ext cx="813100" cy="5528975"/>
            </a:xfrm>
            <a:custGeom>
              <a:avLst/>
              <a:gdLst/>
              <a:ahLst/>
              <a:cxnLst/>
              <a:rect l="l" t="t" r="r" b="b"/>
              <a:pathLst>
                <a:path w="32524" h="221159" fill="none" extrusionOk="0">
                  <a:moveTo>
                    <a:pt x="31556" y="221159"/>
                  </a:moveTo>
                  <a:lnTo>
                    <a:pt x="968" y="221159"/>
                  </a:lnTo>
                  <a:cubicBezTo>
                    <a:pt x="434" y="221159"/>
                    <a:pt x="0" y="220725"/>
                    <a:pt x="0" y="220191"/>
                  </a:cubicBezTo>
                  <a:lnTo>
                    <a:pt x="0" y="16279"/>
                  </a:lnTo>
                  <a:cubicBezTo>
                    <a:pt x="0" y="7306"/>
                    <a:pt x="7272" y="0"/>
                    <a:pt x="16245" y="0"/>
                  </a:cubicBezTo>
                  <a:lnTo>
                    <a:pt x="16245" y="0"/>
                  </a:lnTo>
                  <a:cubicBezTo>
                    <a:pt x="25252" y="0"/>
                    <a:pt x="32524" y="7306"/>
                    <a:pt x="32524" y="16279"/>
                  </a:cubicBezTo>
                  <a:lnTo>
                    <a:pt x="32524" y="220191"/>
                  </a:lnTo>
                  <a:cubicBezTo>
                    <a:pt x="32524" y="220725"/>
                    <a:pt x="32090" y="221159"/>
                    <a:pt x="31556" y="221159"/>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9" name="Google Shape;349;p17"/>
            <p:cNvSpPr/>
            <p:nvPr/>
          </p:nvSpPr>
          <p:spPr>
            <a:xfrm>
              <a:off x="3540200" y="1027850"/>
              <a:ext cx="686350" cy="5399725"/>
            </a:xfrm>
            <a:custGeom>
              <a:avLst/>
              <a:gdLst/>
              <a:ahLst/>
              <a:cxnLst/>
              <a:rect l="l" t="t" r="r" b="b"/>
              <a:pathLst>
                <a:path w="27454" h="215989" fill="none" extrusionOk="0">
                  <a:moveTo>
                    <a:pt x="26453" y="215988"/>
                  </a:moveTo>
                  <a:lnTo>
                    <a:pt x="968" y="215988"/>
                  </a:lnTo>
                  <a:cubicBezTo>
                    <a:pt x="434" y="215988"/>
                    <a:pt x="0" y="215521"/>
                    <a:pt x="0" y="214988"/>
                  </a:cubicBezTo>
                  <a:lnTo>
                    <a:pt x="0" y="13710"/>
                  </a:lnTo>
                  <a:cubicBezTo>
                    <a:pt x="0" y="6138"/>
                    <a:pt x="6138" y="0"/>
                    <a:pt x="13710" y="0"/>
                  </a:cubicBezTo>
                  <a:lnTo>
                    <a:pt x="13710" y="0"/>
                  </a:lnTo>
                  <a:cubicBezTo>
                    <a:pt x="21282" y="0"/>
                    <a:pt x="27420" y="6138"/>
                    <a:pt x="27420" y="13710"/>
                  </a:cubicBezTo>
                  <a:lnTo>
                    <a:pt x="27420" y="214988"/>
                  </a:lnTo>
                  <a:cubicBezTo>
                    <a:pt x="27453" y="215521"/>
                    <a:pt x="27020" y="215988"/>
                    <a:pt x="26453" y="21598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0" name="Google Shape;350;p17"/>
            <p:cNvSpPr/>
            <p:nvPr/>
          </p:nvSpPr>
          <p:spPr>
            <a:xfrm>
              <a:off x="3603575" y="1092050"/>
              <a:ext cx="558750" cy="5270475"/>
            </a:xfrm>
            <a:custGeom>
              <a:avLst/>
              <a:gdLst/>
              <a:ahLst/>
              <a:cxnLst/>
              <a:rect l="l" t="t" r="r" b="b"/>
              <a:pathLst>
                <a:path w="22350" h="210819" fill="none" extrusionOk="0">
                  <a:moveTo>
                    <a:pt x="21383" y="210818"/>
                  </a:moveTo>
                  <a:lnTo>
                    <a:pt x="1001" y="210818"/>
                  </a:lnTo>
                  <a:cubicBezTo>
                    <a:pt x="468" y="210818"/>
                    <a:pt x="1" y="210385"/>
                    <a:pt x="1" y="209851"/>
                  </a:cubicBezTo>
                  <a:lnTo>
                    <a:pt x="1" y="11175"/>
                  </a:lnTo>
                  <a:cubicBezTo>
                    <a:pt x="1" y="5004"/>
                    <a:pt x="5004" y="1"/>
                    <a:pt x="11175" y="1"/>
                  </a:cubicBezTo>
                  <a:lnTo>
                    <a:pt x="11175" y="1"/>
                  </a:lnTo>
                  <a:cubicBezTo>
                    <a:pt x="17346" y="1"/>
                    <a:pt x="22350" y="5004"/>
                    <a:pt x="22350" y="11175"/>
                  </a:cubicBezTo>
                  <a:lnTo>
                    <a:pt x="22350" y="209851"/>
                  </a:lnTo>
                  <a:cubicBezTo>
                    <a:pt x="22350" y="210385"/>
                    <a:pt x="21916" y="210818"/>
                    <a:pt x="21383" y="21081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1" name="Google Shape;351;p17"/>
            <p:cNvSpPr/>
            <p:nvPr/>
          </p:nvSpPr>
          <p:spPr>
            <a:xfrm>
              <a:off x="3667800" y="1156275"/>
              <a:ext cx="431150" cy="5142025"/>
            </a:xfrm>
            <a:custGeom>
              <a:avLst/>
              <a:gdLst/>
              <a:ahLst/>
              <a:cxnLst/>
              <a:rect l="l" t="t" r="r" b="b"/>
              <a:pathLst>
                <a:path w="17246" h="205681" fill="none" extrusionOk="0">
                  <a:moveTo>
                    <a:pt x="16278" y="205681"/>
                  </a:moveTo>
                  <a:lnTo>
                    <a:pt x="967" y="205681"/>
                  </a:lnTo>
                  <a:cubicBezTo>
                    <a:pt x="434" y="205681"/>
                    <a:pt x="0" y="205247"/>
                    <a:pt x="0" y="204714"/>
                  </a:cubicBezTo>
                  <a:lnTo>
                    <a:pt x="0" y="8640"/>
                  </a:lnTo>
                  <a:cubicBezTo>
                    <a:pt x="0" y="3870"/>
                    <a:pt x="3870" y="0"/>
                    <a:pt x="8606" y="0"/>
                  </a:cubicBezTo>
                  <a:lnTo>
                    <a:pt x="8606" y="0"/>
                  </a:lnTo>
                  <a:cubicBezTo>
                    <a:pt x="13376" y="0"/>
                    <a:pt x="17246" y="3870"/>
                    <a:pt x="17246" y="8640"/>
                  </a:cubicBezTo>
                  <a:lnTo>
                    <a:pt x="17246" y="204714"/>
                  </a:lnTo>
                  <a:cubicBezTo>
                    <a:pt x="17246" y="205247"/>
                    <a:pt x="16812" y="205681"/>
                    <a:pt x="16278" y="20568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2" name="Google Shape;352;p17"/>
            <p:cNvSpPr/>
            <p:nvPr/>
          </p:nvSpPr>
          <p:spPr>
            <a:xfrm>
              <a:off x="3731175" y="1221325"/>
              <a:ext cx="304400" cy="5012775"/>
            </a:xfrm>
            <a:custGeom>
              <a:avLst/>
              <a:gdLst/>
              <a:ahLst/>
              <a:cxnLst/>
              <a:rect l="l" t="t" r="r" b="b"/>
              <a:pathLst>
                <a:path w="12176" h="200511" fill="none" extrusionOk="0">
                  <a:moveTo>
                    <a:pt x="11175" y="200510"/>
                  </a:moveTo>
                  <a:lnTo>
                    <a:pt x="1001" y="200510"/>
                  </a:lnTo>
                  <a:cubicBezTo>
                    <a:pt x="434" y="200510"/>
                    <a:pt x="0" y="200043"/>
                    <a:pt x="0" y="199510"/>
                  </a:cubicBezTo>
                  <a:lnTo>
                    <a:pt x="0" y="6071"/>
                  </a:lnTo>
                  <a:cubicBezTo>
                    <a:pt x="0" y="2702"/>
                    <a:pt x="2736" y="0"/>
                    <a:pt x="6071" y="0"/>
                  </a:cubicBezTo>
                  <a:lnTo>
                    <a:pt x="6071" y="0"/>
                  </a:lnTo>
                  <a:cubicBezTo>
                    <a:pt x="9440" y="0"/>
                    <a:pt x="12176" y="2702"/>
                    <a:pt x="12176" y="6071"/>
                  </a:cubicBezTo>
                  <a:lnTo>
                    <a:pt x="12176" y="199510"/>
                  </a:lnTo>
                  <a:cubicBezTo>
                    <a:pt x="12142" y="200043"/>
                    <a:pt x="11709" y="200510"/>
                    <a:pt x="11175" y="20051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3" name="Google Shape;353;p17"/>
            <p:cNvSpPr/>
            <p:nvPr/>
          </p:nvSpPr>
          <p:spPr>
            <a:xfrm>
              <a:off x="3795375" y="1285525"/>
              <a:ext cx="176000" cy="4883525"/>
            </a:xfrm>
            <a:custGeom>
              <a:avLst/>
              <a:gdLst/>
              <a:ahLst/>
              <a:cxnLst/>
              <a:rect l="l" t="t" r="r" b="b"/>
              <a:pathLst>
                <a:path w="7040" h="195341" fill="none" extrusionOk="0">
                  <a:moveTo>
                    <a:pt x="6072" y="195340"/>
                  </a:moveTo>
                  <a:lnTo>
                    <a:pt x="968" y="195340"/>
                  </a:lnTo>
                  <a:cubicBezTo>
                    <a:pt x="434" y="195340"/>
                    <a:pt x="1" y="194907"/>
                    <a:pt x="1" y="194373"/>
                  </a:cubicBezTo>
                  <a:lnTo>
                    <a:pt x="1" y="3537"/>
                  </a:lnTo>
                  <a:cubicBezTo>
                    <a:pt x="1" y="1568"/>
                    <a:pt x="1569" y="1"/>
                    <a:pt x="3503" y="1"/>
                  </a:cubicBezTo>
                  <a:lnTo>
                    <a:pt x="3503" y="1"/>
                  </a:lnTo>
                  <a:cubicBezTo>
                    <a:pt x="5471" y="1"/>
                    <a:pt x="7039" y="1568"/>
                    <a:pt x="7039" y="3537"/>
                  </a:cubicBezTo>
                  <a:lnTo>
                    <a:pt x="7039" y="194373"/>
                  </a:lnTo>
                  <a:cubicBezTo>
                    <a:pt x="7039" y="194907"/>
                    <a:pt x="6605" y="195340"/>
                    <a:pt x="6072" y="19534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4" name="Google Shape;354;p17"/>
            <p:cNvSpPr/>
            <p:nvPr/>
          </p:nvSpPr>
          <p:spPr>
            <a:xfrm>
              <a:off x="3858750" y="1349750"/>
              <a:ext cx="49225" cy="4755075"/>
            </a:xfrm>
            <a:custGeom>
              <a:avLst/>
              <a:gdLst/>
              <a:ahLst/>
              <a:cxnLst/>
              <a:rect l="l" t="t" r="r" b="b"/>
              <a:pathLst>
                <a:path w="1969" h="190203" fill="none" extrusionOk="0">
                  <a:moveTo>
                    <a:pt x="968" y="190203"/>
                  </a:moveTo>
                  <a:lnTo>
                    <a:pt x="968" y="190203"/>
                  </a:lnTo>
                  <a:cubicBezTo>
                    <a:pt x="435" y="190203"/>
                    <a:pt x="1" y="189769"/>
                    <a:pt x="1" y="189236"/>
                  </a:cubicBezTo>
                  <a:lnTo>
                    <a:pt x="1" y="1001"/>
                  </a:lnTo>
                  <a:cubicBezTo>
                    <a:pt x="1" y="434"/>
                    <a:pt x="435" y="0"/>
                    <a:pt x="968" y="0"/>
                  </a:cubicBezTo>
                  <a:lnTo>
                    <a:pt x="968" y="0"/>
                  </a:lnTo>
                  <a:cubicBezTo>
                    <a:pt x="1502" y="0"/>
                    <a:pt x="1936" y="434"/>
                    <a:pt x="1936" y="1001"/>
                  </a:cubicBezTo>
                  <a:lnTo>
                    <a:pt x="1936" y="189236"/>
                  </a:lnTo>
                  <a:cubicBezTo>
                    <a:pt x="1969" y="189769"/>
                    <a:pt x="1502" y="190203"/>
                    <a:pt x="968" y="19020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5799921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355"/>
        <p:cNvGrpSpPr/>
        <p:nvPr/>
      </p:nvGrpSpPr>
      <p:grpSpPr>
        <a:xfrm>
          <a:off x="0" y="0"/>
          <a:ext cx="0" cy="0"/>
          <a:chOff x="0" y="0"/>
          <a:chExt cx="0" cy="0"/>
        </a:xfrm>
      </p:grpSpPr>
      <p:sp>
        <p:nvSpPr>
          <p:cNvPr id="356" name="Google Shape;356;p18"/>
          <p:cNvSpPr txBox="1">
            <a:spLocks noGrp="1"/>
          </p:cNvSpPr>
          <p:nvPr>
            <p:ph type="title"/>
          </p:nvPr>
        </p:nvSpPr>
        <p:spPr>
          <a:xfrm>
            <a:off x="3189200" y="4176867"/>
            <a:ext cx="5813600" cy="7092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r>
              <a:rPr lang="pt-BR"/>
              <a:t>Clique para editar o título Mestre</a:t>
            </a:r>
            <a:endParaRPr/>
          </a:p>
        </p:txBody>
      </p:sp>
      <p:sp>
        <p:nvSpPr>
          <p:cNvPr id="357" name="Google Shape;357;p18"/>
          <p:cNvSpPr txBox="1">
            <a:spLocks noGrp="1"/>
          </p:cNvSpPr>
          <p:nvPr>
            <p:ph type="subTitle" idx="1"/>
          </p:nvPr>
        </p:nvSpPr>
        <p:spPr>
          <a:xfrm>
            <a:off x="1635200" y="1971900"/>
            <a:ext cx="8921600" cy="19712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3000"/>
              <a:buNone/>
              <a:defRPr sz="3600">
                <a:latin typeface="Jost Medium" pitchFamily="2" charset="0"/>
                <a:ea typeface="Jost Medium" pitchFamily="2" charset="0"/>
              </a:defRPr>
            </a:lvl1pPr>
            <a:lvl2pPr lvl="1" algn="ctr" rtl="0">
              <a:lnSpc>
                <a:spcPct val="100000"/>
              </a:lnSpc>
              <a:spcBef>
                <a:spcPts val="0"/>
              </a:spcBef>
              <a:spcAft>
                <a:spcPts val="0"/>
              </a:spcAft>
              <a:buSzPts val="3000"/>
              <a:buNone/>
              <a:defRPr sz="4000"/>
            </a:lvl2pPr>
            <a:lvl3pPr lvl="2" algn="ctr" rtl="0">
              <a:lnSpc>
                <a:spcPct val="100000"/>
              </a:lnSpc>
              <a:spcBef>
                <a:spcPts val="2133"/>
              </a:spcBef>
              <a:spcAft>
                <a:spcPts val="0"/>
              </a:spcAft>
              <a:buSzPts val="3000"/>
              <a:buNone/>
              <a:defRPr sz="4000"/>
            </a:lvl3pPr>
            <a:lvl4pPr lvl="3" algn="ctr" rtl="0">
              <a:lnSpc>
                <a:spcPct val="100000"/>
              </a:lnSpc>
              <a:spcBef>
                <a:spcPts val="2133"/>
              </a:spcBef>
              <a:spcAft>
                <a:spcPts val="0"/>
              </a:spcAft>
              <a:buSzPts val="3000"/>
              <a:buNone/>
              <a:defRPr sz="4000"/>
            </a:lvl4pPr>
            <a:lvl5pPr lvl="4" algn="ctr" rtl="0">
              <a:lnSpc>
                <a:spcPct val="100000"/>
              </a:lnSpc>
              <a:spcBef>
                <a:spcPts val="2133"/>
              </a:spcBef>
              <a:spcAft>
                <a:spcPts val="0"/>
              </a:spcAft>
              <a:buSzPts val="3000"/>
              <a:buNone/>
              <a:defRPr sz="4000"/>
            </a:lvl5pPr>
            <a:lvl6pPr lvl="5" algn="ctr" rtl="0">
              <a:lnSpc>
                <a:spcPct val="100000"/>
              </a:lnSpc>
              <a:spcBef>
                <a:spcPts val="2133"/>
              </a:spcBef>
              <a:spcAft>
                <a:spcPts val="0"/>
              </a:spcAft>
              <a:buSzPts val="3000"/>
              <a:buNone/>
              <a:defRPr sz="4000"/>
            </a:lvl6pPr>
            <a:lvl7pPr lvl="6" algn="ctr" rtl="0">
              <a:lnSpc>
                <a:spcPct val="100000"/>
              </a:lnSpc>
              <a:spcBef>
                <a:spcPts val="2133"/>
              </a:spcBef>
              <a:spcAft>
                <a:spcPts val="0"/>
              </a:spcAft>
              <a:buSzPts val="3000"/>
              <a:buNone/>
              <a:defRPr sz="4000"/>
            </a:lvl7pPr>
            <a:lvl8pPr lvl="7" algn="ctr" rtl="0">
              <a:lnSpc>
                <a:spcPct val="100000"/>
              </a:lnSpc>
              <a:spcBef>
                <a:spcPts val="2133"/>
              </a:spcBef>
              <a:spcAft>
                <a:spcPts val="0"/>
              </a:spcAft>
              <a:buSzPts val="3000"/>
              <a:buNone/>
              <a:defRPr sz="4000"/>
            </a:lvl8pPr>
            <a:lvl9pPr lvl="8" algn="ctr" rtl="0">
              <a:lnSpc>
                <a:spcPct val="100000"/>
              </a:lnSpc>
              <a:spcBef>
                <a:spcPts val="2133"/>
              </a:spcBef>
              <a:spcAft>
                <a:spcPts val="2133"/>
              </a:spcAft>
              <a:buSzPts val="3000"/>
              <a:buNone/>
              <a:defRPr sz="4000"/>
            </a:lvl9pPr>
          </a:lstStyle>
          <a:p>
            <a:r>
              <a:rPr lang="pt-BR"/>
              <a:t>Clique para editar o estilo do subtítulo Mestre</a:t>
            </a:r>
            <a:endParaRPr/>
          </a:p>
        </p:txBody>
      </p:sp>
      <p:cxnSp>
        <p:nvCxnSpPr>
          <p:cNvPr id="358" name="Google Shape;358;p18"/>
          <p:cNvCxnSpPr/>
          <p:nvPr/>
        </p:nvCxnSpPr>
        <p:spPr>
          <a:xfrm>
            <a:off x="-1950633" y="5205100"/>
            <a:ext cx="4894000" cy="2825600"/>
          </a:xfrm>
          <a:prstGeom prst="straightConnector1">
            <a:avLst/>
          </a:prstGeom>
          <a:noFill/>
          <a:ln w="9525" cap="flat" cmpd="sng">
            <a:solidFill>
              <a:schemeClr val="lt1"/>
            </a:solidFill>
            <a:prstDash val="solid"/>
            <a:round/>
            <a:headEnd type="none" w="med" len="med"/>
            <a:tailEnd type="none" w="med" len="med"/>
          </a:ln>
        </p:spPr>
      </p:cxnSp>
      <p:grpSp>
        <p:nvGrpSpPr>
          <p:cNvPr id="359" name="Google Shape;359;p18"/>
          <p:cNvGrpSpPr/>
          <p:nvPr/>
        </p:nvGrpSpPr>
        <p:grpSpPr>
          <a:xfrm rot="5400000">
            <a:off x="-2761730" y="-2045967"/>
            <a:ext cx="1570787" cy="6551325"/>
            <a:chOff x="3030675" y="511650"/>
            <a:chExt cx="1705400" cy="6431275"/>
          </a:xfrm>
        </p:grpSpPr>
        <p:sp>
          <p:nvSpPr>
            <p:cNvPr id="360" name="Google Shape;360;p18"/>
            <p:cNvSpPr/>
            <p:nvPr/>
          </p:nvSpPr>
          <p:spPr>
            <a:xfrm>
              <a:off x="3030675" y="511650"/>
              <a:ext cx="1705400" cy="6431275"/>
            </a:xfrm>
            <a:custGeom>
              <a:avLst/>
              <a:gdLst/>
              <a:ahLst/>
              <a:cxnLst/>
              <a:rect l="l" t="t" r="r" b="b"/>
              <a:pathLst>
                <a:path w="68216" h="257251" fill="none" extrusionOk="0">
                  <a:moveTo>
                    <a:pt x="67248" y="257251"/>
                  </a:moveTo>
                  <a:lnTo>
                    <a:pt x="968" y="257251"/>
                  </a:lnTo>
                  <a:cubicBezTo>
                    <a:pt x="434" y="257251"/>
                    <a:pt x="0" y="256817"/>
                    <a:pt x="0" y="256284"/>
                  </a:cubicBezTo>
                  <a:lnTo>
                    <a:pt x="0" y="34091"/>
                  </a:lnTo>
                  <a:cubicBezTo>
                    <a:pt x="0" y="15278"/>
                    <a:pt x="15278" y="0"/>
                    <a:pt x="34091" y="0"/>
                  </a:cubicBezTo>
                  <a:lnTo>
                    <a:pt x="34091" y="0"/>
                  </a:lnTo>
                  <a:cubicBezTo>
                    <a:pt x="52938" y="0"/>
                    <a:pt x="68216" y="15278"/>
                    <a:pt x="68216" y="34091"/>
                  </a:cubicBezTo>
                  <a:lnTo>
                    <a:pt x="68216" y="256284"/>
                  </a:lnTo>
                  <a:cubicBezTo>
                    <a:pt x="68216" y="256817"/>
                    <a:pt x="67782" y="257251"/>
                    <a:pt x="67248" y="25725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1" name="Google Shape;361;p18"/>
            <p:cNvSpPr/>
            <p:nvPr/>
          </p:nvSpPr>
          <p:spPr>
            <a:xfrm>
              <a:off x="3094050" y="575850"/>
              <a:ext cx="1577825" cy="6302875"/>
            </a:xfrm>
            <a:custGeom>
              <a:avLst/>
              <a:gdLst/>
              <a:ahLst/>
              <a:cxnLst/>
              <a:rect l="l" t="t" r="r" b="b"/>
              <a:pathLst>
                <a:path w="63113" h="252115" fill="none" extrusionOk="0">
                  <a:moveTo>
                    <a:pt x="62145" y="252114"/>
                  </a:moveTo>
                  <a:lnTo>
                    <a:pt x="968" y="252114"/>
                  </a:lnTo>
                  <a:cubicBezTo>
                    <a:pt x="434" y="252114"/>
                    <a:pt x="0" y="251681"/>
                    <a:pt x="0" y="251147"/>
                  </a:cubicBezTo>
                  <a:lnTo>
                    <a:pt x="0" y="31557"/>
                  </a:lnTo>
                  <a:cubicBezTo>
                    <a:pt x="0" y="14144"/>
                    <a:pt x="14144" y="1"/>
                    <a:pt x="31556" y="1"/>
                  </a:cubicBezTo>
                  <a:lnTo>
                    <a:pt x="31556" y="1"/>
                  </a:lnTo>
                  <a:cubicBezTo>
                    <a:pt x="49002" y="1"/>
                    <a:pt x="63112" y="14144"/>
                    <a:pt x="63112" y="31557"/>
                  </a:cubicBezTo>
                  <a:lnTo>
                    <a:pt x="63112" y="251147"/>
                  </a:lnTo>
                  <a:cubicBezTo>
                    <a:pt x="63112" y="251681"/>
                    <a:pt x="62678" y="252114"/>
                    <a:pt x="62145" y="25211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2" name="Google Shape;362;p18"/>
            <p:cNvSpPr/>
            <p:nvPr/>
          </p:nvSpPr>
          <p:spPr>
            <a:xfrm>
              <a:off x="3158250" y="640900"/>
              <a:ext cx="1450225" cy="6173600"/>
            </a:xfrm>
            <a:custGeom>
              <a:avLst/>
              <a:gdLst/>
              <a:ahLst/>
              <a:cxnLst/>
              <a:rect l="l" t="t" r="r" b="b"/>
              <a:pathLst>
                <a:path w="58009" h="246944" fill="none" extrusionOk="0">
                  <a:moveTo>
                    <a:pt x="57042" y="246944"/>
                  </a:moveTo>
                  <a:lnTo>
                    <a:pt x="968" y="246944"/>
                  </a:lnTo>
                  <a:cubicBezTo>
                    <a:pt x="435" y="246944"/>
                    <a:pt x="1" y="246510"/>
                    <a:pt x="1" y="245943"/>
                  </a:cubicBezTo>
                  <a:lnTo>
                    <a:pt x="1" y="28988"/>
                  </a:lnTo>
                  <a:cubicBezTo>
                    <a:pt x="1" y="12976"/>
                    <a:pt x="12977" y="1"/>
                    <a:pt x="28988" y="1"/>
                  </a:cubicBezTo>
                  <a:lnTo>
                    <a:pt x="28988" y="1"/>
                  </a:lnTo>
                  <a:cubicBezTo>
                    <a:pt x="45033" y="1"/>
                    <a:pt x="58009" y="12976"/>
                    <a:pt x="58009" y="28988"/>
                  </a:cubicBezTo>
                  <a:lnTo>
                    <a:pt x="58009" y="245943"/>
                  </a:lnTo>
                  <a:cubicBezTo>
                    <a:pt x="58009" y="246477"/>
                    <a:pt x="57575" y="246944"/>
                    <a:pt x="57042" y="24694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3" name="Google Shape;363;p18"/>
            <p:cNvSpPr/>
            <p:nvPr/>
          </p:nvSpPr>
          <p:spPr>
            <a:xfrm>
              <a:off x="3221650" y="705125"/>
              <a:ext cx="1323450" cy="6044350"/>
            </a:xfrm>
            <a:custGeom>
              <a:avLst/>
              <a:gdLst/>
              <a:ahLst/>
              <a:cxnLst/>
              <a:rect l="l" t="t" r="r" b="b"/>
              <a:pathLst>
                <a:path w="52938" h="241774" fill="none" extrusionOk="0">
                  <a:moveTo>
                    <a:pt x="51937" y="241773"/>
                  </a:moveTo>
                  <a:lnTo>
                    <a:pt x="967" y="241773"/>
                  </a:lnTo>
                  <a:cubicBezTo>
                    <a:pt x="434" y="241773"/>
                    <a:pt x="0" y="241339"/>
                    <a:pt x="0" y="240806"/>
                  </a:cubicBezTo>
                  <a:lnTo>
                    <a:pt x="0" y="26452"/>
                  </a:lnTo>
                  <a:cubicBezTo>
                    <a:pt x="0" y="11842"/>
                    <a:pt x="11842" y="0"/>
                    <a:pt x="26452" y="0"/>
                  </a:cubicBezTo>
                  <a:lnTo>
                    <a:pt x="26452" y="0"/>
                  </a:lnTo>
                  <a:cubicBezTo>
                    <a:pt x="41096" y="0"/>
                    <a:pt x="52938" y="11842"/>
                    <a:pt x="52938" y="26452"/>
                  </a:cubicBezTo>
                  <a:lnTo>
                    <a:pt x="52938" y="240806"/>
                  </a:lnTo>
                  <a:cubicBezTo>
                    <a:pt x="52938" y="241339"/>
                    <a:pt x="52504" y="241773"/>
                    <a:pt x="51937" y="24177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4" name="Google Shape;364;p18"/>
            <p:cNvSpPr/>
            <p:nvPr/>
          </p:nvSpPr>
          <p:spPr>
            <a:xfrm>
              <a:off x="3285025" y="769325"/>
              <a:ext cx="1195875" cy="5915925"/>
            </a:xfrm>
            <a:custGeom>
              <a:avLst/>
              <a:gdLst/>
              <a:ahLst/>
              <a:cxnLst/>
              <a:rect l="l" t="t" r="r" b="b"/>
              <a:pathLst>
                <a:path w="47835" h="236637" fill="none" extrusionOk="0">
                  <a:moveTo>
                    <a:pt x="46867" y="236637"/>
                  </a:moveTo>
                  <a:lnTo>
                    <a:pt x="1001" y="236637"/>
                  </a:lnTo>
                  <a:cubicBezTo>
                    <a:pt x="467" y="236637"/>
                    <a:pt x="0" y="236203"/>
                    <a:pt x="0" y="235669"/>
                  </a:cubicBezTo>
                  <a:lnTo>
                    <a:pt x="0" y="23918"/>
                  </a:lnTo>
                  <a:cubicBezTo>
                    <a:pt x="0" y="10708"/>
                    <a:pt x="10708" y="1"/>
                    <a:pt x="23917" y="1"/>
                  </a:cubicBezTo>
                  <a:lnTo>
                    <a:pt x="23917" y="1"/>
                  </a:lnTo>
                  <a:cubicBezTo>
                    <a:pt x="37127" y="1"/>
                    <a:pt x="47834" y="10708"/>
                    <a:pt x="47834" y="23918"/>
                  </a:cubicBezTo>
                  <a:lnTo>
                    <a:pt x="47834" y="235669"/>
                  </a:lnTo>
                  <a:cubicBezTo>
                    <a:pt x="47834" y="236203"/>
                    <a:pt x="47401" y="236637"/>
                    <a:pt x="46867" y="236637"/>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5" name="Google Shape;365;p18"/>
            <p:cNvSpPr/>
            <p:nvPr/>
          </p:nvSpPr>
          <p:spPr>
            <a:xfrm>
              <a:off x="3349225" y="834375"/>
              <a:ext cx="1068300" cy="5786675"/>
            </a:xfrm>
            <a:custGeom>
              <a:avLst/>
              <a:gdLst/>
              <a:ahLst/>
              <a:cxnLst/>
              <a:rect l="l" t="t" r="r" b="b"/>
              <a:pathLst>
                <a:path w="42732" h="231467" fill="none" extrusionOk="0">
                  <a:moveTo>
                    <a:pt x="41764" y="231466"/>
                  </a:moveTo>
                  <a:lnTo>
                    <a:pt x="968" y="231466"/>
                  </a:lnTo>
                  <a:cubicBezTo>
                    <a:pt x="434" y="231466"/>
                    <a:pt x="1" y="231032"/>
                    <a:pt x="1" y="230465"/>
                  </a:cubicBezTo>
                  <a:lnTo>
                    <a:pt x="1" y="21349"/>
                  </a:lnTo>
                  <a:cubicBezTo>
                    <a:pt x="1" y="9541"/>
                    <a:pt x="9574" y="0"/>
                    <a:pt x="21349" y="0"/>
                  </a:cubicBezTo>
                  <a:lnTo>
                    <a:pt x="21349" y="0"/>
                  </a:lnTo>
                  <a:cubicBezTo>
                    <a:pt x="33158" y="0"/>
                    <a:pt x="42731" y="9541"/>
                    <a:pt x="42731" y="21349"/>
                  </a:cubicBezTo>
                  <a:lnTo>
                    <a:pt x="42731" y="230465"/>
                  </a:lnTo>
                  <a:cubicBezTo>
                    <a:pt x="42731" y="231032"/>
                    <a:pt x="42298" y="231466"/>
                    <a:pt x="41764" y="23146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6" name="Google Shape;366;p18"/>
            <p:cNvSpPr/>
            <p:nvPr/>
          </p:nvSpPr>
          <p:spPr>
            <a:xfrm>
              <a:off x="3412600" y="898575"/>
              <a:ext cx="940700" cy="5657425"/>
            </a:xfrm>
            <a:custGeom>
              <a:avLst/>
              <a:gdLst/>
              <a:ahLst/>
              <a:cxnLst/>
              <a:rect l="l" t="t" r="r" b="b"/>
              <a:pathLst>
                <a:path w="37628" h="226297" fill="none" extrusionOk="0">
                  <a:moveTo>
                    <a:pt x="36660" y="226296"/>
                  </a:moveTo>
                  <a:lnTo>
                    <a:pt x="968" y="226296"/>
                  </a:lnTo>
                  <a:cubicBezTo>
                    <a:pt x="434" y="226296"/>
                    <a:pt x="1" y="225863"/>
                    <a:pt x="1" y="225329"/>
                  </a:cubicBezTo>
                  <a:lnTo>
                    <a:pt x="1" y="18814"/>
                  </a:lnTo>
                  <a:cubicBezTo>
                    <a:pt x="1" y="8440"/>
                    <a:pt x="8440" y="1"/>
                    <a:pt x="18814" y="1"/>
                  </a:cubicBezTo>
                  <a:lnTo>
                    <a:pt x="18814" y="1"/>
                  </a:lnTo>
                  <a:cubicBezTo>
                    <a:pt x="29222" y="1"/>
                    <a:pt x="37628" y="8440"/>
                    <a:pt x="37628" y="18814"/>
                  </a:cubicBezTo>
                  <a:lnTo>
                    <a:pt x="37628" y="225329"/>
                  </a:lnTo>
                  <a:cubicBezTo>
                    <a:pt x="37628" y="225863"/>
                    <a:pt x="37194" y="226296"/>
                    <a:pt x="36660" y="22629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7" name="Google Shape;367;p18"/>
            <p:cNvSpPr/>
            <p:nvPr/>
          </p:nvSpPr>
          <p:spPr>
            <a:xfrm>
              <a:off x="3476825" y="962800"/>
              <a:ext cx="813100" cy="5528975"/>
            </a:xfrm>
            <a:custGeom>
              <a:avLst/>
              <a:gdLst/>
              <a:ahLst/>
              <a:cxnLst/>
              <a:rect l="l" t="t" r="r" b="b"/>
              <a:pathLst>
                <a:path w="32524" h="221159" fill="none" extrusionOk="0">
                  <a:moveTo>
                    <a:pt x="31556" y="221159"/>
                  </a:moveTo>
                  <a:lnTo>
                    <a:pt x="968" y="221159"/>
                  </a:lnTo>
                  <a:cubicBezTo>
                    <a:pt x="434" y="221159"/>
                    <a:pt x="0" y="220725"/>
                    <a:pt x="0" y="220191"/>
                  </a:cubicBezTo>
                  <a:lnTo>
                    <a:pt x="0" y="16279"/>
                  </a:lnTo>
                  <a:cubicBezTo>
                    <a:pt x="0" y="7306"/>
                    <a:pt x="7272" y="0"/>
                    <a:pt x="16245" y="0"/>
                  </a:cubicBezTo>
                  <a:lnTo>
                    <a:pt x="16245" y="0"/>
                  </a:lnTo>
                  <a:cubicBezTo>
                    <a:pt x="25252" y="0"/>
                    <a:pt x="32524" y="7306"/>
                    <a:pt x="32524" y="16279"/>
                  </a:cubicBezTo>
                  <a:lnTo>
                    <a:pt x="32524" y="220191"/>
                  </a:lnTo>
                  <a:cubicBezTo>
                    <a:pt x="32524" y="220725"/>
                    <a:pt x="32090" y="221159"/>
                    <a:pt x="31556" y="221159"/>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8" name="Google Shape;368;p18"/>
            <p:cNvSpPr/>
            <p:nvPr/>
          </p:nvSpPr>
          <p:spPr>
            <a:xfrm>
              <a:off x="3540200" y="1027850"/>
              <a:ext cx="686350" cy="5399725"/>
            </a:xfrm>
            <a:custGeom>
              <a:avLst/>
              <a:gdLst/>
              <a:ahLst/>
              <a:cxnLst/>
              <a:rect l="l" t="t" r="r" b="b"/>
              <a:pathLst>
                <a:path w="27454" h="215989" fill="none" extrusionOk="0">
                  <a:moveTo>
                    <a:pt x="26453" y="215988"/>
                  </a:moveTo>
                  <a:lnTo>
                    <a:pt x="968" y="215988"/>
                  </a:lnTo>
                  <a:cubicBezTo>
                    <a:pt x="434" y="215988"/>
                    <a:pt x="0" y="215521"/>
                    <a:pt x="0" y="214988"/>
                  </a:cubicBezTo>
                  <a:lnTo>
                    <a:pt x="0" y="13710"/>
                  </a:lnTo>
                  <a:cubicBezTo>
                    <a:pt x="0" y="6138"/>
                    <a:pt x="6138" y="0"/>
                    <a:pt x="13710" y="0"/>
                  </a:cubicBezTo>
                  <a:lnTo>
                    <a:pt x="13710" y="0"/>
                  </a:lnTo>
                  <a:cubicBezTo>
                    <a:pt x="21282" y="0"/>
                    <a:pt x="27420" y="6138"/>
                    <a:pt x="27420" y="13710"/>
                  </a:cubicBezTo>
                  <a:lnTo>
                    <a:pt x="27420" y="214988"/>
                  </a:lnTo>
                  <a:cubicBezTo>
                    <a:pt x="27453" y="215521"/>
                    <a:pt x="27020" y="215988"/>
                    <a:pt x="26453" y="21598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9" name="Google Shape;369;p18"/>
            <p:cNvSpPr/>
            <p:nvPr/>
          </p:nvSpPr>
          <p:spPr>
            <a:xfrm>
              <a:off x="3603575" y="1092050"/>
              <a:ext cx="558750" cy="5270475"/>
            </a:xfrm>
            <a:custGeom>
              <a:avLst/>
              <a:gdLst/>
              <a:ahLst/>
              <a:cxnLst/>
              <a:rect l="l" t="t" r="r" b="b"/>
              <a:pathLst>
                <a:path w="22350" h="210819" fill="none" extrusionOk="0">
                  <a:moveTo>
                    <a:pt x="21383" y="210818"/>
                  </a:moveTo>
                  <a:lnTo>
                    <a:pt x="1001" y="210818"/>
                  </a:lnTo>
                  <a:cubicBezTo>
                    <a:pt x="468" y="210818"/>
                    <a:pt x="1" y="210385"/>
                    <a:pt x="1" y="209851"/>
                  </a:cubicBezTo>
                  <a:lnTo>
                    <a:pt x="1" y="11175"/>
                  </a:lnTo>
                  <a:cubicBezTo>
                    <a:pt x="1" y="5004"/>
                    <a:pt x="5004" y="1"/>
                    <a:pt x="11175" y="1"/>
                  </a:cubicBezTo>
                  <a:lnTo>
                    <a:pt x="11175" y="1"/>
                  </a:lnTo>
                  <a:cubicBezTo>
                    <a:pt x="17346" y="1"/>
                    <a:pt x="22350" y="5004"/>
                    <a:pt x="22350" y="11175"/>
                  </a:cubicBezTo>
                  <a:lnTo>
                    <a:pt x="22350" y="209851"/>
                  </a:lnTo>
                  <a:cubicBezTo>
                    <a:pt x="22350" y="210385"/>
                    <a:pt x="21916" y="210818"/>
                    <a:pt x="21383" y="21081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0" name="Google Shape;370;p18"/>
            <p:cNvSpPr/>
            <p:nvPr/>
          </p:nvSpPr>
          <p:spPr>
            <a:xfrm>
              <a:off x="3667800" y="1156275"/>
              <a:ext cx="431150" cy="5142025"/>
            </a:xfrm>
            <a:custGeom>
              <a:avLst/>
              <a:gdLst/>
              <a:ahLst/>
              <a:cxnLst/>
              <a:rect l="l" t="t" r="r" b="b"/>
              <a:pathLst>
                <a:path w="17246" h="205681" fill="none" extrusionOk="0">
                  <a:moveTo>
                    <a:pt x="16278" y="205681"/>
                  </a:moveTo>
                  <a:lnTo>
                    <a:pt x="967" y="205681"/>
                  </a:lnTo>
                  <a:cubicBezTo>
                    <a:pt x="434" y="205681"/>
                    <a:pt x="0" y="205247"/>
                    <a:pt x="0" y="204714"/>
                  </a:cubicBezTo>
                  <a:lnTo>
                    <a:pt x="0" y="8640"/>
                  </a:lnTo>
                  <a:cubicBezTo>
                    <a:pt x="0" y="3870"/>
                    <a:pt x="3870" y="0"/>
                    <a:pt x="8606" y="0"/>
                  </a:cubicBezTo>
                  <a:lnTo>
                    <a:pt x="8606" y="0"/>
                  </a:lnTo>
                  <a:cubicBezTo>
                    <a:pt x="13376" y="0"/>
                    <a:pt x="17246" y="3870"/>
                    <a:pt x="17246" y="8640"/>
                  </a:cubicBezTo>
                  <a:lnTo>
                    <a:pt x="17246" y="204714"/>
                  </a:lnTo>
                  <a:cubicBezTo>
                    <a:pt x="17246" y="205247"/>
                    <a:pt x="16812" y="205681"/>
                    <a:pt x="16278" y="20568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1" name="Google Shape;371;p18"/>
            <p:cNvSpPr/>
            <p:nvPr/>
          </p:nvSpPr>
          <p:spPr>
            <a:xfrm>
              <a:off x="3731175" y="1221325"/>
              <a:ext cx="304400" cy="5012775"/>
            </a:xfrm>
            <a:custGeom>
              <a:avLst/>
              <a:gdLst/>
              <a:ahLst/>
              <a:cxnLst/>
              <a:rect l="l" t="t" r="r" b="b"/>
              <a:pathLst>
                <a:path w="12176" h="200511" fill="none" extrusionOk="0">
                  <a:moveTo>
                    <a:pt x="11175" y="200510"/>
                  </a:moveTo>
                  <a:lnTo>
                    <a:pt x="1001" y="200510"/>
                  </a:lnTo>
                  <a:cubicBezTo>
                    <a:pt x="434" y="200510"/>
                    <a:pt x="0" y="200043"/>
                    <a:pt x="0" y="199510"/>
                  </a:cubicBezTo>
                  <a:lnTo>
                    <a:pt x="0" y="6071"/>
                  </a:lnTo>
                  <a:cubicBezTo>
                    <a:pt x="0" y="2702"/>
                    <a:pt x="2736" y="0"/>
                    <a:pt x="6071" y="0"/>
                  </a:cubicBezTo>
                  <a:lnTo>
                    <a:pt x="6071" y="0"/>
                  </a:lnTo>
                  <a:cubicBezTo>
                    <a:pt x="9440" y="0"/>
                    <a:pt x="12176" y="2702"/>
                    <a:pt x="12176" y="6071"/>
                  </a:cubicBezTo>
                  <a:lnTo>
                    <a:pt x="12176" y="199510"/>
                  </a:lnTo>
                  <a:cubicBezTo>
                    <a:pt x="12142" y="200043"/>
                    <a:pt x="11709" y="200510"/>
                    <a:pt x="11175" y="20051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2" name="Google Shape;372;p18"/>
            <p:cNvSpPr/>
            <p:nvPr/>
          </p:nvSpPr>
          <p:spPr>
            <a:xfrm>
              <a:off x="3795375" y="1285525"/>
              <a:ext cx="176000" cy="4883525"/>
            </a:xfrm>
            <a:custGeom>
              <a:avLst/>
              <a:gdLst/>
              <a:ahLst/>
              <a:cxnLst/>
              <a:rect l="l" t="t" r="r" b="b"/>
              <a:pathLst>
                <a:path w="7040" h="195341" fill="none" extrusionOk="0">
                  <a:moveTo>
                    <a:pt x="6072" y="195340"/>
                  </a:moveTo>
                  <a:lnTo>
                    <a:pt x="968" y="195340"/>
                  </a:lnTo>
                  <a:cubicBezTo>
                    <a:pt x="434" y="195340"/>
                    <a:pt x="1" y="194907"/>
                    <a:pt x="1" y="194373"/>
                  </a:cubicBezTo>
                  <a:lnTo>
                    <a:pt x="1" y="3537"/>
                  </a:lnTo>
                  <a:cubicBezTo>
                    <a:pt x="1" y="1568"/>
                    <a:pt x="1569" y="1"/>
                    <a:pt x="3503" y="1"/>
                  </a:cubicBezTo>
                  <a:lnTo>
                    <a:pt x="3503" y="1"/>
                  </a:lnTo>
                  <a:cubicBezTo>
                    <a:pt x="5471" y="1"/>
                    <a:pt x="7039" y="1568"/>
                    <a:pt x="7039" y="3537"/>
                  </a:cubicBezTo>
                  <a:lnTo>
                    <a:pt x="7039" y="194373"/>
                  </a:lnTo>
                  <a:cubicBezTo>
                    <a:pt x="7039" y="194907"/>
                    <a:pt x="6605" y="195340"/>
                    <a:pt x="6072" y="19534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3" name="Google Shape;373;p18"/>
            <p:cNvSpPr/>
            <p:nvPr/>
          </p:nvSpPr>
          <p:spPr>
            <a:xfrm>
              <a:off x="3858750" y="1349750"/>
              <a:ext cx="49225" cy="4755075"/>
            </a:xfrm>
            <a:custGeom>
              <a:avLst/>
              <a:gdLst/>
              <a:ahLst/>
              <a:cxnLst/>
              <a:rect l="l" t="t" r="r" b="b"/>
              <a:pathLst>
                <a:path w="1969" h="190203" fill="none" extrusionOk="0">
                  <a:moveTo>
                    <a:pt x="968" y="190203"/>
                  </a:moveTo>
                  <a:lnTo>
                    <a:pt x="968" y="190203"/>
                  </a:lnTo>
                  <a:cubicBezTo>
                    <a:pt x="435" y="190203"/>
                    <a:pt x="1" y="189769"/>
                    <a:pt x="1" y="189236"/>
                  </a:cubicBezTo>
                  <a:lnTo>
                    <a:pt x="1" y="1001"/>
                  </a:lnTo>
                  <a:cubicBezTo>
                    <a:pt x="1" y="434"/>
                    <a:pt x="435" y="0"/>
                    <a:pt x="968" y="0"/>
                  </a:cubicBezTo>
                  <a:lnTo>
                    <a:pt x="968" y="0"/>
                  </a:lnTo>
                  <a:cubicBezTo>
                    <a:pt x="1502" y="0"/>
                    <a:pt x="1936" y="434"/>
                    <a:pt x="1936" y="1001"/>
                  </a:cubicBezTo>
                  <a:lnTo>
                    <a:pt x="1936" y="189236"/>
                  </a:lnTo>
                  <a:cubicBezTo>
                    <a:pt x="1969" y="189769"/>
                    <a:pt x="1502" y="190203"/>
                    <a:pt x="968" y="19020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74" name="Google Shape;374;p18"/>
          <p:cNvGrpSpPr/>
          <p:nvPr/>
        </p:nvGrpSpPr>
        <p:grpSpPr>
          <a:xfrm rot="-5400000">
            <a:off x="13375037" y="2643700"/>
            <a:ext cx="1570787" cy="6551325"/>
            <a:chOff x="3030675" y="511650"/>
            <a:chExt cx="1705400" cy="6431275"/>
          </a:xfrm>
        </p:grpSpPr>
        <p:sp>
          <p:nvSpPr>
            <p:cNvPr id="375" name="Google Shape;375;p18"/>
            <p:cNvSpPr/>
            <p:nvPr/>
          </p:nvSpPr>
          <p:spPr>
            <a:xfrm>
              <a:off x="3030675" y="511650"/>
              <a:ext cx="1705400" cy="6431275"/>
            </a:xfrm>
            <a:custGeom>
              <a:avLst/>
              <a:gdLst/>
              <a:ahLst/>
              <a:cxnLst/>
              <a:rect l="l" t="t" r="r" b="b"/>
              <a:pathLst>
                <a:path w="68216" h="257251" fill="none" extrusionOk="0">
                  <a:moveTo>
                    <a:pt x="67248" y="257251"/>
                  </a:moveTo>
                  <a:lnTo>
                    <a:pt x="968" y="257251"/>
                  </a:lnTo>
                  <a:cubicBezTo>
                    <a:pt x="434" y="257251"/>
                    <a:pt x="0" y="256817"/>
                    <a:pt x="0" y="256284"/>
                  </a:cubicBezTo>
                  <a:lnTo>
                    <a:pt x="0" y="34091"/>
                  </a:lnTo>
                  <a:cubicBezTo>
                    <a:pt x="0" y="15278"/>
                    <a:pt x="15278" y="0"/>
                    <a:pt x="34091" y="0"/>
                  </a:cubicBezTo>
                  <a:lnTo>
                    <a:pt x="34091" y="0"/>
                  </a:lnTo>
                  <a:cubicBezTo>
                    <a:pt x="52938" y="0"/>
                    <a:pt x="68216" y="15278"/>
                    <a:pt x="68216" y="34091"/>
                  </a:cubicBezTo>
                  <a:lnTo>
                    <a:pt x="68216" y="256284"/>
                  </a:lnTo>
                  <a:cubicBezTo>
                    <a:pt x="68216" y="256817"/>
                    <a:pt x="67782" y="257251"/>
                    <a:pt x="67248" y="25725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6" name="Google Shape;376;p18"/>
            <p:cNvSpPr/>
            <p:nvPr/>
          </p:nvSpPr>
          <p:spPr>
            <a:xfrm>
              <a:off x="3094050" y="575850"/>
              <a:ext cx="1577825" cy="6302875"/>
            </a:xfrm>
            <a:custGeom>
              <a:avLst/>
              <a:gdLst/>
              <a:ahLst/>
              <a:cxnLst/>
              <a:rect l="l" t="t" r="r" b="b"/>
              <a:pathLst>
                <a:path w="63113" h="252115" fill="none" extrusionOk="0">
                  <a:moveTo>
                    <a:pt x="62145" y="252114"/>
                  </a:moveTo>
                  <a:lnTo>
                    <a:pt x="968" y="252114"/>
                  </a:lnTo>
                  <a:cubicBezTo>
                    <a:pt x="434" y="252114"/>
                    <a:pt x="0" y="251681"/>
                    <a:pt x="0" y="251147"/>
                  </a:cubicBezTo>
                  <a:lnTo>
                    <a:pt x="0" y="31557"/>
                  </a:lnTo>
                  <a:cubicBezTo>
                    <a:pt x="0" y="14144"/>
                    <a:pt x="14144" y="1"/>
                    <a:pt x="31556" y="1"/>
                  </a:cubicBezTo>
                  <a:lnTo>
                    <a:pt x="31556" y="1"/>
                  </a:lnTo>
                  <a:cubicBezTo>
                    <a:pt x="49002" y="1"/>
                    <a:pt x="63112" y="14144"/>
                    <a:pt x="63112" y="31557"/>
                  </a:cubicBezTo>
                  <a:lnTo>
                    <a:pt x="63112" y="251147"/>
                  </a:lnTo>
                  <a:cubicBezTo>
                    <a:pt x="63112" y="251681"/>
                    <a:pt x="62678" y="252114"/>
                    <a:pt x="62145" y="25211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7" name="Google Shape;377;p18"/>
            <p:cNvSpPr/>
            <p:nvPr/>
          </p:nvSpPr>
          <p:spPr>
            <a:xfrm>
              <a:off x="3158250" y="640900"/>
              <a:ext cx="1450225" cy="6173600"/>
            </a:xfrm>
            <a:custGeom>
              <a:avLst/>
              <a:gdLst/>
              <a:ahLst/>
              <a:cxnLst/>
              <a:rect l="l" t="t" r="r" b="b"/>
              <a:pathLst>
                <a:path w="58009" h="246944" fill="none" extrusionOk="0">
                  <a:moveTo>
                    <a:pt x="57042" y="246944"/>
                  </a:moveTo>
                  <a:lnTo>
                    <a:pt x="968" y="246944"/>
                  </a:lnTo>
                  <a:cubicBezTo>
                    <a:pt x="435" y="246944"/>
                    <a:pt x="1" y="246510"/>
                    <a:pt x="1" y="245943"/>
                  </a:cubicBezTo>
                  <a:lnTo>
                    <a:pt x="1" y="28988"/>
                  </a:lnTo>
                  <a:cubicBezTo>
                    <a:pt x="1" y="12976"/>
                    <a:pt x="12977" y="1"/>
                    <a:pt x="28988" y="1"/>
                  </a:cubicBezTo>
                  <a:lnTo>
                    <a:pt x="28988" y="1"/>
                  </a:lnTo>
                  <a:cubicBezTo>
                    <a:pt x="45033" y="1"/>
                    <a:pt x="58009" y="12976"/>
                    <a:pt x="58009" y="28988"/>
                  </a:cubicBezTo>
                  <a:lnTo>
                    <a:pt x="58009" y="245943"/>
                  </a:lnTo>
                  <a:cubicBezTo>
                    <a:pt x="58009" y="246477"/>
                    <a:pt x="57575" y="246944"/>
                    <a:pt x="57042" y="24694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8" name="Google Shape;378;p18"/>
            <p:cNvSpPr/>
            <p:nvPr/>
          </p:nvSpPr>
          <p:spPr>
            <a:xfrm>
              <a:off x="3221650" y="705125"/>
              <a:ext cx="1323450" cy="6044350"/>
            </a:xfrm>
            <a:custGeom>
              <a:avLst/>
              <a:gdLst/>
              <a:ahLst/>
              <a:cxnLst/>
              <a:rect l="l" t="t" r="r" b="b"/>
              <a:pathLst>
                <a:path w="52938" h="241774" fill="none" extrusionOk="0">
                  <a:moveTo>
                    <a:pt x="51937" y="241773"/>
                  </a:moveTo>
                  <a:lnTo>
                    <a:pt x="967" y="241773"/>
                  </a:lnTo>
                  <a:cubicBezTo>
                    <a:pt x="434" y="241773"/>
                    <a:pt x="0" y="241339"/>
                    <a:pt x="0" y="240806"/>
                  </a:cubicBezTo>
                  <a:lnTo>
                    <a:pt x="0" y="26452"/>
                  </a:lnTo>
                  <a:cubicBezTo>
                    <a:pt x="0" y="11842"/>
                    <a:pt x="11842" y="0"/>
                    <a:pt x="26452" y="0"/>
                  </a:cubicBezTo>
                  <a:lnTo>
                    <a:pt x="26452" y="0"/>
                  </a:lnTo>
                  <a:cubicBezTo>
                    <a:pt x="41096" y="0"/>
                    <a:pt x="52938" y="11842"/>
                    <a:pt x="52938" y="26452"/>
                  </a:cubicBezTo>
                  <a:lnTo>
                    <a:pt x="52938" y="240806"/>
                  </a:lnTo>
                  <a:cubicBezTo>
                    <a:pt x="52938" y="241339"/>
                    <a:pt x="52504" y="241773"/>
                    <a:pt x="51937" y="24177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9" name="Google Shape;379;p18"/>
            <p:cNvSpPr/>
            <p:nvPr/>
          </p:nvSpPr>
          <p:spPr>
            <a:xfrm>
              <a:off x="3285025" y="769325"/>
              <a:ext cx="1195875" cy="5915925"/>
            </a:xfrm>
            <a:custGeom>
              <a:avLst/>
              <a:gdLst/>
              <a:ahLst/>
              <a:cxnLst/>
              <a:rect l="l" t="t" r="r" b="b"/>
              <a:pathLst>
                <a:path w="47835" h="236637" fill="none" extrusionOk="0">
                  <a:moveTo>
                    <a:pt x="46867" y="236637"/>
                  </a:moveTo>
                  <a:lnTo>
                    <a:pt x="1001" y="236637"/>
                  </a:lnTo>
                  <a:cubicBezTo>
                    <a:pt x="467" y="236637"/>
                    <a:pt x="0" y="236203"/>
                    <a:pt x="0" y="235669"/>
                  </a:cubicBezTo>
                  <a:lnTo>
                    <a:pt x="0" y="23918"/>
                  </a:lnTo>
                  <a:cubicBezTo>
                    <a:pt x="0" y="10708"/>
                    <a:pt x="10708" y="1"/>
                    <a:pt x="23917" y="1"/>
                  </a:cubicBezTo>
                  <a:lnTo>
                    <a:pt x="23917" y="1"/>
                  </a:lnTo>
                  <a:cubicBezTo>
                    <a:pt x="37127" y="1"/>
                    <a:pt x="47834" y="10708"/>
                    <a:pt x="47834" y="23918"/>
                  </a:cubicBezTo>
                  <a:lnTo>
                    <a:pt x="47834" y="235669"/>
                  </a:lnTo>
                  <a:cubicBezTo>
                    <a:pt x="47834" y="236203"/>
                    <a:pt x="47401" y="236637"/>
                    <a:pt x="46867" y="236637"/>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0" name="Google Shape;380;p18"/>
            <p:cNvSpPr/>
            <p:nvPr/>
          </p:nvSpPr>
          <p:spPr>
            <a:xfrm>
              <a:off x="3349225" y="834375"/>
              <a:ext cx="1068300" cy="5786675"/>
            </a:xfrm>
            <a:custGeom>
              <a:avLst/>
              <a:gdLst/>
              <a:ahLst/>
              <a:cxnLst/>
              <a:rect l="l" t="t" r="r" b="b"/>
              <a:pathLst>
                <a:path w="42732" h="231467" fill="none" extrusionOk="0">
                  <a:moveTo>
                    <a:pt x="41764" y="231466"/>
                  </a:moveTo>
                  <a:lnTo>
                    <a:pt x="968" y="231466"/>
                  </a:lnTo>
                  <a:cubicBezTo>
                    <a:pt x="434" y="231466"/>
                    <a:pt x="1" y="231032"/>
                    <a:pt x="1" y="230465"/>
                  </a:cubicBezTo>
                  <a:lnTo>
                    <a:pt x="1" y="21349"/>
                  </a:lnTo>
                  <a:cubicBezTo>
                    <a:pt x="1" y="9541"/>
                    <a:pt x="9574" y="0"/>
                    <a:pt x="21349" y="0"/>
                  </a:cubicBezTo>
                  <a:lnTo>
                    <a:pt x="21349" y="0"/>
                  </a:lnTo>
                  <a:cubicBezTo>
                    <a:pt x="33158" y="0"/>
                    <a:pt x="42731" y="9541"/>
                    <a:pt x="42731" y="21349"/>
                  </a:cubicBezTo>
                  <a:lnTo>
                    <a:pt x="42731" y="230465"/>
                  </a:lnTo>
                  <a:cubicBezTo>
                    <a:pt x="42731" y="231032"/>
                    <a:pt x="42298" y="231466"/>
                    <a:pt x="41764" y="23146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1" name="Google Shape;381;p18"/>
            <p:cNvSpPr/>
            <p:nvPr/>
          </p:nvSpPr>
          <p:spPr>
            <a:xfrm>
              <a:off x="3412600" y="898575"/>
              <a:ext cx="940700" cy="5657425"/>
            </a:xfrm>
            <a:custGeom>
              <a:avLst/>
              <a:gdLst/>
              <a:ahLst/>
              <a:cxnLst/>
              <a:rect l="l" t="t" r="r" b="b"/>
              <a:pathLst>
                <a:path w="37628" h="226297" fill="none" extrusionOk="0">
                  <a:moveTo>
                    <a:pt x="36660" y="226296"/>
                  </a:moveTo>
                  <a:lnTo>
                    <a:pt x="968" y="226296"/>
                  </a:lnTo>
                  <a:cubicBezTo>
                    <a:pt x="434" y="226296"/>
                    <a:pt x="1" y="225863"/>
                    <a:pt x="1" y="225329"/>
                  </a:cubicBezTo>
                  <a:lnTo>
                    <a:pt x="1" y="18814"/>
                  </a:lnTo>
                  <a:cubicBezTo>
                    <a:pt x="1" y="8440"/>
                    <a:pt x="8440" y="1"/>
                    <a:pt x="18814" y="1"/>
                  </a:cubicBezTo>
                  <a:lnTo>
                    <a:pt x="18814" y="1"/>
                  </a:lnTo>
                  <a:cubicBezTo>
                    <a:pt x="29222" y="1"/>
                    <a:pt x="37628" y="8440"/>
                    <a:pt x="37628" y="18814"/>
                  </a:cubicBezTo>
                  <a:lnTo>
                    <a:pt x="37628" y="225329"/>
                  </a:lnTo>
                  <a:cubicBezTo>
                    <a:pt x="37628" y="225863"/>
                    <a:pt x="37194" y="226296"/>
                    <a:pt x="36660" y="22629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2" name="Google Shape;382;p18"/>
            <p:cNvSpPr/>
            <p:nvPr/>
          </p:nvSpPr>
          <p:spPr>
            <a:xfrm>
              <a:off x="3476825" y="962800"/>
              <a:ext cx="813100" cy="5528975"/>
            </a:xfrm>
            <a:custGeom>
              <a:avLst/>
              <a:gdLst/>
              <a:ahLst/>
              <a:cxnLst/>
              <a:rect l="l" t="t" r="r" b="b"/>
              <a:pathLst>
                <a:path w="32524" h="221159" fill="none" extrusionOk="0">
                  <a:moveTo>
                    <a:pt x="31556" y="221159"/>
                  </a:moveTo>
                  <a:lnTo>
                    <a:pt x="968" y="221159"/>
                  </a:lnTo>
                  <a:cubicBezTo>
                    <a:pt x="434" y="221159"/>
                    <a:pt x="0" y="220725"/>
                    <a:pt x="0" y="220191"/>
                  </a:cubicBezTo>
                  <a:lnTo>
                    <a:pt x="0" y="16279"/>
                  </a:lnTo>
                  <a:cubicBezTo>
                    <a:pt x="0" y="7306"/>
                    <a:pt x="7272" y="0"/>
                    <a:pt x="16245" y="0"/>
                  </a:cubicBezTo>
                  <a:lnTo>
                    <a:pt x="16245" y="0"/>
                  </a:lnTo>
                  <a:cubicBezTo>
                    <a:pt x="25252" y="0"/>
                    <a:pt x="32524" y="7306"/>
                    <a:pt x="32524" y="16279"/>
                  </a:cubicBezTo>
                  <a:lnTo>
                    <a:pt x="32524" y="220191"/>
                  </a:lnTo>
                  <a:cubicBezTo>
                    <a:pt x="32524" y="220725"/>
                    <a:pt x="32090" y="221159"/>
                    <a:pt x="31556" y="221159"/>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3" name="Google Shape;383;p18"/>
            <p:cNvSpPr/>
            <p:nvPr/>
          </p:nvSpPr>
          <p:spPr>
            <a:xfrm>
              <a:off x="3540200" y="1027850"/>
              <a:ext cx="686350" cy="5399725"/>
            </a:xfrm>
            <a:custGeom>
              <a:avLst/>
              <a:gdLst/>
              <a:ahLst/>
              <a:cxnLst/>
              <a:rect l="l" t="t" r="r" b="b"/>
              <a:pathLst>
                <a:path w="27454" h="215989" fill="none" extrusionOk="0">
                  <a:moveTo>
                    <a:pt x="26453" y="215988"/>
                  </a:moveTo>
                  <a:lnTo>
                    <a:pt x="968" y="215988"/>
                  </a:lnTo>
                  <a:cubicBezTo>
                    <a:pt x="434" y="215988"/>
                    <a:pt x="0" y="215521"/>
                    <a:pt x="0" y="214988"/>
                  </a:cubicBezTo>
                  <a:lnTo>
                    <a:pt x="0" y="13710"/>
                  </a:lnTo>
                  <a:cubicBezTo>
                    <a:pt x="0" y="6138"/>
                    <a:pt x="6138" y="0"/>
                    <a:pt x="13710" y="0"/>
                  </a:cubicBezTo>
                  <a:lnTo>
                    <a:pt x="13710" y="0"/>
                  </a:lnTo>
                  <a:cubicBezTo>
                    <a:pt x="21282" y="0"/>
                    <a:pt x="27420" y="6138"/>
                    <a:pt x="27420" y="13710"/>
                  </a:cubicBezTo>
                  <a:lnTo>
                    <a:pt x="27420" y="214988"/>
                  </a:lnTo>
                  <a:cubicBezTo>
                    <a:pt x="27453" y="215521"/>
                    <a:pt x="27020" y="215988"/>
                    <a:pt x="26453" y="21598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4" name="Google Shape;384;p18"/>
            <p:cNvSpPr/>
            <p:nvPr/>
          </p:nvSpPr>
          <p:spPr>
            <a:xfrm>
              <a:off x="3603575" y="1092050"/>
              <a:ext cx="558750" cy="5270475"/>
            </a:xfrm>
            <a:custGeom>
              <a:avLst/>
              <a:gdLst/>
              <a:ahLst/>
              <a:cxnLst/>
              <a:rect l="l" t="t" r="r" b="b"/>
              <a:pathLst>
                <a:path w="22350" h="210819" fill="none" extrusionOk="0">
                  <a:moveTo>
                    <a:pt x="21383" y="210818"/>
                  </a:moveTo>
                  <a:lnTo>
                    <a:pt x="1001" y="210818"/>
                  </a:lnTo>
                  <a:cubicBezTo>
                    <a:pt x="468" y="210818"/>
                    <a:pt x="1" y="210385"/>
                    <a:pt x="1" y="209851"/>
                  </a:cubicBezTo>
                  <a:lnTo>
                    <a:pt x="1" y="11175"/>
                  </a:lnTo>
                  <a:cubicBezTo>
                    <a:pt x="1" y="5004"/>
                    <a:pt x="5004" y="1"/>
                    <a:pt x="11175" y="1"/>
                  </a:cubicBezTo>
                  <a:lnTo>
                    <a:pt x="11175" y="1"/>
                  </a:lnTo>
                  <a:cubicBezTo>
                    <a:pt x="17346" y="1"/>
                    <a:pt x="22350" y="5004"/>
                    <a:pt x="22350" y="11175"/>
                  </a:cubicBezTo>
                  <a:lnTo>
                    <a:pt x="22350" y="209851"/>
                  </a:lnTo>
                  <a:cubicBezTo>
                    <a:pt x="22350" y="210385"/>
                    <a:pt x="21916" y="210818"/>
                    <a:pt x="21383" y="21081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5" name="Google Shape;385;p18"/>
            <p:cNvSpPr/>
            <p:nvPr/>
          </p:nvSpPr>
          <p:spPr>
            <a:xfrm>
              <a:off x="3667800" y="1156275"/>
              <a:ext cx="431150" cy="5142025"/>
            </a:xfrm>
            <a:custGeom>
              <a:avLst/>
              <a:gdLst/>
              <a:ahLst/>
              <a:cxnLst/>
              <a:rect l="l" t="t" r="r" b="b"/>
              <a:pathLst>
                <a:path w="17246" h="205681" fill="none" extrusionOk="0">
                  <a:moveTo>
                    <a:pt x="16278" y="205681"/>
                  </a:moveTo>
                  <a:lnTo>
                    <a:pt x="967" y="205681"/>
                  </a:lnTo>
                  <a:cubicBezTo>
                    <a:pt x="434" y="205681"/>
                    <a:pt x="0" y="205247"/>
                    <a:pt x="0" y="204714"/>
                  </a:cubicBezTo>
                  <a:lnTo>
                    <a:pt x="0" y="8640"/>
                  </a:lnTo>
                  <a:cubicBezTo>
                    <a:pt x="0" y="3870"/>
                    <a:pt x="3870" y="0"/>
                    <a:pt x="8606" y="0"/>
                  </a:cubicBezTo>
                  <a:lnTo>
                    <a:pt x="8606" y="0"/>
                  </a:lnTo>
                  <a:cubicBezTo>
                    <a:pt x="13376" y="0"/>
                    <a:pt x="17246" y="3870"/>
                    <a:pt x="17246" y="8640"/>
                  </a:cubicBezTo>
                  <a:lnTo>
                    <a:pt x="17246" y="204714"/>
                  </a:lnTo>
                  <a:cubicBezTo>
                    <a:pt x="17246" y="205247"/>
                    <a:pt x="16812" y="205681"/>
                    <a:pt x="16278" y="20568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6" name="Google Shape;386;p18"/>
            <p:cNvSpPr/>
            <p:nvPr/>
          </p:nvSpPr>
          <p:spPr>
            <a:xfrm>
              <a:off x="3731175" y="1221325"/>
              <a:ext cx="304400" cy="5012775"/>
            </a:xfrm>
            <a:custGeom>
              <a:avLst/>
              <a:gdLst/>
              <a:ahLst/>
              <a:cxnLst/>
              <a:rect l="l" t="t" r="r" b="b"/>
              <a:pathLst>
                <a:path w="12176" h="200511" fill="none" extrusionOk="0">
                  <a:moveTo>
                    <a:pt x="11175" y="200510"/>
                  </a:moveTo>
                  <a:lnTo>
                    <a:pt x="1001" y="200510"/>
                  </a:lnTo>
                  <a:cubicBezTo>
                    <a:pt x="434" y="200510"/>
                    <a:pt x="0" y="200043"/>
                    <a:pt x="0" y="199510"/>
                  </a:cubicBezTo>
                  <a:lnTo>
                    <a:pt x="0" y="6071"/>
                  </a:lnTo>
                  <a:cubicBezTo>
                    <a:pt x="0" y="2702"/>
                    <a:pt x="2736" y="0"/>
                    <a:pt x="6071" y="0"/>
                  </a:cubicBezTo>
                  <a:lnTo>
                    <a:pt x="6071" y="0"/>
                  </a:lnTo>
                  <a:cubicBezTo>
                    <a:pt x="9440" y="0"/>
                    <a:pt x="12176" y="2702"/>
                    <a:pt x="12176" y="6071"/>
                  </a:cubicBezTo>
                  <a:lnTo>
                    <a:pt x="12176" y="199510"/>
                  </a:lnTo>
                  <a:cubicBezTo>
                    <a:pt x="12142" y="200043"/>
                    <a:pt x="11709" y="200510"/>
                    <a:pt x="11175" y="20051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7" name="Google Shape;387;p18"/>
            <p:cNvSpPr/>
            <p:nvPr/>
          </p:nvSpPr>
          <p:spPr>
            <a:xfrm>
              <a:off x="3795375" y="1285525"/>
              <a:ext cx="176000" cy="4883525"/>
            </a:xfrm>
            <a:custGeom>
              <a:avLst/>
              <a:gdLst/>
              <a:ahLst/>
              <a:cxnLst/>
              <a:rect l="l" t="t" r="r" b="b"/>
              <a:pathLst>
                <a:path w="7040" h="195341" fill="none" extrusionOk="0">
                  <a:moveTo>
                    <a:pt x="6072" y="195340"/>
                  </a:moveTo>
                  <a:lnTo>
                    <a:pt x="968" y="195340"/>
                  </a:lnTo>
                  <a:cubicBezTo>
                    <a:pt x="434" y="195340"/>
                    <a:pt x="1" y="194907"/>
                    <a:pt x="1" y="194373"/>
                  </a:cubicBezTo>
                  <a:lnTo>
                    <a:pt x="1" y="3537"/>
                  </a:lnTo>
                  <a:cubicBezTo>
                    <a:pt x="1" y="1568"/>
                    <a:pt x="1569" y="1"/>
                    <a:pt x="3503" y="1"/>
                  </a:cubicBezTo>
                  <a:lnTo>
                    <a:pt x="3503" y="1"/>
                  </a:lnTo>
                  <a:cubicBezTo>
                    <a:pt x="5471" y="1"/>
                    <a:pt x="7039" y="1568"/>
                    <a:pt x="7039" y="3537"/>
                  </a:cubicBezTo>
                  <a:lnTo>
                    <a:pt x="7039" y="194373"/>
                  </a:lnTo>
                  <a:cubicBezTo>
                    <a:pt x="7039" y="194907"/>
                    <a:pt x="6605" y="195340"/>
                    <a:pt x="6072" y="19534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8" name="Google Shape;388;p18"/>
            <p:cNvSpPr/>
            <p:nvPr/>
          </p:nvSpPr>
          <p:spPr>
            <a:xfrm>
              <a:off x="3858750" y="1349750"/>
              <a:ext cx="49225" cy="4755075"/>
            </a:xfrm>
            <a:custGeom>
              <a:avLst/>
              <a:gdLst/>
              <a:ahLst/>
              <a:cxnLst/>
              <a:rect l="l" t="t" r="r" b="b"/>
              <a:pathLst>
                <a:path w="1969" h="190203" fill="none" extrusionOk="0">
                  <a:moveTo>
                    <a:pt x="968" y="190203"/>
                  </a:moveTo>
                  <a:lnTo>
                    <a:pt x="968" y="190203"/>
                  </a:lnTo>
                  <a:cubicBezTo>
                    <a:pt x="435" y="190203"/>
                    <a:pt x="1" y="189769"/>
                    <a:pt x="1" y="189236"/>
                  </a:cubicBezTo>
                  <a:lnTo>
                    <a:pt x="1" y="1001"/>
                  </a:lnTo>
                  <a:cubicBezTo>
                    <a:pt x="1" y="434"/>
                    <a:pt x="435" y="0"/>
                    <a:pt x="968" y="0"/>
                  </a:cubicBezTo>
                  <a:lnTo>
                    <a:pt x="968" y="0"/>
                  </a:lnTo>
                  <a:cubicBezTo>
                    <a:pt x="1502" y="0"/>
                    <a:pt x="1936" y="434"/>
                    <a:pt x="1936" y="1001"/>
                  </a:cubicBezTo>
                  <a:lnTo>
                    <a:pt x="1936" y="189236"/>
                  </a:lnTo>
                  <a:cubicBezTo>
                    <a:pt x="1969" y="189769"/>
                    <a:pt x="1502" y="190203"/>
                    <a:pt x="968" y="19020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89" name="Google Shape;389;p18"/>
          <p:cNvSpPr/>
          <p:nvPr/>
        </p:nvSpPr>
        <p:spPr>
          <a:xfrm rot="1800555">
            <a:off x="6702231" y="380184"/>
            <a:ext cx="8849525" cy="431893"/>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0" name="Google Shape;390;p18"/>
          <p:cNvSpPr/>
          <p:nvPr/>
        </p:nvSpPr>
        <p:spPr>
          <a:xfrm rot="1800555">
            <a:off x="-3535569" y="6089351"/>
            <a:ext cx="8849525" cy="431893"/>
          </a:xfrm>
          <a:prstGeom prst="rect">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cxnSp>
        <p:nvCxnSpPr>
          <p:cNvPr id="391" name="Google Shape;391;p18"/>
          <p:cNvCxnSpPr/>
          <p:nvPr/>
        </p:nvCxnSpPr>
        <p:spPr>
          <a:xfrm>
            <a:off x="9165867" y="-1142933"/>
            <a:ext cx="4894000" cy="2825600"/>
          </a:xfrm>
          <a:prstGeom prst="straightConnector1">
            <a:avLst/>
          </a:prstGeom>
          <a:noFill/>
          <a:ln w="9525" cap="flat" cmpd="sng">
            <a:solidFill>
              <a:schemeClr val="lt1"/>
            </a:solidFill>
            <a:prstDash val="solid"/>
            <a:round/>
            <a:headEnd type="none" w="med" len="med"/>
            <a:tailEnd type="none" w="med" len="med"/>
          </a:ln>
        </p:spPr>
      </p:cxnSp>
    </p:spTree>
    <p:extLst>
      <p:ext uri="{BB962C8B-B14F-4D97-AF65-F5344CB8AC3E}">
        <p14:creationId xmlns:p14="http://schemas.microsoft.com/office/powerpoint/2010/main" val="20660118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text">
  <p:cSld name="Title and text">
    <p:spTree>
      <p:nvGrpSpPr>
        <p:cNvPr id="1" name="Shape 392"/>
        <p:cNvGrpSpPr/>
        <p:nvPr/>
      </p:nvGrpSpPr>
      <p:grpSpPr>
        <a:xfrm>
          <a:off x="0" y="0"/>
          <a:ext cx="0" cy="0"/>
          <a:chOff x="0" y="0"/>
          <a:chExt cx="0" cy="0"/>
        </a:xfrm>
      </p:grpSpPr>
      <p:sp>
        <p:nvSpPr>
          <p:cNvPr id="393" name="Google Shape;393;p19"/>
          <p:cNvSpPr txBox="1">
            <a:spLocks noGrp="1"/>
          </p:cNvSpPr>
          <p:nvPr>
            <p:ph type="title"/>
          </p:nvPr>
        </p:nvSpPr>
        <p:spPr>
          <a:xfrm>
            <a:off x="1401400" y="1559971"/>
            <a:ext cx="4792000" cy="2660800"/>
          </a:xfrm>
          <a:prstGeom prst="rect">
            <a:avLst/>
          </a:prstGeom>
        </p:spPr>
        <p:txBody>
          <a:bodyPr spcFirstLastPara="1" wrap="square" lIns="91425" tIns="91425" rIns="91425" bIns="91425" anchor="b" anchorCtr="0">
            <a:noAutofit/>
          </a:bodyPr>
          <a:lstStyle>
            <a:lvl1pPr lvl="0" algn="l" rtl="0">
              <a:spcBef>
                <a:spcPts val="0"/>
              </a:spcBef>
              <a:spcAft>
                <a:spcPts val="0"/>
              </a:spcAft>
              <a:buSzPts val="3000"/>
              <a:buNone/>
              <a:defRPr>
                <a:latin typeface="Jost Medium" pitchFamily="2" charset="0"/>
                <a:ea typeface="Jost Medium" pitchFamily="2" charset="0"/>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pt-BR"/>
              <a:t>Clique para editar o título Mestre</a:t>
            </a:r>
            <a:endParaRPr/>
          </a:p>
        </p:txBody>
      </p:sp>
      <p:sp>
        <p:nvSpPr>
          <p:cNvPr id="394" name="Google Shape;394;p19"/>
          <p:cNvSpPr txBox="1">
            <a:spLocks noGrp="1"/>
          </p:cNvSpPr>
          <p:nvPr>
            <p:ph type="subTitle" idx="1"/>
          </p:nvPr>
        </p:nvSpPr>
        <p:spPr>
          <a:xfrm>
            <a:off x="1401400" y="4220833"/>
            <a:ext cx="4792000" cy="1077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atin typeface="Figtree" pitchFamily="2" charset="0"/>
                <a:ea typeface="Jost Medium" pitchFamily="2" charset="0"/>
              </a:defRPr>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r>
              <a:rPr lang="pt-BR"/>
              <a:t>Clique para editar o estilo do subtítulo Mestre</a:t>
            </a:r>
            <a:endParaRPr/>
          </a:p>
        </p:txBody>
      </p:sp>
      <p:sp>
        <p:nvSpPr>
          <p:cNvPr id="395" name="Google Shape;395;p19"/>
          <p:cNvSpPr>
            <a:spLocks noGrp="1"/>
          </p:cNvSpPr>
          <p:nvPr>
            <p:ph type="pic" idx="2"/>
          </p:nvPr>
        </p:nvSpPr>
        <p:spPr>
          <a:xfrm>
            <a:off x="7234133" y="920400"/>
            <a:ext cx="3279600" cy="5017200"/>
          </a:xfrm>
          <a:prstGeom prst="roundRect">
            <a:avLst>
              <a:gd name="adj" fmla="val 50000"/>
            </a:avLst>
          </a:prstGeom>
          <a:noFill/>
          <a:ln w="9525" cap="flat" cmpd="sng">
            <a:solidFill>
              <a:schemeClr val="lt1"/>
            </a:solidFill>
            <a:prstDash val="solid"/>
            <a:round/>
            <a:headEnd type="none" w="sm" len="sm"/>
            <a:tailEnd type="none" w="sm" len="sm"/>
          </a:ln>
        </p:spPr>
      </p:sp>
      <p:sp>
        <p:nvSpPr>
          <p:cNvPr id="396" name="Google Shape;396;p19"/>
          <p:cNvSpPr/>
          <p:nvPr/>
        </p:nvSpPr>
        <p:spPr>
          <a:xfrm rot="-2061700">
            <a:off x="7037873" y="6495615"/>
            <a:ext cx="8849519" cy="431696"/>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cxnSp>
        <p:nvCxnSpPr>
          <p:cNvPr id="397" name="Google Shape;397;p19"/>
          <p:cNvCxnSpPr/>
          <p:nvPr/>
        </p:nvCxnSpPr>
        <p:spPr>
          <a:xfrm rot="-3862269">
            <a:off x="8900499" y="4688388"/>
            <a:ext cx="4893885" cy="2825691"/>
          </a:xfrm>
          <a:prstGeom prst="straightConnector1">
            <a:avLst/>
          </a:prstGeom>
          <a:noFill/>
          <a:ln w="9525" cap="flat" cmpd="sng">
            <a:solidFill>
              <a:schemeClr val="lt1"/>
            </a:solidFill>
            <a:prstDash val="solid"/>
            <a:round/>
            <a:headEnd type="none" w="med" len="med"/>
            <a:tailEnd type="none" w="med" len="med"/>
          </a:ln>
        </p:spPr>
      </p:cxnSp>
      <p:grpSp>
        <p:nvGrpSpPr>
          <p:cNvPr id="398" name="Google Shape;398;p19"/>
          <p:cNvGrpSpPr/>
          <p:nvPr/>
        </p:nvGrpSpPr>
        <p:grpSpPr>
          <a:xfrm>
            <a:off x="-1307657" y="-8917275"/>
            <a:ext cx="2342992" cy="9772108"/>
            <a:chOff x="3030675" y="511650"/>
            <a:chExt cx="1705400" cy="6431275"/>
          </a:xfrm>
        </p:grpSpPr>
        <p:sp>
          <p:nvSpPr>
            <p:cNvPr id="399" name="Google Shape;399;p19"/>
            <p:cNvSpPr/>
            <p:nvPr/>
          </p:nvSpPr>
          <p:spPr>
            <a:xfrm>
              <a:off x="3030675" y="511650"/>
              <a:ext cx="1705400" cy="6431275"/>
            </a:xfrm>
            <a:custGeom>
              <a:avLst/>
              <a:gdLst/>
              <a:ahLst/>
              <a:cxnLst/>
              <a:rect l="l" t="t" r="r" b="b"/>
              <a:pathLst>
                <a:path w="68216" h="257251" fill="none" extrusionOk="0">
                  <a:moveTo>
                    <a:pt x="67248" y="257251"/>
                  </a:moveTo>
                  <a:lnTo>
                    <a:pt x="968" y="257251"/>
                  </a:lnTo>
                  <a:cubicBezTo>
                    <a:pt x="434" y="257251"/>
                    <a:pt x="0" y="256817"/>
                    <a:pt x="0" y="256284"/>
                  </a:cubicBezTo>
                  <a:lnTo>
                    <a:pt x="0" y="34091"/>
                  </a:lnTo>
                  <a:cubicBezTo>
                    <a:pt x="0" y="15278"/>
                    <a:pt x="15278" y="0"/>
                    <a:pt x="34091" y="0"/>
                  </a:cubicBezTo>
                  <a:lnTo>
                    <a:pt x="34091" y="0"/>
                  </a:lnTo>
                  <a:cubicBezTo>
                    <a:pt x="52938" y="0"/>
                    <a:pt x="68216" y="15278"/>
                    <a:pt x="68216" y="34091"/>
                  </a:cubicBezTo>
                  <a:lnTo>
                    <a:pt x="68216" y="256284"/>
                  </a:lnTo>
                  <a:cubicBezTo>
                    <a:pt x="68216" y="256817"/>
                    <a:pt x="67782" y="257251"/>
                    <a:pt x="67248" y="25725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0" name="Google Shape;400;p19"/>
            <p:cNvSpPr/>
            <p:nvPr/>
          </p:nvSpPr>
          <p:spPr>
            <a:xfrm>
              <a:off x="3094050" y="575850"/>
              <a:ext cx="1577825" cy="6302875"/>
            </a:xfrm>
            <a:custGeom>
              <a:avLst/>
              <a:gdLst/>
              <a:ahLst/>
              <a:cxnLst/>
              <a:rect l="l" t="t" r="r" b="b"/>
              <a:pathLst>
                <a:path w="63113" h="252115" fill="none" extrusionOk="0">
                  <a:moveTo>
                    <a:pt x="62145" y="252114"/>
                  </a:moveTo>
                  <a:lnTo>
                    <a:pt x="968" y="252114"/>
                  </a:lnTo>
                  <a:cubicBezTo>
                    <a:pt x="434" y="252114"/>
                    <a:pt x="0" y="251681"/>
                    <a:pt x="0" y="251147"/>
                  </a:cubicBezTo>
                  <a:lnTo>
                    <a:pt x="0" y="31557"/>
                  </a:lnTo>
                  <a:cubicBezTo>
                    <a:pt x="0" y="14144"/>
                    <a:pt x="14144" y="1"/>
                    <a:pt x="31556" y="1"/>
                  </a:cubicBezTo>
                  <a:lnTo>
                    <a:pt x="31556" y="1"/>
                  </a:lnTo>
                  <a:cubicBezTo>
                    <a:pt x="49002" y="1"/>
                    <a:pt x="63112" y="14144"/>
                    <a:pt x="63112" y="31557"/>
                  </a:cubicBezTo>
                  <a:lnTo>
                    <a:pt x="63112" y="251147"/>
                  </a:lnTo>
                  <a:cubicBezTo>
                    <a:pt x="63112" y="251681"/>
                    <a:pt x="62678" y="252114"/>
                    <a:pt x="62145" y="25211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1" name="Google Shape;401;p19"/>
            <p:cNvSpPr/>
            <p:nvPr/>
          </p:nvSpPr>
          <p:spPr>
            <a:xfrm>
              <a:off x="3158250" y="640900"/>
              <a:ext cx="1450225" cy="6173600"/>
            </a:xfrm>
            <a:custGeom>
              <a:avLst/>
              <a:gdLst/>
              <a:ahLst/>
              <a:cxnLst/>
              <a:rect l="l" t="t" r="r" b="b"/>
              <a:pathLst>
                <a:path w="58009" h="246944" fill="none" extrusionOk="0">
                  <a:moveTo>
                    <a:pt x="57042" y="246944"/>
                  </a:moveTo>
                  <a:lnTo>
                    <a:pt x="968" y="246944"/>
                  </a:lnTo>
                  <a:cubicBezTo>
                    <a:pt x="435" y="246944"/>
                    <a:pt x="1" y="246510"/>
                    <a:pt x="1" y="245943"/>
                  </a:cubicBezTo>
                  <a:lnTo>
                    <a:pt x="1" y="28988"/>
                  </a:lnTo>
                  <a:cubicBezTo>
                    <a:pt x="1" y="12976"/>
                    <a:pt x="12977" y="1"/>
                    <a:pt x="28988" y="1"/>
                  </a:cubicBezTo>
                  <a:lnTo>
                    <a:pt x="28988" y="1"/>
                  </a:lnTo>
                  <a:cubicBezTo>
                    <a:pt x="45033" y="1"/>
                    <a:pt x="58009" y="12976"/>
                    <a:pt x="58009" y="28988"/>
                  </a:cubicBezTo>
                  <a:lnTo>
                    <a:pt x="58009" y="245943"/>
                  </a:lnTo>
                  <a:cubicBezTo>
                    <a:pt x="58009" y="246477"/>
                    <a:pt x="57575" y="246944"/>
                    <a:pt x="57042" y="24694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2" name="Google Shape;402;p19"/>
            <p:cNvSpPr/>
            <p:nvPr/>
          </p:nvSpPr>
          <p:spPr>
            <a:xfrm>
              <a:off x="3221650" y="705125"/>
              <a:ext cx="1323450" cy="6044350"/>
            </a:xfrm>
            <a:custGeom>
              <a:avLst/>
              <a:gdLst/>
              <a:ahLst/>
              <a:cxnLst/>
              <a:rect l="l" t="t" r="r" b="b"/>
              <a:pathLst>
                <a:path w="52938" h="241774" fill="none" extrusionOk="0">
                  <a:moveTo>
                    <a:pt x="51937" y="241773"/>
                  </a:moveTo>
                  <a:lnTo>
                    <a:pt x="967" y="241773"/>
                  </a:lnTo>
                  <a:cubicBezTo>
                    <a:pt x="434" y="241773"/>
                    <a:pt x="0" y="241339"/>
                    <a:pt x="0" y="240806"/>
                  </a:cubicBezTo>
                  <a:lnTo>
                    <a:pt x="0" y="26452"/>
                  </a:lnTo>
                  <a:cubicBezTo>
                    <a:pt x="0" y="11842"/>
                    <a:pt x="11842" y="0"/>
                    <a:pt x="26452" y="0"/>
                  </a:cubicBezTo>
                  <a:lnTo>
                    <a:pt x="26452" y="0"/>
                  </a:lnTo>
                  <a:cubicBezTo>
                    <a:pt x="41096" y="0"/>
                    <a:pt x="52938" y="11842"/>
                    <a:pt x="52938" y="26452"/>
                  </a:cubicBezTo>
                  <a:lnTo>
                    <a:pt x="52938" y="240806"/>
                  </a:lnTo>
                  <a:cubicBezTo>
                    <a:pt x="52938" y="241339"/>
                    <a:pt x="52504" y="241773"/>
                    <a:pt x="51937" y="24177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3" name="Google Shape;403;p19"/>
            <p:cNvSpPr/>
            <p:nvPr/>
          </p:nvSpPr>
          <p:spPr>
            <a:xfrm>
              <a:off x="3285025" y="769325"/>
              <a:ext cx="1195875" cy="5915925"/>
            </a:xfrm>
            <a:custGeom>
              <a:avLst/>
              <a:gdLst/>
              <a:ahLst/>
              <a:cxnLst/>
              <a:rect l="l" t="t" r="r" b="b"/>
              <a:pathLst>
                <a:path w="47835" h="236637" fill="none" extrusionOk="0">
                  <a:moveTo>
                    <a:pt x="46867" y="236637"/>
                  </a:moveTo>
                  <a:lnTo>
                    <a:pt x="1001" y="236637"/>
                  </a:lnTo>
                  <a:cubicBezTo>
                    <a:pt x="467" y="236637"/>
                    <a:pt x="0" y="236203"/>
                    <a:pt x="0" y="235669"/>
                  </a:cubicBezTo>
                  <a:lnTo>
                    <a:pt x="0" y="23918"/>
                  </a:lnTo>
                  <a:cubicBezTo>
                    <a:pt x="0" y="10708"/>
                    <a:pt x="10708" y="1"/>
                    <a:pt x="23917" y="1"/>
                  </a:cubicBezTo>
                  <a:lnTo>
                    <a:pt x="23917" y="1"/>
                  </a:lnTo>
                  <a:cubicBezTo>
                    <a:pt x="37127" y="1"/>
                    <a:pt x="47834" y="10708"/>
                    <a:pt x="47834" y="23918"/>
                  </a:cubicBezTo>
                  <a:lnTo>
                    <a:pt x="47834" y="235669"/>
                  </a:lnTo>
                  <a:cubicBezTo>
                    <a:pt x="47834" y="236203"/>
                    <a:pt x="47401" y="236637"/>
                    <a:pt x="46867" y="236637"/>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4" name="Google Shape;404;p19"/>
            <p:cNvSpPr/>
            <p:nvPr/>
          </p:nvSpPr>
          <p:spPr>
            <a:xfrm>
              <a:off x="3349225" y="834375"/>
              <a:ext cx="1068300" cy="5786675"/>
            </a:xfrm>
            <a:custGeom>
              <a:avLst/>
              <a:gdLst/>
              <a:ahLst/>
              <a:cxnLst/>
              <a:rect l="l" t="t" r="r" b="b"/>
              <a:pathLst>
                <a:path w="42732" h="231467" fill="none" extrusionOk="0">
                  <a:moveTo>
                    <a:pt x="41764" y="231466"/>
                  </a:moveTo>
                  <a:lnTo>
                    <a:pt x="968" y="231466"/>
                  </a:lnTo>
                  <a:cubicBezTo>
                    <a:pt x="434" y="231466"/>
                    <a:pt x="1" y="231032"/>
                    <a:pt x="1" y="230465"/>
                  </a:cubicBezTo>
                  <a:lnTo>
                    <a:pt x="1" y="21349"/>
                  </a:lnTo>
                  <a:cubicBezTo>
                    <a:pt x="1" y="9541"/>
                    <a:pt x="9574" y="0"/>
                    <a:pt x="21349" y="0"/>
                  </a:cubicBezTo>
                  <a:lnTo>
                    <a:pt x="21349" y="0"/>
                  </a:lnTo>
                  <a:cubicBezTo>
                    <a:pt x="33158" y="0"/>
                    <a:pt x="42731" y="9541"/>
                    <a:pt x="42731" y="21349"/>
                  </a:cubicBezTo>
                  <a:lnTo>
                    <a:pt x="42731" y="230465"/>
                  </a:lnTo>
                  <a:cubicBezTo>
                    <a:pt x="42731" y="231032"/>
                    <a:pt x="42298" y="231466"/>
                    <a:pt x="41764" y="23146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5" name="Google Shape;405;p19"/>
            <p:cNvSpPr/>
            <p:nvPr/>
          </p:nvSpPr>
          <p:spPr>
            <a:xfrm>
              <a:off x="3412600" y="898575"/>
              <a:ext cx="940700" cy="5657425"/>
            </a:xfrm>
            <a:custGeom>
              <a:avLst/>
              <a:gdLst/>
              <a:ahLst/>
              <a:cxnLst/>
              <a:rect l="l" t="t" r="r" b="b"/>
              <a:pathLst>
                <a:path w="37628" h="226297" fill="none" extrusionOk="0">
                  <a:moveTo>
                    <a:pt x="36660" y="226296"/>
                  </a:moveTo>
                  <a:lnTo>
                    <a:pt x="968" y="226296"/>
                  </a:lnTo>
                  <a:cubicBezTo>
                    <a:pt x="434" y="226296"/>
                    <a:pt x="1" y="225863"/>
                    <a:pt x="1" y="225329"/>
                  </a:cubicBezTo>
                  <a:lnTo>
                    <a:pt x="1" y="18814"/>
                  </a:lnTo>
                  <a:cubicBezTo>
                    <a:pt x="1" y="8440"/>
                    <a:pt x="8440" y="1"/>
                    <a:pt x="18814" y="1"/>
                  </a:cubicBezTo>
                  <a:lnTo>
                    <a:pt x="18814" y="1"/>
                  </a:lnTo>
                  <a:cubicBezTo>
                    <a:pt x="29222" y="1"/>
                    <a:pt x="37628" y="8440"/>
                    <a:pt x="37628" y="18814"/>
                  </a:cubicBezTo>
                  <a:lnTo>
                    <a:pt x="37628" y="225329"/>
                  </a:lnTo>
                  <a:cubicBezTo>
                    <a:pt x="37628" y="225863"/>
                    <a:pt x="37194" y="226296"/>
                    <a:pt x="36660" y="22629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6" name="Google Shape;406;p19"/>
            <p:cNvSpPr/>
            <p:nvPr/>
          </p:nvSpPr>
          <p:spPr>
            <a:xfrm>
              <a:off x="3476825" y="962800"/>
              <a:ext cx="813100" cy="5528975"/>
            </a:xfrm>
            <a:custGeom>
              <a:avLst/>
              <a:gdLst/>
              <a:ahLst/>
              <a:cxnLst/>
              <a:rect l="l" t="t" r="r" b="b"/>
              <a:pathLst>
                <a:path w="32524" h="221159" fill="none" extrusionOk="0">
                  <a:moveTo>
                    <a:pt x="31556" y="221159"/>
                  </a:moveTo>
                  <a:lnTo>
                    <a:pt x="968" y="221159"/>
                  </a:lnTo>
                  <a:cubicBezTo>
                    <a:pt x="434" y="221159"/>
                    <a:pt x="0" y="220725"/>
                    <a:pt x="0" y="220191"/>
                  </a:cubicBezTo>
                  <a:lnTo>
                    <a:pt x="0" y="16279"/>
                  </a:lnTo>
                  <a:cubicBezTo>
                    <a:pt x="0" y="7306"/>
                    <a:pt x="7272" y="0"/>
                    <a:pt x="16245" y="0"/>
                  </a:cubicBezTo>
                  <a:lnTo>
                    <a:pt x="16245" y="0"/>
                  </a:lnTo>
                  <a:cubicBezTo>
                    <a:pt x="25252" y="0"/>
                    <a:pt x="32524" y="7306"/>
                    <a:pt x="32524" y="16279"/>
                  </a:cubicBezTo>
                  <a:lnTo>
                    <a:pt x="32524" y="220191"/>
                  </a:lnTo>
                  <a:cubicBezTo>
                    <a:pt x="32524" y="220725"/>
                    <a:pt x="32090" y="221159"/>
                    <a:pt x="31556" y="221159"/>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7" name="Google Shape;407;p19"/>
            <p:cNvSpPr/>
            <p:nvPr/>
          </p:nvSpPr>
          <p:spPr>
            <a:xfrm>
              <a:off x="3540200" y="1027850"/>
              <a:ext cx="686350" cy="5399725"/>
            </a:xfrm>
            <a:custGeom>
              <a:avLst/>
              <a:gdLst/>
              <a:ahLst/>
              <a:cxnLst/>
              <a:rect l="l" t="t" r="r" b="b"/>
              <a:pathLst>
                <a:path w="27454" h="215989" fill="none" extrusionOk="0">
                  <a:moveTo>
                    <a:pt x="26453" y="215988"/>
                  </a:moveTo>
                  <a:lnTo>
                    <a:pt x="968" y="215988"/>
                  </a:lnTo>
                  <a:cubicBezTo>
                    <a:pt x="434" y="215988"/>
                    <a:pt x="0" y="215521"/>
                    <a:pt x="0" y="214988"/>
                  </a:cubicBezTo>
                  <a:lnTo>
                    <a:pt x="0" y="13710"/>
                  </a:lnTo>
                  <a:cubicBezTo>
                    <a:pt x="0" y="6138"/>
                    <a:pt x="6138" y="0"/>
                    <a:pt x="13710" y="0"/>
                  </a:cubicBezTo>
                  <a:lnTo>
                    <a:pt x="13710" y="0"/>
                  </a:lnTo>
                  <a:cubicBezTo>
                    <a:pt x="21282" y="0"/>
                    <a:pt x="27420" y="6138"/>
                    <a:pt x="27420" y="13710"/>
                  </a:cubicBezTo>
                  <a:lnTo>
                    <a:pt x="27420" y="214988"/>
                  </a:lnTo>
                  <a:cubicBezTo>
                    <a:pt x="27453" y="215521"/>
                    <a:pt x="27020" y="215988"/>
                    <a:pt x="26453" y="21598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8" name="Google Shape;408;p19"/>
            <p:cNvSpPr/>
            <p:nvPr/>
          </p:nvSpPr>
          <p:spPr>
            <a:xfrm>
              <a:off x="3603575" y="1092050"/>
              <a:ext cx="558750" cy="5270475"/>
            </a:xfrm>
            <a:custGeom>
              <a:avLst/>
              <a:gdLst/>
              <a:ahLst/>
              <a:cxnLst/>
              <a:rect l="l" t="t" r="r" b="b"/>
              <a:pathLst>
                <a:path w="22350" h="210819" fill="none" extrusionOk="0">
                  <a:moveTo>
                    <a:pt x="21383" y="210818"/>
                  </a:moveTo>
                  <a:lnTo>
                    <a:pt x="1001" y="210818"/>
                  </a:lnTo>
                  <a:cubicBezTo>
                    <a:pt x="468" y="210818"/>
                    <a:pt x="1" y="210385"/>
                    <a:pt x="1" y="209851"/>
                  </a:cubicBezTo>
                  <a:lnTo>
                    <a:pt x="1" y="11175"/>
                  </a:lnTo>
                  <a:cubicBezTo>
                    <a:pt x="1" y="5004"/>
                    <a:pt x="5004" y="1"/>
                    <a:pt x="11175" y="1"/>
                  </a:cubicBezTo>
                  <a:lnTo>
                    <a:pt x="11175" y="1"/>
                  </a:lnTo>
                  <a:cubicBezTo>
                    <a:pt x="17346" y="1"/>
                    <a:pt x="22350" y="5004"/>
                    <a:pt x="22350" y="11175"/>
                  </a:cubicBezTo>
                  <a:lnTo>
                    <a:pt x="22350" y="209851"/>
                  </a:lnTo>
                  <a:cubicBezTo>
                    <a:pt x="22350" y="210385"/>
                    <a:pt x="21916" y="210818"/>
                    <a:pt x="21383" y="21081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9" name="Google Shape;409;p19"/>
            <p:cNvSpPr/>
            <p:nvPr/>
          </p:nvSpPr>
          <p:spPr>
            <a:xfrm>
              <a:off x="3667800" y="1156275"/>
              <a:ext cx="431150" cy="5142025"/>
            </a:xfrm>
            <a:custGeom>
              <a:avLst/>
              <a:gdLst/>
              <a:ahLst/>
              <a:cxnLst/>
              <a:rect l="l" t="t" r="r" b="b"/>
              <a:pathLst>
                <a:path w="17246" h="205681" fill="none" extrusionOk="0">
                  <a:moveTo>
                    <a:pt x="16278" y="205681"/>
                  </a:moveTo>
                  <a:lnTo>
                    <a:pt x="967" y="205681"/>
                  </a:lnTo>
                  <a:cubicBezTo>
                    <a:pt x="434" y="205681"/>
                    <a:pt x="0" y="205247"/>
                    <a:pt x="0" y="204714"/>
                  </a:cubicBezTo>
                  <a:lnTo>
                    <a:pt x="0" y="8640"/>
                  </a:lnTo>
                  <a:cubicBezTo>
                    <a:pt x="0" y="3870"/>
                    <a:pt x="3870" y="0"/>
                    <a:pt x="8606" y="0"/>
                  </a:cubicBezTo>
                  <a:lnTo>
                    <a:pt x="8606" y="0"/>
                  </a:lnTo>
                  <a:cubicBezTo>
                    <a:pt x="13376" y="0"/>
                    <a:pt x="17246" y="3870"/>
                    <a:pt x="17246" y="8640"/>
                  </a:cubicBezTo>
                  <a:lnTo>
                    <a:pt x="17246" y="204714"/>
                  </a:lnTo>
                  <a:cubicBezTo>
                    <a:pt x="17246" y="205247"/>
                    <a:pt x="16812" y="205681"/>
                    <a:pt x="16278" y="20568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0" name="Google Shape;410;p19"/>
            <p:cNvSpPr/>
            <p:nvPr/>
          </p:nvSpPr>
          <p:spPr>
            <a:xfrm>
              <a:off x="3731175" y="1221325"/>
              <a:ext cx="304400" cy="5012775"/>
            </a:xfrm>
            <a:custGeom>
              <a:avLst/>
              <a:gdLst/>
              <a:ahLst/>
              <a:cxnLst/>
              <a:rect l="l" t="t" r="r" b="b"/>
              <a:pathLst>
                <a:path w="12176" h="200511" fill="none" extrusionOk="0">
                  <a:moveTo>
                    <a:pt x="11175" y="200510"/>
                  </a:moveTo>
                  <a:lnTo>
                    <a:pt x="1001" y="200510"/>
                  </a:lnTo>
                  <a:cubicBezTo>
                    <a:pt x="434" y="200510"/>
                    <a:pt x="0" y="200043"/>
                    <a:pt x="0" y="199510"/>
                  </a:cubicBezTo>
                  <a:lnTo>
                    <a:pt x="0" y="6071"/>
                  </a:lnTo>
                  <a:cubicBezTo>
                    <a:pt x="0" y="2702"/>
                    <a:pt x="2736" y="0"/>
                    <a:pt x="6071" y="0"/>
                  </a:cubicBezTo>
                  <a:lnTo>
                    <a:pt x="6071" y="0"/>
                  </a:lnTo>
                  <a:cubicBezTo>
                    <a:pt x="9440" y="0"/>
                    <a:pt x="12176" y="2702"/>
                    <a:pt x="12176" y="6071"/>
                  </a:cubicBezTo>
                  <a:lnTo>
                    <a:pt x="12176" y="199510"/>
                  </a:lnTo>
                  <a:cubicBezTo>
                    <a:pt x="12142" y="200043"/>
                    <a:pt x="11709" y="200510"/>
                    <a:pt x="11175" y="20051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1" name="Google Shape;411;p19"/>
            <p:cNvSpPr/>
            <p:nvPr/>
          </p:nvSpPr>
          <p:spPr>
            <a:xfrm>
              <a:off x="3795375" y="1285525"/>
              <a:ext cx="176000" cy="4883525"/>
            </a:xfrm>
            <a:custGeom>
              <a:avLst/>
              <a:gdLst/>
              <a:ahLst/>
              <a:cxnLst/>
              <a:rect l="l" t="t" r="r" b="b"/>
              <a:pathLst>
                <a:path w="7040" h="195341" fill="none" extrusionOk="0">
                  <a:moveTo>
                    <a:pt x="6072" y="195340"/>
                  </a:moveTo>
                  <a:lnTo>
                    <a:pt x="968" y="195340"/>
                  </a:lnTo>
                  <a:cubicBezTo>
                    <a:pt x="434" y="195340"/>
                    <a:pt x="1" y="194907"/>
                    <a:pt x="1" y="194373"/>
                  </a:cubicBezTo>
                  <a:lnTo>
                    <a:pt x="1" y="3537"/>
                  </a:lnTo>
                  <a:cubicBezTo>
                    <a:pt x="1" y="1568"/>
                    <a:pt x="1569" y="1"/>
                    <a:pt x="3503" y="1"/>
                  </a:cubicBezTo>
                  <a:lnTo>
                    <a:pt x="3503" y="1"/>
                  </a:lnTo>
                  <a:cubicBezTo>
                    <a:pt x="5471" y="1"/>
                    <a:pt x="7039" y="1568"/>
                    <a:pt x="7039" y="3537"/>
                  </a:cubicBezTo>
                  <a:lnTo>
                    <a:pt x="7039" y="194373"/>
                  </a:lnTo>
                  <a:cubicBezTo>
                    <a:pt x="7039" y="194907"/>
                    <a:pt x="6605" y="195340"/>
                    <a:pt x="6072" y="19534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2" name="Google Shape;412;p19"/>
            <p:cNvSpPr/>
            <p:nvPr/>
          </p:nvSpPr>
          <p:spPr>
            <a:xfrm>
              <a:off x="3858750" y="1349750"/>
              <a:ext cx="49225" cy="4755075"/>
            </a:xfrm>
            <a:custGeom>
              <a:avLst/>
              <a:gdLst/>
              <a:ahLst/>
              <a:cxnLst/>
              <a:rect l="l" t="t" r="r" b="b"/>
              <a:pathLst>
                <a:path w="1969" h="190203" fill="none" extrusionOk="0">
                  <a:moveTo>
                    <a:pt x="968" y="190203"/>
                  </a:moveTo>
                  <a:lnTo>
                    <a:pt x="968" y="190203"/>
                  </a:lnTo>
                  <a:cubicBezTo>
                    <a:pt x="435" y="190203"/>
                    <a:pt x="1" y="189769"/>
                    <a:pt x="1" y="189236"/>
                  </a:cubicBezTo>
                  <a:lnTo>
                    <a:pt x="1" y="1001"/>
                  </a:lnTo>
                  <a:cubicBezTo>
                    <a:pt x="1" y="434"/>
                    <a:pt x="435" y="0"/>
                    <a:pt x="968" y="0"/>
                  </a:cubicBezTo>
                  <a:lnTo>
                    <a:pt x="968" y="0"/>
                  </a:lnTo>
                  <a:cubicBezTo>
                    <a:pt x="1502" y="0"/>
                    <a:pt x="1936" y="434"/>
                    <a:pt x="1936" y="1001"/>
                  </a:cubicBezTo>
                  <a:lnTo>
                    <a:pt x="1936" y="189236"/>
                  </a:lnTo>
                  <a:cubicBezTo>
                    <a:pt x="1969" y="189769"/>
                    <a:pt x="1502" y="190203"/>
                    <a:pt x="968" y="19020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13" name="Google Shape;413;p19"/>
          <p:cNvSpPr/>
          <p:nvPr/>
        </p:nvSpPr>
        <p:spPr>
          <a:xfrm rot="-9800024" flipH="1">
            <a:off x="9369614" y="244985"/>
            <a:ext cx="5285375" cy="2731955"/>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14" name="Google Shape;414;p19"/>
          <p:cNvSpPr/>
          <p:nvPr/>
        </p:nvSpPr>
        <p:spPr>
          <a:xfrm rot="-9800024" flipH="1">
            <a:off x="-1691720" y="5313785"/>
            <a:ext cx="5285375" cy="2731955"/>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41905552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6"/>
        <p:cNvGrpSpPr/>
        <p:nvPr/>
      </p:nvGrpSpPr>
      <p:grpSpPr>
        <a:xfrm>
          <a:off x="0" y="0"/>
          <a:ext cx="0" cy="0"/>
          <a:chOff x="0" y="0"/>
          <a:chExt cx="0" cy="0"/>
        </a:xfrm>
      </p:grpSpPr>
      <p:sp>
        <p:nvSpPr>
          <p:cNvPr id="17" name="Google Shape;17;p3"/>
          <p:cNvSpPr txBox="1">
            <a:spLocks noGrp="1"/>
          </p:cNvSpPr>
          <p:nvPr>
            <p:ph type="title"/>
          </p:nvPr>
        </p:nvSpPr>
        <p:spPr>
          <a:xfrm>
            <a:off x="2462800" y="3318417"/>
            <a:ext cx="7266400" cy="1122400"/>
          </a:xfrm>
          <a:prstGeom prst="rect">
            <a:avLst/>
          </a:prstGeom>
        </p:spPr>
        <p:txBody>
          <a:bodyPr spcFirstLastPara="1" wrap="square" lIns="91425" tIns="91425" rIns="91425" bIns="91425" anchor="ctr" anchorCtr="0">
            <a:noAutofit/>
          </a:bodyPr>
          <a:lstStyle>
            <a:lvl1pPr lvl="0">
              <a:spcBef>
                <a:spcPts val="0"/>
              </a:spcBef>
              <a:spcAft>
                <a:spcPts val="0"/>
              </a:spcAft>
              <a:buSzPts val="3600"/>
              <a:buNone/>
              <a:defRPr sz="5333"/>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r>
              <a:rPr lang="pt-BR"/>
              <a:t>Clique para editar o título Mestre</a:t>
            </a:r>
            <a:endParaRPr dirty="0"/>
          </a:p>
        </p:txBody>
      </p:sp>
      <p:sp>
        <p:nvSpPr>
          <p:cNvPr id="18" name="Google Shape;18;p3"/>
          <p:cNvSpPr txBox="1">
            <a:spLocks noGrp="1"/>
          </p:cNvSpPr>
          <p:nvPr>
            <p:ph type="title" idx="2" hasCustomPrompt="1"/>
          </p:nvPr>
        </p:nvSpPr>
        <p:spPr>
          <a:xfrm>
            <a:off x="5227600" y="1321584"/>
            <a:ext cx="1736800" cy="1670000"/>
          </a:xfrm>
          <a:prstGeom prst="rect">
            <a:avLst/>
          </a:prstGeom>
          <a:solidFill>
            <a:schemeClr val="lt2"/>
          </a:solidFill>
          <a:ln>
            <a:noFill/>
          </a:ln>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sz="3733">
                <a:solidFill>
                  <a:schemeClr val="lt1"/>
                </a:solidFill>
              </a:defRPr>
            </a:lvl1pPr>
            <a:lvl2pPr lvl="1" algn="ctr" rtl="0">
              <a:spcBef>
                <a:spcPts val="0"/>
              </a:spcBef>
              <a:spcAft>
                <a:spcPts val="0"/>
              </a:spcAft>
              <a:buClr>
                <a:schemeClr val="lt1"/>
              </a:buClr>
              <a:buSzPts val="6000"/>
              <a:buNone/>
              <a:defRPr sz="8000">
                <a:solidFill>
                  <a:schemeClr val="lt1"/>
                </a:solidFill>
              </a:defRPr>
            </a:lvl2pPr>
            <a:lvl3pPr lvl="2" algn="ctr" rtl="0">
              <a:spcBef>
                <a:spcPts val="0"/>
              </a:spcBef>
              <a:spcAft>
                <a:spcPts val="0"/>
              </a:spcAft>
              <a:buClr>
                <a:schemeClr val="lt1"/>
              </a:buClr>
              <a:buSzPts val="6000"/>
              <a:buNone/>
              <a:defRPr sz="8000">
                <a:solidFill>
                  <a:schemeClr val="lt1"/>
                </a:solidFill>
              </a:defRPr>
            </a:lvl3pPr>
            <a:lvl4pPr lvl="3" algn="ctr" rtl="0">
              <a:spcBef>
                <a:spcPts val="0"/>
              </a:spcBef>
              <a:spcAft>
                <a:spcPts val="0"/>
              </a:spcAft>
              <a:buClr>
                <a:schemeClr val="lt1"/>
              </a:buClr>
              <a:buSzPts val="6000"/>
              <a:buNone/>
              <a:defRPr sz="8000">
                <a:solidFill>
                  <a:schemeClr val="lt1"/>
                </a:solidFill>
              </a:defRPr>
            </a:lvl4pPr>
            <a:lvl5pPr lvl="4" algn="ctr" rtl="0">
              <a:spcBef>
                <a:spcPts val="0"/>
              </a:spcBef>
              <a:spcAft>
                <a:spcPts val="0"/>
              </a:spcAft>
              <a:buClr>
                <a:schemeClr val="lt1"/>
              </a:buClr>
              <a:buSzPts val="6000"/>
              <a:buNone/>
              <a:defRPr sz="8000">
                <a:solidFill>
                  <a:schemeClr val="lt1"/>
                </a:solidFill>
              </a:defRPr>
            </a:lvl5pPr>
            <a:lvl6pPr lvl="5" algn="ctr" rtl="0">
              <a:spcBef>
                <a:spcPts val="0"/>
              </a:spcBef>
              <a:spcAft>
                <a:spcPts val="0"/>
              </a:spcAft>
              <a:buClr>
                <a:schemeClr val="lt1"/>
              </a:buClr>
              <a:buSzPts val="6000"/>
              <a:buNone/>
              <a:defRPr sz="8000">
                <a:solidFill>
                  <a:schemeClr val="lt1"/>
                </a:solidFill>
              </a:defRPr>
            </a:lvl6pPr>
            <a:lvl7pPr lvl="6" algn="ctr" rtl="0">
              <a:spcBef>
                <a:spcPts val="0"/>
              </a:spcBef>
              <a:spcAft>
                <a:spcPts val="0"/>
              </a:spcAft>
              <a:buClr>
                <a:schemeClr val="lt1"/>
              </a:buClr>
              <a:buSzPts val="6000"/>
              <a:buNone/>
              <a:defRPr sz="8000">
                <a:solidFill>
                  <a:schemeClr val="lt1"/>
                </a:solidFill>
              </a:defRPr>
            </a:lvl7pPr>
            <a:lvl8pPr lvl="7" algn="ctr" rtl="0">
              <a:spcBef>
                <a:spcPts val="0"/>
              </a:spcBef>
              <a:spcAft>
                <a:spcPts val="0"/>
              </a:spcAft>
              <a:buClr>
                <a:schemeClr val="lt1"/>
              </a:buClr>
              <a:buSzPts val="6000"/>
              <a:buNone/>
              <a:defRPr sz="8000">
                <a:solidFill>
                  <a:schemeClr val="lt1"/>
                </a:solidFill>
              </a:defRPr>
            </a:lvl8pPr>
            <a:lvl9pPr lvl="8" algn="ctr" rtl="0">
              <a:spcBef>
                <a:spcPts val="0"/>
              </a:spcBef>
              <a:spcAft>
                <a:spcPts val="0"/>
              </a:spcAft>
              <a:buClr>
                <a:schemeClr val="lt1"/>
              </a:buClr>
              <a:buSzPts val="6000"/>
              <a:buNone/>
              <a:defRPr sz="8000">
                <a:solidFill>
                  <a:schemeClr val="lt1"/>
                </a:solidFill>
              </a:defRPr>
            </a:lvl9pPr>
          </a:lstStyle>
          <a:p>
            <a:r>
              <a:rPr dirty="0"/>
              <a:t>xx%</a:t>
            </a:r>
          </a:p>
        </p:txBody>
      </p:sp>
      <p:sp>
        <p:nvSpPr>
          <p:cNvPr id="19" name="Google Shape;19;p3"/>
          <p:cNvSpPr txBox="1">
            <a:spLocks noGrp="1"/>
          </p:cNvSpPr>
          <p:nvPr>
            <p:ph type="subTitle" idx="1"/>
          </p:nvPr>
        </p:nvSpPr>
        <p:spPr>
          <a:xfrm>
            <a:off x="2462800" y="4767651"/>
            <a:ext cx="7266400" cy="500000"/>
          </a:xfrm>
          <a:prstGeom prst="rect">
            <a:avLst/>
          </a:prstGeom>
          <a:solidFill>
            <a:schemeClr val="lt2"/>
          </a:solidFill>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r>
              <a:rPr lang="pt-BR"/>
              <a:t>Clique para editar o estilo do subtítulo Mestre</a:t>
            </a:r>
            <a:endParaRPr/>
          </a:p>
        </p:txBody>
      </p:sp>
      <p:sp>
        <p:nvSpPr>
          <p:cNvPr id="20" name="Google Shape;20;p3"/>
          <p:cNvSpPr/>
          <p:nvPr/>
        </p:nvSpPr>
        <p:spPr>
          <a:xfrm>
            <a:off x="10988167" y="5767533"/>
            <a:ext cx="2130000" cy="2130000"/>
          </a:xfrm>
          <a:prstGeom prst="ellipse">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 name="Google Shape;21;p3"/>
          <p:cNvSpPr/>
          <p:nvPr/>
        </p:nvSpPr>
        <p:spPr>
          <a:xfrm rot="3665732">
            <a:off x="-1440377" y="5019165"/>
            <a:ext cx="5957560" cy="3079400"/>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 name="Google Shape;22;p3"/>
          <p:cNvSpPr/>
          <p:nvPr/>
        </p:nvSpPr>
        <p:spPr>
          <a:xfrm rot="-7843478">
            <a:off x="7528465" y="-941610"/>
            <a:ext cx="5285496" cy="2732017"/>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3" name="Google Shape;23;p3"/>
          <p:cNvGrpSpPr/>
          <p:nvPr/>
        </p:nvGrpSpPr>
        <p:grpSpPr>
          <a:xfrm rot="9899967">
            <a:off x="-1342559" y="-7330302"/>
            <a:ext cx="2343021" cy="9772475"/>
            <a:chOff x="3030675" y="511650"/>
            <a:chExt cx="1705400" cy="6431275"/>
          </a:xfrm>
        </p:grpSpPr>
        <p:sp>
          <p:nvSpPr>
            <p:cNvPr id="24" name="Google Shape;24;p3"/>
            <p:cNvSpPr/>
            <p:nvPr/>
          </p:nvSpPr>
          <p:spPr>
            <a:xfrm>
              <a:off x="3030675" y="511650"/>
              <a:ext cx="1705400" cy="6431275"/>
            </a:xfrm>
            <a:custGeom>
              <a:avLst/>
              <a:gdLst/>
              <a:ahLst/>
              <a:cxnLst/>
              <a:rect l="l" t="t" r="r" b="b"/>
              <a:pathLst>
                <a:path w="68216" h="257251" fill="none" extrusionOk="0">
                  <a:moveTo>
                    <a:pt x="67248" y="257251"/>
                  </a:moveTo>
                  <a:lnTo>
                    <a:pt x="968" y="257251"/>
                  </a:lnTo>
                  <a:cubicBezTo>
                    <a:pt x="434" y="257251"/>
                    <a:pt x="0" y="256817"/>
                    <a:pt x="0" y="256284"/>
                  </a:cubicBezTo>
                  <a:lnTo>
                    <a:pt x="0" y="34091"/>
                  </a:lnTo>
                  <a:cubicBezTo>
                    <a:pt x="0" y="15278"/>
                    <a:pt x="15278" y="0"/>
                    <a:pt x="34091" y="0"/>
                  </a:cubicBezTo>
                  <a:lnTo>
                    <a:pt x="34091" y="0"/>
                  </a:lnTo>
                  <a:cubicBezTo>
                    <a:pt x="52938" y="0"/>
                    <a:pt x="68216" y="15278"/>
                    <a:pt x="68216" y="34091"/>
                  </a:cubicBezTo>
                  <a:lnTo>
                    <a:pt x="68216" y="256284"/>
                  </a:lnTo>
                  <a:cubicBezTo>
                    <a:pt x="68216" y="256817"/>
                    <a:pt x="67782" y="257251"/>
                    <a:pt x="67248" y="25725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 name="Google Shape;25;p3"/>
            <p:cNvSpPr/>
            <p:nvPr/>
          </p:nvSpPr>
          <p:spPr>
            <a:xfrm>
              <a:off x="3094050" y="575850"/>
              <a:ext cx="1577825" cy="6302875"/>
            </a:xfrm>
            <a:custGeom>
              <a:avLst/>
              <a:gdLst/>
              <a:ahLst/>
              <a:cxnLst/>
              <a:rect l="l" t="t" r="r" b="b"/>
              <a:pathLst>
                <a:path w="63113" h="252115" fill="none" extrusionOk="0">
                  <a:moveTo>
                    <a:pt x="62145" y="252114"/>
                  </a:moveTo>
                  <a:lnTo>
                    <a:pt x="968" y="252114"/>
                  </a:lnTo>
                  <a:cubicBezTo>
                    <a:pt x="434" y="252114"/>
                    <a:pt x="0" y="251681"/>
                    <a:pt x="0" y="251147"/>
                  </a:cubicBezTo>
                  <a:lnTo>
                    <a:pt x="0" y="31557"/>
                  </a:lnTo>
                  <a:cubicBezTo>
                    <a:pt x="0" y="14144"/>
                    <a:pt x="14144" y="1"/>
                    <a:pt x="31556" y="1"/>
                  </a:cubicBezTo>
                  <a:lnTo>
                    <a:pt x="31556" y="1"/>
                  </a:lnTo>
                  <a:cubicBezTo>
                    <a:pt x="49002" y="1"/>
                    <a:pt x="63112" y="14144"/>
                    <a:pt x="63112" y="31557"/>
                  </a:cubicBezTo>
                  <a:lnTo>
                    <a:pt x="63112" y="251147"/>
                  </a:lnTo>
                  <a:cubicBezTo>
                    <a:pt x="63112" y="251681"/>
                    <a:pt x="62678" y="252114"/>
                    <a:pt x="62145" y="25211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 name="Google Shape;26;p3"/>
            <p:cNvSpPr/>
            <p:nvPr/>
          </p:nvSpPr>
          <p:spPr>
            <a:xfrm>
              <a:off x="3158250" y="640900"/>
              <a:ext cx="1450225" cy="6173600"/>
            </a:xfrm>
            <a:custGeom>
              <a:avLst/>
              <a:gdLst/>
              <a:ahLst/>
              <a:cxnLst/>
              <a:rect l="l" t="t" r="r" b="b"/>
              <a:pathLst>
                <a:path w="58009" h="246944" fill="none" extrusionOk="0">
                  <a:moveTo>
                    <a:pt x="57042" y="246944"/>
                  </a:moveTo>
                  <a:lnTo>
                    <a:pt x="968" y="246944"/>
                  </a:lnTo>
                  <a:cubicBezTo>
                    <a:pt x="435" y="246944"/>
                    <a:pt x="1" y="246510"/>
                    <a:pt x="1" y="245943"/>
                  </a:cubicBezTo>
                  <a:lnTo>
                    <a:pt x="1" y="28988"/>
                  </a:lnTo>
                  <a:cubicBezTo>
                    <a:pt x="1" y="12976"/>
                    <a:pt x="12977" y="1"/>
                    <a:pt x="28988" y="1"/>
                  </a:cubicBezTo>
                  <a:lnTo>
                    <a:pt x="28988" y="1"/>
                  </a:lnTo>
                  <a:cubicBezTo>
                    <a:pt x="45033" y="1"/>
                    <a:pt x="58009" y="12976"/>
                    <a:pt x="58009" y="28988"/>
                  </a:cubicBezTo>
                  <a:lnTo>
                    <a:pt x="58009" y="245943"/>
                  </a:lnTo>
                  <a:cubicBezTo>
                    <a:pt x="58009" y="246477"/>
                    <a:pt x="57575" y="246944"/>
                    <a:pt x="57042" y="24694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 name="Google Shape;27;p3"/>
            <p:cNvSpPr/>
            <p:nvPr/>
          </p:nvSpPr>
          <p:spPr>
            <a:xfrm>
              <a:off x="3221650" y="705125"/>
              <a:ext cx="1323450" cy="6044350"/>
            </a:xfrm>
            <a:custGeom>
              <a:avLst/>
              <a:gdLst/>
              <a:ahLst/>
              <a:cxnLst/>
              <a:rect l="l" t="t" r="r" b="b"/>
              <a:pathLst>
                <a:path w="52938" h="241774" fill="none" extrusionOk="0">
                  <a:moveTo>
                    <a:pt x="51937" y="241773"/>
                  </a:moveTo>
                  <a:lnTo>
                    <a:pt x="967" y="241773"/>
                  </a:lnTo>
                  <a:cubicBezTo>
                    <a:pt x="434" y="241773"/>
                    <a:pt x="0" y="241339"/>
                    <a:pt x="0" y="240806"/>
                  </a:cubicBezTo>
                  <a:lnTo>
                    <a:pt x="0" y="26452"/>
                  </a:lnTo>
                  <a:cubicBezTo>
                    <a:pt x="0" y="11842"/>
                    <a:pt x="11842" y="0"/>
                    <a:pt x="26452" y="0"/>
                  </a:cubicBezTo>
                  <a:lnTo>
                    <a:pt x="26452" y="0"/>
                  </a:lnTo>
                  <a:cubicBezTo>
                    <a:pt x="41096" y="0"/>
                    <a:pt x="52938" y="11842"/>
                    <a:pt x="52938" y="26452"/>
                  </a:cubicBezTo>
                  <a:lnTo>
                    <a:pt x="52938" y="240806"/>
                  </a:lnTo>
                  <a:cubicBezTo>
                    <a:pt x="52938" y="241339"/>
                    <a:pt x="52504" y="241773"/>
                    <a:pt x="51937" y="24177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 name="Google Shape;28;p3"/>
            <p:cNvSpPr/>
            <p:nvPr/>
          </p:nvSpPr>
          <p:spPr>
            <a:xfrm>
              <a:off x="3285025" y="769325"/>
              <a:ext cx="1195875" cy="5915925"/>
            </a:xfrm>
            <a:custGeom>
              <a:avLst/>
              <a:gdLst/>
              <a:ahLst/>
              <a:cxnLst/>
              <a:rect l="l" t="t" r="r" b="b"/>
              <a:pathLst>
                <a:path w="47835" h="236637" fill="none" extrusionOk="0">
                  <a:moveTo>
                    <a:pt x="46867" y="236637"/>
                  </a:moveTo>
                  <a:lnTo>
                    <a:pt x="1001" y="236637"/>
                  </a:lnTo>
                  <a:cubicBezTo>
                    <a:pt x="467" y="236637"/>
                    <a:pt x="0" y="236203"/>
                    <a:pt x="0" y="235669"/>
                  </a:cubicBezTo>
                  <a:lnTo>
                    <a:pt x="0" y="23918"/>
                  </a:lnTo>
                  <a:cubicBezTo>
                    <a:pt x="0" y="10708"/>
                    <a:pt x="10708" y="1"/>
                    <a:pt x="23917" y="1"/>
                  </a:cubicBezTo>
                  <a:lnTo>
                    <a:pt x="23917" y="1"/>
                  </a:lnTo>
                  <a:cubicBezTo>
                    <a:pt x="37127" y="1"/>
                    <a:pt x="47834" y="10708"/>
                    <a:pt x="47834" y="23918"/>
                  </a:cubicBezTo>
                  <a:lnTo>
                    <a:pt x="47834" y="235669"/>
                  </a:lnTo>
                  <a:cubicBezTo>
                    <a:pt x="47834" y="236203"/>
                    <a:pt x="47401" y="236637"/>
                    <a:pt x="46867" y="236637"/>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 name="Google Shape;29;p3"/>
            <p:cNvSpPr/>
            <p:nvPr/>
          </p:nvSpPr>
          <p:spPr>
            <a:xfrm>
              <a:off x="3349225" y="834375"/>
              <a:ext cx="1068300" cy="5786675"/>
            </a:xfrm>
            <a:custGeom>
              <a:avLst/>
              <a:gdLst/>
              <a:ahLst/>
              <a:cxnLst/>
              <a:rect l="l" t="t" r="r" b="b"/>
              <a:pathLst>
                <a:path w="42732" h="231467" fill="none" extrusionOk="0">
                  <a:moveTo>
                    <a:pt x="41764" y="231466"/>
                  </a:moveTo>
                  <a:lnTo>
                    <a:pt x="968" y="231466"/>
                  </a:lnTo>
                  <a:cubicBezTo>
                    <a:pt x="434" y="231466"/>
                    <a:pt x="1" y="231032"/>
                    <a:pt x="1" y="230465"/>
                  </a:cubicBezTo>
                  <a:lnTo>
                    <a:pt x="1" y="21349"/>
                  </a:lnTo>
                  <a:cubicBezTo>
                    <a:pt x="1" y="9541"/>
                    <a:pt x="9574" y="0"/>
                    <a:pt x="21349" y="0"/>
                  </a:cubicBezTo>
                  <a:lnTo>
                    <a:pt x="21349" y="0"/>
                  </a:lnTo>
                  <a:cubicBezTo>
                    <a:pt x="33158" y="0"/>
                    <a:pt x="42731" y="9541"/>
                    <a:pt x="42731" y="21349"/>
                  </a:cubicBezTo>
                  <a:lnTo>
                    <a:pt x="42731" y="230465"/>
                  </a:lnTo>
                  <a:cubicBezTo>
                    <a:pt x="42731" y="231032"/>
                    <a:pt x="42298" y="231466"/>
                    <a:pt x="41764" y="23146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 name="Google Shape;30;p3"/>
            <p:cNvSpPr/>
            <p:nvPr/>
          </p:nvSpPr>
          <p:spPr>
            <a:xfrm>
              <a:off x="3412600" y="898575"/>
              <a:ext cx="940700" cy="5657425"/>
            </a:xfrm>
            <a:custGeom>
              <a:avLst/>
              <a:gdLst/>
              <a:ahLst/>
              <a:cxnLst/>
              <a:rect l="l" t="t" r="r" b="b"/>
              <a:pathLst>
                <a:path w="37628" h="226297" fill="none" extrusionOk="0">
                  <a:moveTo>
                    <a:pt x="36660" y="226296"/>
                  </a:moveTo>
                  <a:lnTo>
                    <a:pt x="968" y="226296"/>
                  </a:lnTo>
                  <a:cubicBezTo>
                    <a:pt x="434" y="226296"/>
                    <a:pt x="1" y="225863"/>
                    <a:pt x="1" y="225329"/>
                  </a:cubicBezTo>
                  <a:lnTo>
                    <a:pt x="1" y="18814"/>
                  </a:lnTo>
                  <a:cubicBezTo>
                    <a:pt x="1" y="8440"/>
                    <a:pt x="8440" y="1"/>
                    <a:pt x="18814" y="1"/>
                  </a:cubicBezTo>
                  <a:lnTo>
                    <a:pt x="18814" y="1"/>
                  </a:lnTo>
                  <a:cubicBezTo>
                    <a:pt x="29222" y="1"/>
                    <a:pt x="37628" y="8440"/>
                    <a:pt x="37628" y="18814"/>
                  </a:cubicBezTo>
                  <a:lnTo>
                    <a:pt x="37628" y="225329"/>
                  </a:lnTo>
                  <a:cubicBezTo>
                    <a:pt x="37628" y="225863"/>
                    <a:pt x="37194" y="226296"/>
                    <a:pt x="36660" y="22629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 name="Google Shape;31;p3"/>
            <p:cNvSpPr/>
            <p:nvPr/>
          </p:nvSpPr>
          <p:spPr>
            <a:xfrm>
              <a:off x="3476825" y="962800"/>
              <a:ext cx="813100" cy="5528975"/>
            </a:xfrm>
            <a:custGeom>
              <a:avLst/>
              <a:gdLst/>
              <a:ahLst/>
              <a:cxnLst/>
              <a:rect l="l" t="t" r="r" b="b"/>
              <a:pathLst>
                <a:path w="32524" h="221159" fill="none" extrusionOk="0">
                  <a:moveTo>
                    <a:pt x="31556" y="221159"/>
                  </a:moveTo>
                  <a:lnTo>
                    <a:pt x="968" y="221159"/>
                  </a:lnTo>
                  <a:cubicBezTo>
                    <a:pt x="434" y="221159"/>
                    <a:pt x="0" y="220725"/>
                    <a:pt x="0" y="220191"/>
                  </a:cubicBezTo>
                  <a:lnTo>
                    <a:pt x="0" y="16279"/>
                  </a:lnTo>
                  <a:cubicBezTo>
                    <a:pt x="0" y="7306"/>
                    <a:pt x="7272" y="0"/>
                    <a:pt x="16245" y="0"/>
                  </a:cubicBezTo>
                  <a:lnTo>
                    <a:pt x="16245" y="0"/>
                  </a:lnTo>
                  <a:cubicBezTo>
                    <a:pt x="25252" y="0"/>
                    <a:pt x="32524" y="7306"/>
                    <a:pt x="32524" y="16279"/>
                  </a:cubicBezTo>
                  <a:lnTo>
                    <a:pt x="32524" y="220191"/>
                  </a:lnTo>
                  <a:cubicBezTo>
                    <a:pt x="32524" y="220725"/>
                    <a:pt x="32090" y="221159"/>
                    <a:pt x="31556" y="221159"/>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 name="Google Shape;32;p3"/>
            <p:cNvSpPr/>
            <p:nvPr/>
          </p:nvSpPr>
          <p:spPr>
            <a:xfrm>
              <a:off x="3540200" y="1027850"/>
              <a:ext cx="686350" cy="5399725"/>
            </a:xfrm>
            <a:custGeom>
              <a:avLst/>
              <a:gdLst/>
              <a:ahLst/>
              <a:cxnLst/>
              <a:rect l="l" t="t" r="r" b="b"/>
              <a:pathLst>
                <a:path w="27454" h="215989" fill="none" extrusionOk="0">
                  <a:moveTo>
                    <a:pt x="26453" y="215988"/>
                  </a:moveTo>
                  <a:lnTo>
                    <a:pt x="968" y="215988"/>
                  </a:lnTo>
                  <a:cubicBezTo>
                    <a:pt x="434" y="215988"/>
                    <a:pt x="0" y="215521"/>
                    <a:pt x="0" y="214988"/>
                  </a:cubicBezTo>
                  <a:lnTo>
                    <a:pt x="0" y="13710"/>
                  </a:lnTo>
                  <a:cubicBezTo>
                    <a:pt x="0" y="6138"/>
                    <a:pt x="6138" y="0"/>
                    <a:pt x="13710" y="0"/>
                  </a:cubicBezTo>
                  <a:lnTo>
                    <a:pt x="13710" y="0"/>
                  </a:lnTo>
                  <a:cubicBezTo>
                    <a:pt x="21282" y="0"/>
                    <a:pt x="27420" y="6138"/>
                    <a:pt x="27420" y="13710"/>
                  </a:cubicBezTo>
                  <a:lnTo>
                    <a:pt x="27420" y="214988"/>
                  </a:lnTo>
                  <a:cubicBezTo>
                    <a:pt x="27453" y="215521"/>
                    <a:pt x="27020" y="215988"/>
                    <a:pt x="26453" y="21598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 name="Google Shape;33;p3"/>
            <p:cNvSpPr/>
            <p:nvPr/>
          </p:nvSpPr>
          <p:spPr>
            <a:xfrm>
              <a:off x="3603575" y="1092050"/>
              <a:ext cx="558750" cy="5270475"/>
            </a:xfrm>
            <a:custGeom>
              <a:avLst/>
              <a:gdLst/>
              <a:ahLst/>
              <a:cxnLst/>
              <a:rect l="l" t="t" r="r" b="b"/>
              <a:pathLst>
                <a:path w="22350" h="210819" fill="none" extrusionOk="0">
                  <a:moveTo>
                    <a:pt x="21383" y="210818"/>
                  </a:moveTo>
                  <a:lnTo>
                    <a:pt x="1001" y="210818"/>
                  </a:lnTo>
                  <a:cubicBezTo>
                    <a:pt x="468" y="210818"/>
                    <a:pt x="1" y="210385"/>
                    <a:pt x="1" y="209851"/>
                  </a:cubicBezTo>
                  <a:lnTo>
                    <a:pt x="1" y="11175"/>
                  </a:lnTo>
                  <a:cubicBezTo>
                    <a:pt x="1" y="5004"/>
                    <a:pt x="5004" y="1"/>
                    <a:pt x="11175" y="1"/>
                  </a:cubicBezTo>
                  <a:lnTo>
                    <a:pt x="11175" y="1"/>
                  </a:lnTo>
                  <a:cubicBezTo>
                    <a:pt x="17346" y="1"/>
                    <a:pt x="22350" y="5004"/>
                    <a:pt x="22350" y="11175"/>
                  </a:cubicBezTo>
                  <a:lnTo>
                    <a:pt x="22350" y="209851"/>
                  </a:lnTo>
                  <a:cubicBezTo>
                    <a:pt x="22350" y="210385"/>
                    <a:pt x="21916" y="210818"/>
                    <a:pt x="21383" y="21081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 name="Google Shape;34;p3"/>
            <p:cNvSpPr/>
            <p:nvPr/>
          </p:nvSpPr>
          <p:spPr>
            <a:xfrm>
              <a:off x="3667800" y="1156275"/>
              <a:ext cx="431150" cy="5142025"/>
            </a:xfrm>
            <a:custGeom>
              <a:avLst/>
              <a:gdLst/>
              <a:ahLst/>
              <a:cxnLst/>
              <a:rect l="l" t="t" r="r" b="b"/>
              <a:pathLst>
                <a:path w="17246" h="205681" fill="none" extrusionOk="0">
                  <a:moveTo>
                    <a:pt x="16278" y="205681"/>
                  </a:moveTo>
                  <a:lnTo>
                    <a:pt x="967" y="205681"/>
                  </a:lnTo>
                  <a:cubicBezTo>
                    <a:pt x="434" y="205681"/>
                    <a:pt x="0" y="205247"/>
                    <a:pt x="0" y="204714"/>
                  </a:cubicBezTo>
                  <a:lnTo>
                    <a:pt x="0" y="8640"/>
                  </a:lnTo>
                  <a:cubicBezTo>
                    <a:pt x="0" y="3870"/>
                    <a:pt x="3870" y="0"/>
                    <a:pt x="8606" y="0"/>
                  </a:cubicBezTo>
                  <a:lnTo>
                    <a:pt x="8606" y="0"/>
                  </a:lnTo>
                  <a:cubicBezTo>
                    <a:pt x="13376" y="0"/>
                    <a:pt x="17246" y="3870"/>
                    <a:pt x="17246" y="8640"/>
                  </a:cubicBezTo>
                  <a:lnTo>
                    <a:pt x="17246" y="204714"/>
                  </a:lnTo>
                  <a:cubicBezTo>
                    <a:pt x="17246" y="205247"/>
                    <a:pt x="16812" y="205681"/>
                    <a:pt x="16278" y="20568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 name="Google Shape;35;p3"/>
            <p:cNvSpPr/>
            <p:nvPr/>
          </p:nvSpPr>
          <p:spPr>
            <a:xfrm>
              <a:off x="3731175" y="1221325"/>
              <a:ext cx="304400" cy="5012775"/>
            </a:xfrm>
            <a:custGeom>
              <a:avLst/>
              <a:gdLst/>
              <a:ahLst/>
              <a:cxnLst/>
              <a:rect l="l" t="t" r="r" b="b"/>
              <a:pathLst>
                <a:path w="12176" h="200511" fill="none" extrusionOk="0">
                  <a:moveTo>
                    <a:pt x="11175" y="200510"/>
                  </a:moveTo>
                  <a:lnTo>
                    <a:pt x="1001" y="200510"/>
                  </a:lnTo>
                  <a:cubicBezTo>
                    <a:pt x="434" y="200510"/>
                    <a:pt x="0" y="200043"/>
                    <a:pt x="0" y="199510"/>
                  </a:cubicBezTo>
                  <a:lnTo>
                    <a:pt x="0" y="6071"/>
                  </a:lnTo>
                  <a:cubicBezTo>
                    <a:pt x="0" y="2702"/>
                    <a:pt x="2736" y="0"/>
                    <a:pt x="6071" y="0"/>
                  </a:cubicBezTo>
                  <a:lnTo>
                    <a:pt x="6071" y="0"/>
                  </a:lnTo>
                  <a:cubicBezTo>
                    <a:pt x="9440" y="0"/>
                    <a:pt x="12176" y="2702"/>
                    <a:pt x="12176" y="6071"/>
                  </a:cubicBezTo>
                  <a:lnTo>
                    <a:pt x="12176" y="199510"/>
                  </a:lnTo>
                  <a:cubicBezTo>
                    <a:pt x="12142" y="200043"/>
                    <a:pt x="11709" y="200510"/>
                    <a:pt x="11175" y="20051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 name="Google Shape;36;p3"/>
            <p:cNvSpPr/>
            <p:nvPr/>
          </p:nvSpPr>
          <p:spPr>
            <a:xfrm>
              <a:off x="3795375" y="1285525"/>
              <a:ext cx="176000" cy="4883525"/>
            </a:xfrm>
            <a:custGeom>
              <a:avLst/>
              <a:gdLst/>
              <a:ahLst/>
              <a:cxnLst/>
              <a:rect l="l" t="t" r="r" b="b"/>
              <a:pathLst>
                <a:path w="7040" h="195341" fill="none" extrusionOk="0">
                  <a:moveTo>
                    <a:pt x="6072" y="195340"/>
                  </a:moveTo>
                  <a:lnTo>
                    <a:pt x="968" y="195340"/>
                  </a:lnTo>
                  <a:cubicBezTo>
                    <a:pt x="434" y="195340"/>
                    <a:pt x="1" y="194907"/>
                    <a:pt x="1" y="194373"/>
                  </a:cubicBezTo>
                  <a:lnTo>
                    <a:pt x="1" y="3537"/>
                  </a:lnTo>
                  <a:cubicBezTo>
                    <a:pt x="1" y="1568"/>
                    <a:pt x="1569" y="1"/>
                    <a:pt x="3503" y="1"/>
                  </a:cubicBezTo>
                  <a:lnTo>
                    <a:pt x="3503" y="1"/>
                  </a:lnTo>
                  <a:cubicBezTo>
                    <a:pt x="5471" y="1"/>
                    <a:pt x="7039" y="1568"/>
                    <a:pt x="7039" y="3537"/>
                  </a:cubicBezTo>
                  <a:lnTo>
                    <a:pt x="7039" y="194373"/>
                  </a:lnTo>
                  <a:cubicBezTo>
                    <a:pt x="7039" y="194907"/>
                    <a:pt x="6605" y="195340"/>
                    <a:pt x="6072" y="19534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 name="Google Shape;37;p3"/>
            <p:cNvSpPr/>
            <p:nvPr/>
          </p:nvSpPr>
          <p:spPr>
            <a:xfrm>
              <a:off x="3858750" y="1349750"/>
              <a:ext cx="49225" cy="4755075"/>
            </a:xfrm>
            <a:custGeom>
              <a:avLst/>
              <a:gdLst/>
              <a:ahLst/>
              <a:cxnLst/>
              <a:rect l="l" t="t" r="r" b="b"/>
              <a:pathLst>
                <a:path w="1969" h="190203" fill="none" extrusionOk="0">
                  <a:moveTo>
                    <a:pt x="968" y="190203"/>
                  </a:moveTo>
                  <a:lnTo>
                    <a:pt x="968" y="190203"/>
                  </a:lnTo>
                  <a:cubicBezTo>
                    <a:pt x="435" y="190203"/>
                    <a:pt x="1" y="189769"/>
                    <a:pt x="1" y="189236"/>
                  </a:cubicBezTo>
                  <a:lnTo>
                    <a:pt x="1" y="1001"/>
                  </a:lnTo>
                  <a:cubicBezTo>
                    <a:pt x="1" y="434"/>
                    <a:pt x="435" y="0"/>
                    <a:pt x="968" y="0"/>
                  </a:cubicBezTo>
                  <a:lnTo>
                    <a:pt x="968" y="0"/>
                  </a:lnTo>
                  <a:cubicBezTo>
                    <a:pt x="1502" y="0"/>
                    <a:pt x="1936" y="434"/>
                    <a:pt x="1936" y="1001"/>
                  </a:cubicBezTo>
                  <a:lnTo>
                    <a:pt x="1936" y="189236"/>
                  </a:lnTo>
                  <a:cubicBezTo>
                    <a:pt x="1969" y="189769"/>
                    <a:pt x="1502" y="190203"/>
                    <a:pt x="968" y="19020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8" name="Google Shape;38;p3"/>
          <p:cNvSpPr/>
          <p:nvPr/>
        </p:nvSpPr>
        <p:spPr>
          <a:xfrm>
            <a:off x="8462484" y="4313217"/>
            <a:ext cx="5957441" cy="3079339"/>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 name="Google Shape;39;p3"/>
          <p:cNvSpPr/>
          <p:nvPr/>
        </p:nvSpPr>
        <p:spPr>
          <a:xfrm rot="9900206">
            <a:off x="239323" y="-1171268"/>
            <a:ext cx="2130151" cy="2130151"/>
          </a:xfrm>
          <a:prstGeom prst="ellipse">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29295633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text 1">
  <p:cSld name="Title and text 1">
    <p:spTree>
      <p:nvGrpSpPr>
        <p:cNvPr id="1" name="Shape 415"/>
        <p:cNvGrpSpPr/>
        <p:nvPr/>
      </p:nvGrpSpPr>
      <p:grpSpPr>
        <a:xfrm>
          <a:off x="0" y="0"/>
          <a:ext cx="0" cy="0"/>
          <a:chOff x="0" y="0"/>
          <a:chExt cx="0" cy="0"/>
        </a:xfrm>
      </p:grpSpPr>
      <p:sp>
        <p:nvSpPr>
          <p:cNvPr id="416" name="Google Shape;416;p20"/>
          <p:cNvSpPr txBox="1">
            <a:spLocks noGrp="1"/>
          </p:cNvSpPr>
          <p:nvPr>
            <p:ph type="title"/>
          </p:nvPr>
        </p:nvSpPr>
        <p:spPr>
          <a:xfrm>
            <a:off x="950967" y="1962200"/>
            <a:ext cx="7101080" cy="1511600"/>
          </a:xfrm>
          <a:prstGeom prst="rect">
            <a:avLst/>
          </a:prstGeom>
        </p:spPr>
        <p:txBody>
          <a:bodyPr spcFirstLastPara="1" wrap="square" lIns="91425" tIns="91425" rIns="91425" bIns="91425" anchor="b" anchorCtr="0">
            <a:noAutofit/>
          </a:bodyPr>
          <a:lstStyle>
            <a:lvl1pPr lvl="0" algn="l" rtl="0">
              <a:spcBef>
                <a:spcPts val="0"/>
              </a:spcBef>
              <a:spcAft>
                <a:spcPts val="0"/>
              </a:spcAft>
              <a:buSzPts val="3000"/>
              <a:buNone/>
              <a:defRPr sz="3600">
                <a:latin typeface="Jost Medium" pitchFamily="2" charset="0"/>
                <a:ea typeface="Jost Medium" pitchFamily="2" charset="0"/>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pt-BR"/>
              <a:t>Clique para editar o título Mestre</a:t>
            </a:r>
            <a:endParaRPr/>
          </a:p>
        </p:txBody>
      </p:sp>
      <p:sp>
        <p:nvSpPr>
          <p:cNvPr id="417" name="Google Shape;417;p20"/>
          <p:cNvSpPr txBox="1">
            <a:spLocks noGrp="1"/>
          </p:cNvSpPr>
          <p:nvPr>
            <p:ph type="subTitle" idx="1"/>
          </p:nvPr>
        </p:nvSpPr>
        <p:spPr>
          <a:xfrm>
            <a:off x="950967" y="3372233"/>
            <a:ext cx="7101080" cy="107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r>
              <a:rPr lang="pt-BR"/>
              <a:t>Clique para editar o estilo do subtítulo Mestre</a:t>
            </a:r>
            <a:endParaRPr/>
          </a:p>
        </p:txBody>
      </p:sp>
      <p:sp>
        <p:nvSpPr>
          <p:cNvPr id="418" name="Google Shape;418;p20"/>
          <p:cNvSpPr/>
          <p:nvPr/>
        </p:nvSpPr>
        <p:spPr>
          <a:xfrm rot="-9800024" flipH="1">
            <a:off x="9369614" y="244985"/>
            <a:ext cx="5285375" cy="2731955"/>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19" name="Google Shape;419;p20"/>
          <p:cNvSpPr/>
          <p:nvPr/>
        </p:nvSpPr>
        <p:spPr>
          <a:xfrm rot="-9800024" flipH="1">
            <a:off x="-1691720" y="5313785"/>
            <a:ext cx="5285375" cy="2731955"/>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20" name="Google Shape;420;p20"/>
          <p:cNvGrpSpPr/>
          <p:nvPr/>
        </p:nvGrpSpPr>
        <p:grpSpPr>
          <a:xfrm rot="10800000">
            <a:off x="-546795" y="-8496854"/>
            <a:ext cx="2342992" cy="9772108"/>
            <a:chOff x="3030675" y="511650"/>
            <a:chExt cx="1705400" cy="6431275"/>
          </a:xfrm>
        </p:grpSpPr>
        <p:sp>
          <p:nvSpPr>
            <p:cNvPr id="421" name="Google Shape;421;p20"/>
            <p:cNvSpPr/>
            <p:nvPr/>
          </p:nvSpPr>
          <p:spPr>
            <a:xfrm>
              <a:off x="3030675" y="511650"/>
              <a:ext cx="1705400" cy="6431275"/>
            </a:xfrm>
            <a:custGeom>
              <a:avLst/>
              <a:gdLst/>
              <a:ahLst/>
              <a:cxnLst/>
              <a:rect l="l" t="t" r="r" b="b"/>
              <a:pathLst>
                <a:path w="68216" h="257251" fill="none" extrusionOk="0">
                  <a:moveTo>
                    <a:pt x="67248" y="257251"/>
                  </a:moveTo>
                  <a:lnTo>
                    <a:pt x="968" y="257251"/>
                  </a:lnTo>
                  <a:cubicBezTo>
                    <a:pt x="434" y="257251"/>
                    <a:pt x="0" y="256817"/>
                    <a:pt x="0" y="256284"/>
                  </a:cubicBezTo>
                  <a:lnTo>
                    <a:pt x="0" y="34091"/>
                  </a:lnTo>
                  <a:cubicBezTo>
                    <a:pt x="0" y="15278"/>
                    <a:pt x="15278" y="0"/>
                    <a:pt x="34091" y="0"/>
                  </a:cubicBezTo>
                  <a:lnTo>
                    <a:pt x="34091" y="0"/>
                  </a:lnTo>
                  <a:cubicBezTo>
                    <a:pt x="52938" y="0"/>
                    <a:pt x="68216" y="15278"/>
                    <a:pt x="68216" y="34091"/>
                  </a:cubicBezTo>
                  <a:lnTo>
                    <a:pt x="68216" y="256284"/>
                  </a:lnTo>
                  <a:cubicBezTo>
                    <a:pt x="68216" y="256817"/>
                    <a:pt x="67782" y="257251"/>
                    <a:pt x="67248" y="25725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2" name="Google Shape;422;p20"/>
            <p:cNvSpPr/>
            <p:nvPr/>
          </p:nvSpPr>
          <p:spPr>
            <a:xfrm>
              <a:off x="3094050" y="575850"/>
              <a:ext cx="1577825" cy="6302875"/>
            </a:xfrm>
            <a:custGeom>
              <a:avLst/>
              <a:gdLst/>
              <a:ahLst/>
              <a:cxnLst/>
              <a:rect l="l" t="t" r="r" b="b"/>
              <a:pathLst>
                <a:path w="63113" h="252115" fill="none" extrusionOk="0">
                  <a:moveTo>
                    <a:pt x="62145" y="252114"/>
                  </a:moveTo>
                  <a:lnTo>
                    <a:pt x="968" y="252114"/>
                  </a:lnTo>
                  <a:cubicBezTo>
                    <a:pt x="434" y="252114"/>
                    <a:pt x="0" y="251681"/>
                    <a:pt x="0" y="251147"/>
                  </a:cubicBezTo>
                  <a:lnTo>
                    <a:pt x="0" y="31557"/>
                  </a:lnTo>
                  <a:cubicBezTo>
                    <a:pt x="0" y="14144"/>
                    <a:pt x="14144" y="1"/>
                    <a:pt x="31556" y="1"/>
                  </a:cubicBezTo>
                  <a:lnTo>
                    <a:pt x="31556" y="1"/>
                  </a:lnTo>
                  <a:cubicBezTo>
                    <a:pt x="49002" y="1"/>
                    <a:pt x="63112" y="14144"/>
                    <a:pt x="63112" y="31557"/>
                  </a:cubicBezTo>
                  <a:lnTo>
                    <a:pt x="63112" y="251147"/>
                  </a:lnTo>
                  <a:cubicBezTo>
                    <a:pt x="63112" y="251681"/>
                    <a:pt x="62678" y="252114"/>
                    <a:pt x="62145" y="25211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3" name="Google Shape;423;p20"/>
            <p:cNvSpPr/>
            <p:nvPr/>
          </p:nvSpPr>
          <p:spPr>
            <a:xfrm>
              <a:off x="3158250" y="640900"/>
              <a:ext cx="1450225" cy="6173600"/>
            </a:xfrm>
            <a:custGeom>
              <a:avLst/>
              <a:gdLst/>
              <a:ahLst/>
              <a:cxnLst/>
              <a:rect l="l" t="t" r="r" b="b"/>
              <a:pathLst>
                <a:path w="58009" h="246944" fill="none" extrusionOk="0">
                  <a:moveTo>
                    <a:pt x="57042" y="246944"/>
                  </a:moveTo>
                  <a:lnTo>
                    <a:pt x="968" y="246944"/>
                  </a:lnTo>
                  <a:cubicBezTo>
                    <a:pt x="435" y="246944"/>
                    <a:pt x="1" y="246510"/>
                    <a:pt x="1" y="245943"/>
                  </a:cubicBezTo>
                  <a:lnTo>
                    <a:pt x="1" y="28988"/>
                  </a:lnTo>
                  <a:cubicBezTo>
                    <a:pt x="1" y="12976"/>
                    <a:pt x="12977" y="1"/>
                    <a:pt x="28988" y="1"/>
                  </a:cubicBezTo>
                  <a:lnTo>
                    <a:pt x="28988" y="1"/>
                  </a:lnTo>
                  <a:cubicBezTo>
                    <a:pt x="45033" y="1"/>
                    <a:pt x="58009" y="12976"/>
                    <a:pt x="58009" y="28988"/>
                  </a:cubicBezTo>
                  <a:lnTo>
                    <a:pt x="58009" y="245943"/>
                  </a:lnTo>
                  <a:cubicBezTo>
                    <a:pt x="58009" y="246477"/>
                    <a:pt x="57575" y="246944"/>
                    <a:pt x="57042" y="24694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4" name="Google Shape;424;p20"/>
            <p:cNvSpPr/>
            <p:nvPr/>
          </p:nvSpPr>
          <p:spPr>
            <a:xfrm>
              <a:off x="3221650" y="705125"/>
              <a:ext cx="1323450" cy="6044350"/>
            </a:xfrm>
            <a:custGeom>
              <a:avLst/>
              <a:gdLst/>
              <a:ahLst/>
              <a:cxnLst/>
              <a:rect l="l" t="t" r="r" b="b"/>
              <a:pathLst>
                <a:path w="52938" h="241774" fill="none" extrusionOk="0">
                  <a:moveTo>
                    <a:pt x="51937" y="241773"/>
                  </a:moveTo>
                  <a:lnTo>
                    <a:pt x="967" y="241773"/>
                  </a:lnTo>
                  <a:cubicBezTo>
                    <a:pt x="434" y="241773"/>
                    <a:pt x="0" y="241339"/>
                    <a:pt x="0" y="240806"/>
                  </a:cubicBezTo>
                  <a:lnTo>
                    <a:pt x="0" y="26452"/>
                  </a:lnTo>
                  <a:cubicBezTo>
                    <a:pt x="0" y="11842"/>
                    <a:pt x="11842" y="0"/>
                    <a:pt x="26452" y="0"/>
                  </a:cubicBezTo>
                  <a:lnTo>
                    <a:pt x="26452" y="0"/>
                  </a:lnTo>
                  <a:cubicBezTo>
                    <a:pt x="41096" y="0"/>
                    <a:pt x="52938" y="11842"/>
                    <a:pt x="52938" y="26452"/>
                  </a:cubicBezTo>
                  <a:lnTo>
                    <a:pt x="52938" y="240806"/>
                  </a:lnTo>
                  <a:cubicBezTo>
                    <a:pt x="52938" y="241339"/>
                    <a:pt x="52504" y="241773"/>
                    <a:pt x="51937" y="24177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5" name="Google Shape;425;p20"/>
            <p:cNvSpPr/>
            <p:nvPr/>
          </p:nvSpPr>
          <p:spPr>
            <a:xfrm>
              <a:off x="3285025" y="769325"/>
              <a:ext cx="1195875" cy="5915925"/>
            </a:xfrm>
            <a:custGeom>
              <a:avLst/>
              <a:gdLst/>
              <a:ahLst/>
              <a:cxnLst/>
              <a:rect l="l" t="t" r="r" b="b"/>
              <a:pathLst>
                <a:path w="47835" h="236637" fill="none" extrusionOk="0">
                  <a:moveTo>
                    <a:pt x="46867" y="236637"/>
                  </a:moveTo>
                  <a:lnTo>
                    <a:pt x="1001" y="236637"/>
                  </a:lnTo>
                  <a:cubicBezTo>
                    <a:pt x="467" y="236637"/>
                    <a:pt x="0" y="236203"/>
                    <a:pt x="0" y="235669"/>
                  </a:cubicBezTo>
                  <a:lnTo>
                    <a:pt x="0" y="23918"/>
                  </a:lnTo>
                  <a:cubicBezTo>
                    <a:pt x="0" y="10708"/>
                    <a:pt x="10708" y="1"/>
                    <a:pt x="23917" y="1"/>
                  </a:cubicBezTo>
                  <a:lnTo>
                    <a:pt x="23917" y="1"/>
                  </a:lnTo>
                  <a:cubicBezTo>
                    <a:pt x="37127" y="1"/>
                    <a:pt x="47834" y="10708"/>
                    <a:pt x="47834" y="23918"/>
                  </a:cubicBezTo>
                  <a:lnTo>
                    <a:pt x="47834" y="235669"/>
                  </a:lnTo>
                  <a:cubicBezTo>
                    <a:pt x="47834" y="236203"/>
                    <a:pt x="47401" y="236637"/>
                    <a:pt x="46867" y="236637"/>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6" name="Google Shape;426;p20"/>
            <p:cNvSpPr/>
            <p:nvPr/>
          </p:nvSpPr>
          <p:spPr>
            <a:xfrm>
              <a:off x="3349225" y="834375"/>
              <a:ext cx="1068300" cy="5786675"/>
            </a:xfrm>
            <a:custGeom>
              <a:avLst/>
              <a:gdLst/>
              <a:ahLst/>
              <a:cxnLst/>
              <a:rect l="l" t="t" r="r" b="b"/>
              <a:pathLst>
                <a:path w="42732" h="231467" fill="none" extrusionOk="0">
                  <a:moveTo>
                    <a:pt x="41764" y="231466"/>
                  </a:moveTo>
                  <a:lnTo>
                    <a:pt x="968" y="231466"/>
                  </a:lnTo>
                  <a:cubicBezTo>
                    <a:pt x="434" y="231466"/>
                    <a:pt x="1" y="231032"/>
                    <a:pt x="1" y="230465"/>
                  </a:cubicBezTo>
                  <a:lnTo>
                    <a:pt x="1" y="21349"/>
                  </a:lnTo>
                  <a:cubicBezTo>
                    <a:pt x="1" y="9541"/>
                    <a:pt x="9574" y="0"/>
                    <a:pt x="21349" y="0"/>
                  </a:cubicBezTo>
                  <a:lnTo>
                    <a:pt x="21349" y="0"/>
                  </a:lnTo>
                  <a:cubicBezTo>
                    <a:pt x="33158" y="0"/>
                    <a:pt x="42731" y="9541"/>
                    <a:pt x="42731" y="21349"/>
                  </a:cubicBezTo>
                  <a:lnTo>
                    <a:pt x="42731" y="230465"/>
                  </a:lnTo>
                  <a:cubicBezTo>
                    <a:pt x="42731" y="231032"/>
                    <a:pt x="42298" y="231466"/>
                    <a:pt x="41764" y="23146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7" name="Google Shape;427;p20"/>
            <p:cNvSpPr/>
            <p:nvPr/>
          </p:nvSpPr>
          <p:spPr>
            <a:xfrm>
              <a:off x="3412600" y="898575"/>
              <a:ext cx="940700" cy="5657425"/>
            </a:xfrm>
            <a:custGeom>
              <a:avLst/>
              <a:gdLst/>
              <a:ahLst/>
              <a:cxnLst/>
              <a:rect l="l" t="t" r="r" b="b"/>
              <a:pathLst>
                <a:path w="37628" h="226297" fill="none" extrusionOk="0">
                  <a:moveTo>
                    <a:pt x="36660" y="226296"/>
                  </a:moveTo>
                  <a:lnTo>
                    <a:pt x="968" y="226296"/>
                  </a:lnTo>
                  <a:cubicBezTo>
                    <a:pt x="434" y="226296"/>
                    <a:pt x="1" y="225863"/>
                    <a:pt x="1" y="225329"/>
                  </a:cubicBezTo>
                  <a:lnTo>
                    <a:pt x="1" y="18814"/>
                  </a:lnTo>
                  <a:cubicBezTo>
                    <a:pt x="1" y="8440"/>
                    <a:pt x="8440" y="1"/>
                    <a:pt x="18814" y="1"/>
                  </a:cubicBezTo>
                  <a:lnTo>
                    <a:pt x="18814" y="1"/>
                  </a:lnTo>
                  <a:cubicBezTo>
                    <a:pt x="29222" y="1"/>
                    <a:pt x="37628" y="8440"/>
                    <a:pt x="37628" y="18814"/>
                  </a:cubicBezTo>
                  <a:lnTo>
                    <a:pt x="37628" y="225329"/>
                  </a:lnTo>
                  <a:cubicBezTo>
                    <a:pt x="37628" y="225863"/>
                    <a:pt x="37194" y="226296"/>
                    <a:pt x="36660" y="22629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8" name="Google Shape;428;p20"/>
            <p:cNvSpPr/>
            <p:nvPr/>
          </p:nvSpPr>
          <p:spPr>
            <a:xfrm>
              <a:off x="3476825" y="962800"/>
              <a:ext cx="813100" cy="5528975"/>
            </a:xfrm>
            <a:custGeom>
              <a:avLst/>
              <a:gdLst/>
              <a:ahLst/>
              <a:cxnLst/>
              <a:rect l="l" t="t" r="r" b="b"/>
              <a:pathLst>
                <a:path w="32524" h="221159" fill="none" extrusionOk="0">
                  <a:moveTo>
                    <a:pt x="31556" y="221159"/>
                  </a:moveTo>
                  <a:lnTo>
                    <a:pt x="968" y="221159"/>
                  </a:lnTo>
                  <a:cubicBezTo>
                    <a:pt x="434" y="221159"/>
                    <a:pt x="0" y="220725"/>
                    <a:pt x="0" y="220191"/>
                  </a:cubicBezTo>
                  <a:lnTo>
                    <a:pt x="0" y="16279"/>
                  </a:lnTo>
                  <a:cubicBezTo>
                    <a:pt x="0" y="7306"/>
                    <a:pt x="7272" y="0"/>
                    <a:pt x="16245" y="0"/>
                  </a:cubicBezTo>
                  <a:lnTo>
                    <a:pt x="16245" y="0"/>
                  </a:lnTo>
                  <a:cubicBezTo>
                    <a:pt x="25252" y="0"/>
                    <a:pt x="32524" y="7306"/>
                    <a:pt x="32524" y="16279"/>
                  </a:cubicBezTo>
                  <a:lnTo>
                    <a:pt x="32524" y="220191"/>
                  </a:lnTo>
                  <a:cubicBezTo>
                    <a:pt x="32524" y="220725"/>
                    <a:pt x="32090" y="221159"/>
                    <a:pt x="31556" y="221159"/>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9" name="Google Shape;429;p20"/>
            <p:cNvSpPr/>
            <p:nvPr/>
          </p:nvSpPr>
          <p:spPr>
            <a:xfrm>
              <a:off x="3540200" y="1027850"/>
              <a:ext cx="686350" cy="5399725"/>
            </a:xfrm>
            <a:custGeom>
              <a:avLst/>
              <a:gdLst/>
              <a:ahLst/>
              <a:cxnLst/>
              <a:rect l="l" t="t" r="r" b="b"/>
              <a:pathLst>
                <a:path w="27454" h="215989" fill="none" extrusionOk="0">
                  <a:moveTo>
                    <a:pt x="26453" y="215988"/>
                  </a:moveTo>
                  <a:lnTo>
                    <a:pt x="968" y="215988"/>
                  </a:lnTo>
                  <a:cubicBezTo>
                    <a:pt x="434" y="215988"/>
                    <a:pt x="0" y="215521"/>
                    <a:pt x="0" y="214988"/>
                  </a:cubicBezTo>
                  <a:lnTo>
                    <a:pt x="0" y="13710"/>
                  </a:lnTo>
                  <a:cubicBezTo>
                    <a:pt x="0" y="6138"/>
                    <a:pt x="6138" y="0"/>
                    <a:pt x="13710" y="0"/>
                  </a:cubicBezTo>
                  <a:lnTo>
                    <a:pt x="13710" y="0"/>
                  </a:lnTo>
                  <a:cubicBezTo>
                    <a:pt x="21282" y="0"/>
                    <a:pt x="27420" y="6138"/>
                    <a:pt x="27420" y="13710"/>
                  </a:cubicBezTo>
                  <a:lnTo>
                    <a:pt x="27420" y="214988"/>
                  </a:lnTo>
                  <a:cubicBezTo>
                    <a:pt x="27453" y="215521"/>
                    <a:pt x="27020" y="215988"/>
                    <a:pt x="26453" y="21598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0" name="Google Shape;430;p20"/>
            <p:cNvSpPr/>
            <p:nvPr/>
          </p:nvSpPr>
          <p:spPr>
            <a:xfrm>
              <a:off x="3603575" y="1092050"/>
              <a:ext cx="558750" cy="5270475"/>
            </a:xfrm>
            <a:custGeom>
              <a:avLst/>
              <a:gdLst/>
              <a:ahLst/>
              <a:cxnLst/>
              <a:rect l="l" t="t" r="r" b="b"/>
              <a:pathLst>
                <a:path w="22350" h="210819" fill="none" extrusionOk="0">
                  <a:moveTo>
                    <a:pt x="21383" y="210818"/>
                  </a:moveTo>
                  <a:lnTo>
                    <a:pt x="1001" y="210818"/>
                  </a:lnTo>
                  <a:cubicBezTo>
                    <a:pt x="468" y="210818"/>
                    <a:pt x="1" y="210385"/>
                    <a:pt x="1" y="209851"/>
                  </a:cubicBezTo>
                  <a:lnTo>
                    <a:pt x="1" y="11175"/>
                  </a:lnTo>
                  <a:cubicBezTo>
                    <a:pt x="1" y="5004"/>
                    <a:pt x="5004" y="1"/>
                    <a:pt x="11175" y="1"/>
                  </a:cubicBezTo>
                  <a:lnTo>
                    <a:pt x="11175" y="1"/>
                  </a:lnTo>
                  <a:cubicBezTo>
                    <a:pt x="17346" y="1"/>
                    <a:pt x="22350" y="5004"/>
                    <a:pt x="22350" y="11175"/>
                  </a:cubicBezTo>
                  <a:lnTo>
                    <a:pt x="22350" y="209851"/>
                  </a:lnTo>
                  <a:cubicBezTo>
                    <a:pt x="22350" y="210385"/>
                    <a:pt x="21916" y="210818"/>
                    <a:pt x="21383" y="21081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1" name="Google Shape;431;p20"/>
            <p:cNvSpPr/>
            <p:nvPr/>
          </p:nvSpPr>
          <p:spPr>
            <a:xfrm>
              <a:off x="3667800" y="1156275"/>
              <a:ext cx="431150" cy="5142025"/>
            </a:xfrm>
            <a:custGeom>
              <a:avLst/>
              <a:gdLst/>
              <a:ahLst/>
              <a:cxnLst/>
              <a:rect l="l" t="t" r="r" b="b"/>
              <a:pathLst>
                <a:path w="17246" h="205681" fill="none" extrusionOk="0">
                  <a:moveTo>
                    <a:pt x="16278" y="205681"/>
                  </a:moveTo>
                  <a:lnTo>
                    <a:pt x="967" y="205681"/>
                  </a:lnTo>
                  <a:cubicBezTo>
                    <a:pt x="434" y="205681"/>
                    <a:pt x="0" y="205247"/>
                    <a:pt x="0" y="204714"/>
                  </a:cubicBezTo>
                  <a:lnTo>
                    <a:pt x="0" y="8640"/>
                  </a:lnTo>
                  <a:cubicBezTo>
                    <a:pt x="0" y="3870"/>
                    <a:pt x="3870" y="0"/>
                    <a:pt x="8606" y="0"/>
                  </a:cubicBezTo>
                  <a:lnTo>
                    <a:pt x="8606" y="0"/>
                  </a:lnTo>
                  <a:cubicBezTo>
                    <a:pt x="13376" y="0"/>
                    <a:pt x="17246" y="3870"/>
                    <a:pt x="17246" y="8640"/>
                  </a:cubicBezTo>
                  <a:lnTo>
                    <a:pt x="17246" y="204714"/>
                  </a:lnTo>
                  <a:cubicBezTo>
                    <a:pt x="17246" y="205247"/>
                    <a:pt x="16812" y="205681"/>
                    <a:pt x="16278" y="20568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2" name="Google Shape;432;p20"/>
            <p:cNvSpPr/>
            <p:nvPr/>
          </p:nvSpPr>
          <p:spPr>
            <a:xfrm>
              <a:off x="3731175" y="1221325"/>
              <a:ext cx="304400" cy="5012775"/>
            </a:xfrm>
            <a:custGeom>
              <a:avLst/>
              <a:gdLst/>
              <a:ahLst/>
              <a:cxnLst/>
              <a:rect l="l" t="t" r="r" b="b"/>
              <a:pathLst>
                <a:path w="12176" h="200511" fill="none" extrusionOk="0">
                  <a:moveTo>
                    <a:pt x="11175" y="200510"/>
                  </a:moveTo>
                  <a:lnTo>
                    <a:pt x="1001" y="200510"/>
                  </a:lnTo>
                  <a:cubicBezTo>
                    <a:pt x="434" y="200510"/>
                    <a:pt x="0" y="200043"/>
                    <a:pt x="0" y="199510"/>
                  </a:cubicBezTo>
                  <a:lnTo>
                    <a:pt x="0" y="6071"/>
                  </a:lnTo>
                  <a:cubicBezTo>
                    <a:pt x="0" y="2702"/>
                    <a:pt x="2736" y="0"/>
                    <a:pt x="6071" y="0"/>
                  </a:cubicBezTo>
                  <a:lnTo>
                    <a:pt x="6071" y="0"/>
                  </a:lnTo>
                  <a:cubicBezTo>
                    <a:pt x="9440" y="0"/>
                    <a:pt x="12176" y="2702"/>
                    <a:pt x="12176" y="6071"/>
                  </a:cubicBezTo>
                  <a:lnTo>
                    <a:pt x="12176" y="199510"/>
                  </a:lnTo>
                  <a:cubicBezTo>
                    <a:pt x="12142" y="200043"/>
                    <a:pt x="11709" y="200510"/>
                    <a:pt x="11175" y="20051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3" name="Google Shape;433;p20"/>
            <p:cNvSpPr/>
            <p:nvPr/>
          </p:nvSpPr>
          <p:spPr>
            <a:xfrm>
              <a:off x="3795375" y="1285525"/>
              <a:ext cx="176000" cy="4883525"/>
            </a:xfrm>
            <a:custGeom>
              <a:avLst/>
              <a:gdLst/>
              <a:ahLst/>
              <a:cxnLst/>
              <a:rect l="l" t="t" r="r" b="b"/>
              <a:pathLst>
                <a:path w="7040" h="195341" fill="none" extrusionOk="0">
                  <a:moveTo>
                    <a:pt x="6072" y="195340"/>
                  </a:moveTo>
                  <a:lnTo>
                    <a:pt x="968" y="195340"/>
                  </a:lnTo>
                  <a:cubicBezTo>
                    <a:pt x="434" y="195340"/>
                    <a:pt x="1" y="194907"/>
                    <a:pt x="1" y="194373"/>
                  </a:cubicBezTo>
                  <a:lnTo>
                    <a:pt x="1" y="3537"/>
                  </a:lnTo>
                  <a:cubicBezTo>
                    <a:pt x="1" y="1568"/>
                    <a:pt x="1569" y="1"/>
                    <a:pt x="3503" y="1"/>
                  </a:cubicBezTo>
                  <a:lnTo>
                    <a:pt x="3503" y="1"/>
                  </a:lnTo>
                  <a:cubicBezTo>
                    <a:pt x="5471" y="1"/>
                    <a:pt x="7039" y="1568"/>
                    <a:pt x="7039" y="3537"/>
                  </a:cubicBezTo>
                  <a:lnTo>
                    <a:pt x="7039" y="194373"/>
                  </a:lnTo>
                  <a:cubicBezTo>
                    <a:pt x="7039" y="194907"/>
                    <a:pt x="6605" y="195340"/>
                    <a:pt x="6072" y="19534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4" name="Google Shape;434;p20"/>
            <p:cNvSpPr/>
            <p:nvPr/>
          </p:nvSpPr>
          <p:spPr>
            <a:xfrm>
              <a:off x="3858750" y="1349750"/>
              <a:ext cx="49225" cy="4755075"/>
            </a:xfrm>
            <a:custGeom>
              <a:avLst/>
              <a:gdLst/>
              <a:ahLst/>
              <a:cxnLst/>
              <a:rect l="l" t="t" r="r" b="b"/>
              <a:pathLst>
                <a:path w="1969" h="190203" fill="none" extrusionOk="0">
                  <a:moveTo>
                    <a:pt x="968" y="190203"/>
                  </a:moveTo>
                  <a:lnTo>
                    <a:pt x="968" y="190203"/>
                  </a:lnTo>
                  <a:cubicBezTo>
                    <a:pt x="435" y="190203"/>
                    <a:pt x="1" y="189769"/>
                    <a:pt x="1" y="189236"/>
                  </a:cubicBezTo>
                  <a:lnTo>
                    <a:pt x="1" y="1001"/>
                  </a:lnTo>
                  <a:cubicBezTo>
                    <a:pt x="1" y="434"/>
                    <a:pt x="435" y="0"/>
                    <a:pt x="968" y="0"/>
                  </a:cubicBezTo>
                  <a:lnTo>
                    <a:pt x="968" y="0"/>
                  </a:lnTo>
                  <a:cubicBezTo>
                    <a:pt x="1502" y="0"/>
                    <a:pt x="1936" y="434"/>
                    <a:pt x="1936" y="1001"/>
                  </a:cubicBezTo>
                  <a:lnTo>
                    <a:pt x="1936" y="189236"/>
                  </a:lnTo>
                  <a:cubicBezTo>
                    <a:pt x="1969" y="189769"/>
                    <a:pt x="1502" y="190203"/>
                    <a:pt x="968" y="19020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35" name="Google Shape;435;p20"/>
          <p:cNvSpPr/>
          <p:nvPr/>
        </p:nvSpPr>
        <p:spPr>
          <a:xfrm>
            <a:off x="8689367" y="1976867"/>
            <a:ext cx="7032800" cy="6082400"/>
          </a:xfrm>
          <a:prstGeom prst="triangle">
            <a:avLst>
              <a:gd name="adj" fmla="val 50000"/>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7579426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text 2">
  <p:cSld name="Title and text 2">
    <p:spTree>
      <p:nvGrpSpPr>
        <p:cNvPr id="1" name="Shape 436"/>
        <p:cNvGrpSpPr/>
        <p:nvPr/>
      </p:nvGrpSpPr>
      <p:grpSpPr>
        <a:xfrm>
          <a:off x="0" y="0"/>
          <a:ext cx="0" cy="0"/>
          <a:chOff x="0" y="0"/>
          <a:chExt cx="0" cy="0"/>
        </a:xfrm>
      </p:grpSpPr>
      <p:sp>
        <p:nvSpPr>
          <p:cNvPr id="437" name="Google Shape;437;p21"/>
          <p:cNvSpPr/>
          <p:nvPr/>
        </p:nvSpPr>
        <p:spPr>
          <a:xfrm>
            <a:off x="-385633" y="-343967"/>
            <a:ext cx="1688400" cy="1688400"/>
          </a:xfrm>
          <a:prstGeom prst="ellipse">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38" name="Google Shape;438;p21"/>
          <p:cNvSpPr txBox="1">
            <a:spLocks noGrp="1"/>
          </p:cNvSpPr>
          <p:nvPr>
            <p:ph type="title"/>
          </p:nvPr>
        </p:nvSpPr>
        <p:spPr>
          <a:xfrm>
            <a:off x="4807390" y="2381833"/>
            <a:ext cx="6392343" cy="1375200"/>
          </a:xfrm>
          <a:prstGeom prst="rect">
            <a:avLst/>
          </a:prstGeom>
        </p:spPr>
        <p:txBody>
          <a:bodyPr spcFirstLastPara="1" wrap="square" lIns="91425" tIns="91425" rIns="91425" bIns="91425" anchor="b" anchorCtr="0">
            <a:noAutofit/>
          </a:bodyPr>
          <a:lstStyle>
            <a:lvl1pPr lvl="0" algn="r" rtl="0">
              <a:spcBef>
                <a:spcPts val="0"/>
              </a:spcBef>
              <a:spcAft>
                <a:spcPts val="0"/>
              </a:spcAft>
              <a:buSzPts val="3000"/>
              <a:buNone/>
              <a:defRPr>
                <a:latin typeface="Jost Medium" pitchFamily="2" charset="0"/>
                <a:ea typeface="Jost Medium" pitchFamily="2" charset="0"/>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pt-BR"/>
              <a:t>Clique para editar o título Mestre</a:t>
            </a:r>
            <a:endParaRPr/>
          </a:p>
        </p:txBody>
      </p:sp>
      <p:sp>
        <p:nvSpPr>
          <p:cNvPr id="439" name="Google Shape;439;p21"/>
          <p:cNvSpPr txBox="1">
            <a:spLocks noGrp="1"/>
          </p:cNvSpPr>
          <p:nvPr>
            <p:ph type="subTitle" idx="1"/>
          </p:nvPr>
        </p:nvSpPr>
        <p:spPr>
          <a:xfrm>
            <a:off x="4807617" y="3655233"/>
            <a:ext cx="6392343" cy="1440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a:latin typeface="Jost Medium" pitchFamily="2" charset="0"/>
                <a:ea typeface="Jost Medium" pitchFamily="2" charset="0"/>
              </a:defRPr>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r>
              <a:rPr lang="pt-BR"/>
              <a:t>Clique para editar o estilo do subtítulo Mestre</a:t>
            </a:r>
            <a:endParaRPr/>
          </a:p>
        </p:txBody>
      </p:sp>
      <p:sp>
        <p:nvSpPr>
          <p:cNvPr id="440" name="Google Shape;440;p21"/>
          <p:cNvSpPr/>
          <p:nvPr/>
        </p:nvSpPr>
        <p:spPr>
          <a:xfrm rot="-9800024" flipH="1">
            <a:off x="9369614" y="244985"/>
            <a:ext cx="5285375" cy="2731955"/>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41" name="Google Shape;441;p21"/>
          <p:cNvSpPr/>
          <p:nvPr/>
        </p:nvSpPr>
        <p:spPr>
          <a:xfrm rot="-9800024" flipH="1">
            <a:off x="-1691720" y="5313785"/>
            <a:ext cx="5285375" cy="2731955"/>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cxnSp>
        <p:nvCxnSpPr>
          <p:cNvPr id="442" name="Google Shape;442;p21"/>
          <p:cNvCxnSpPr/>
          <p:nvPr/>
        </p:nvCxnSpPr>
        <p:spPr>
          <a:xfrm rot="10800000" flipH="1">
            <a:off x="-4093567" y="-1423367"/>
            <a:ext cx="7909600" cy="4566400"/>
          </a:xfrm>
          <a:prstGeom prst="straightConnector1">
            <a:avLst/>
          </a:prstGeom>
          <a:noFill/>
          <a:ln w="9525" cap="flat" cmpd="sng">
            <a:solidFill>
              <a:schemeClr val="lt1"/>
            </a:solidFill>
            <a:prstDash val="solid"/>
            <a:round/>
            <a:headEnd type="none" w="med" len="med"/>
            <a:tailEnd type="none" w="med" len="med"/>
          </a:ln>
        </p:spPr>
      </p:cxnSp>
      <p:cxnSp>
        <p:nvCxnSpPr>
          <p:cNvPr id="443" name="Google Shape;443;p21"/>
          <p:cNvCxnSpPr/>
          <p:nvPr/>
        </p:nvCxnSpPr>
        <p:spPr>
          <a:xfrm rot="10800000" flipH="1">
            <a:off x="-3890367" y="-1220167"/>
            <a:ext cx="7909600" cy="4566400"/>
          </a:xfrm>
          <a:prstGeom prst="straightConnector1">
            <a:avLst/>
          </a:prstGeom>
          <a:noFill/>
          <a:ln w="9525" cap="flat" cmpd="sng">
            <a:solidFill>
              <a:schemeClr val="lt1"/>
            </a:solidFill>
            <a:prstDash val="solid"/>
            <a:round/>
            <a:headEnd type="none" w="med" len="med"/>
            <a:tailEnd type="none" w="med" len="med"/>
          </a:ln>
        </p:spPr>
      </p:cxnSp>
      <p:cxnSp>
        <p:nvCxnSpPr>
          <p:cNvPr id="444" name="Google Shape;444;p21"/>
          <p:cNvCxnSpPr/>
          <p:nvPr/>
        </p:nvCxnSpPr>
        <p:spPr>
          <a:xfrm rot="10800000" flipH="1">
            <a:off x="7334667" y="4032767"/>
            <a:ext cx="7909600" cy="4566400"/>
          </a:xfrm>
          <a:prstGeom prst="straightConnector1">
            <a:avLst/>
          </a:prstGeom>
          <a:noFill/>
          <a:ln w="9525" cap="flat" cmpd="sng">
            <a:solidFill>
              <a:schemeClr val="lt1"/>
            </a:solidFill>
            <a:prstDash val="solid"/>
            <a:round/>
            <a:headEnd type="none" w="med" len="med"/>
            <a:tailEnd type="none" w="med" len="med"/>
          </a:ln>
        </p:spPr>
      </p:cxnSp>
      <p:cxnSp>
        <p:nvCxnSpPr>
          <p:cNvPr id="445" name="Google Shape;445;p21"/>
          <p:cNvCxnSpPr/>
          <p:nvPr/>
        </p:nvCxnSpPr>
        <p:spPr>
          <a:xfrm rot="10800000" flipH="1">
            <a:off x="7537867" y="4235967"/>
            <a:ext cx="7909600" cy="4566400"/>
          </a:xfrm>
          <a:prstGeom prst="straightConnector1">
            <a:avLst/>
          </a:prstGeom>
          <a:noFill/>
          <a:ln w="9525" cap="flat" cmpd="sng">
            <a:solidFill>
              <a:schemeClr val="lt1"/>
            </a:solidFill>
            <a:prstDash val="solid"/>
            <a:round/>
            <a:headEnd type="none" w="med" len="med"/>
            <a:tailEnd type="none" w="med" len="med"/>
          </a:ln>
        </p:spPr>
      </p:cxnSp>
      <p:sp>
        <p:nvSpPr>
          <p:cNvPr id="446" name="Google Shape;446;p21"/>
          <p:cNvSpPr/>
          <p:nvPr/>
        </p:nvSpPr>
        <p:spPr>
          <a:xfrm>
            <a:off x="11803433" y="6425633"/>
            <a:ext cx="1047600" cy="1047600"/>
          </a:xfrm>
          <a:prstGeom prst="ellipse">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08467548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two columns 1">
  <p:cSld name="Title and two columns 1">
    <p:spTree>
      <p:nvGrpSpPr>
        <p:cNvPr id="1" name="Shape 447"/>
        <p:cNvGrpSpPr/>
        <p:nvPr/>
      </p:nvGrpSpPr>
      <p:grpSpPr>
        <a:xfrm>
          <a:off x="0" y="0"/>
          <a:ext cx="0" cy="0"/>
          <a:chOff x="0" y="0"/>
          <a:chExt cx="0" cy="0"/>
        </a:xfrm>
      </p:grpSpPr>
      <p:sp>
        <p:nvSpPr>
          <p:cNvPr id="448" name="Google Shape;448;p22"/>
          <p:cNvSpPr/>
          <p:nvPr/>
        </p:nvSpPr>
        <p:spPr>
          <a:xfrm rot="-7331171">
            <a:off x="11261630" y="-1096573"/>
            <a:ext cx="1881081" cy="1881081"/>
          </a:xfrm>
          <a:prstGeom prst="ellipse">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49" name="Google Shape;449;p22"/>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pt-BR"/>
              <a:t>Clique para editar o título Mestre</a:t>
            </a:r>
            <a:endParaRPr/>
          </a:p>
        </p:txBody>
      </p:sp>
      <p:sp>
        <p:nvSpPr>
          <p:cNvPr id="450" name="Google Shape;450;p22"/>
          <p:cNvSpPr txBox="1">
            <a:spLocks noGrp="1"/>
          </p:cNvSpPr>
          <p:nvPr>
            <p:ph type="subTitle" idx="1"/>
          </p:nvPr>
        </p:nvSpPr>
        <p:spPr>
          <a:xfrm>
            <a:off x="6564233" y="3726197"/>
            <a:ext cx="3613200" cy="1347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b="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pt-BR"/>
              <a:t>Clique para editar o estilo do subtítulo Mestre</a:t>
            </a:r>
            <a:endParaRPr/>
          </a:p>
        </p:txBody>
      </p:sp>
      <p:sp>
        <p:nvSpPr>
          <p:cNvPr id="451" name="Google Shape;451;p22"/>
          <p:cNvSpPr txBox="1">
            <a:spLocks noGrp="1"/>
          </p:cNvSpPr>
          <p:nvPr>
            <p:ph type="subTitle" idx="2"/>
          </p:nvPr>
        </p:nvSpPr>
        <p:spPr>
          <a:xfrm>
            <a:off x="2014533" y="3726197"/>
            <a:ext cx="3613200" cy="1347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b="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pt-BR"/>
              <a:t>Clique para editar o estilo do subtítulo Mestre</a:t>
            </a:r>
            <a:endParaRPr/>
          </a:p>
        </p:txBody>
      </p:sp>
      <p:sp>
        <p:nvSpPr>
          <p:cNvPr id="452" name="Google Shape;452;p22"/>
          <p:cNvSpPr txBox="1">
            <a:spLocks noGrp="1"/>
          </p:cNvSpPr>
          <p:nvPr>
            <p:ph type="subTitle" idx="3"/>
          </p:nvPr>
        </p:nvSpPr>
        <p:spPr>
          <a:xfrm>
            <a:off x="2014533" y="3076033"/>
            <a:ext cx="3613200" cy="7452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933">
                <a:latin typeface="Cinzel SemiBold"/>
                <a:ea typeface="Cinzel SemiBold"/>
                <a:cs typeface="Cinzel SemiBold"/>
                <a:sym typeface="Cinzel SemiBold"/>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r>
              <a:rPr lang="pt-BR"/>
              <a:t>Clique para editar o estilo do subtítulo Mestre</a:t>
            </a:r>
            <a:endParaRPr/>
          </a:p>
        </p:txBody>
      </p:sp>
      <p:sp>
        <p:nvSpPr>
          <p:cNvPr id="453" name="Google Shape;453;p22"/>
          <p:cNvSpPr txBox="1">
            <a:spLocks noGrp="1"/>
          </p:cNvSpPr>
          <p:nvPr>
            <p:ph type="subTitle" idx="4"/>
          </p:nvPr>
        </p:nvSpPr>
        <p:spPr>
          <a:xfrm>
            <a:off x="6564237" y="3076033"/>
            <a:ext cx="3613200" cy="7452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933">
                <a:latin typeface="Cinzel SemiBold"/>
                <a:ea typeface="Cinzel SemiBold"/>
                <a:cs typeface="Cinzel SemiBold"/>
                <a:sym typeface="Cinzel SemiBold"/>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r>
              <a:rPr lang="pt-BR"/>
              <a:t>Clique para editar o estilo do subtítulo Mestre</a:t>
            </a:r>
            <a:endParaRPr/>
          </a:p>
        </p:txBody>
      </p:sp>
      <p:grpSp>
        <p:nvGrpSpPr>
          <p:cNvPr id="454" name="Google Shape;454;p22"/>
          <p:cNvGrpSpPr/>
          <p:nvPr/>
        </p:nvGrpSpPr>
        <p:grpSpPr>
          <a:xfrm rot="10800000" flipH="1">
            <a:off x="11232009" y="6003191"/>
            <a:ext cx="2342992" cy="9772108"/>
            <a:chOff x="3030675" y="511650"/>
            <a:chExt cx="1705400" cy="6431275"/>
          </a:xfrm>
        </p:grpSpPr>
        <p:sp>
          <p:nvSpPr>
            <p:cNvPr id="455" name="Google Shape;455;p22"/>
            <p:cNvSpPr/>
            <p:nvPr/>
          </p:nvSpPr>
          <p:spPr>
            <a:xfrm>
              <a:off x="3030675" y="511650"/>
              <a:ext cx="1705400" cy="6431275"/>
            </a:xfrm>
            <a:custGeom>
              <a:avLst/>
              <a:gdLst/>
              <a:ahLst/>
              <a:cxnLst/>
              <a:rect l="l" t="t" r="r" b="b"/>
              <a:pathLst>
                <a:path w="68216" h="257251" fill="none" extrusionOk="0">
                  <a:moveTo>
                    <a:pt x="67248" y="257251"/>
                  </a:moveTo>
                  <a:lnTo>
                    <a:pt x="968" y="257251"/>
                  </a:lnTo>
                  <a:cubicBezTo>
                    <a:pt x="434" y="257251"/>
                    <a:pt x="0" y="256817"/>
                    <a:pt x="0" y="256284"/>
                  </a:cubicBezTo>
                  <a:lnTo>
                    <a:pt x="0" y="34091"/>
                  </a:lnTo>
                  <a:cubicBezTo>
                    <a:pt x="0" y="15278"/>
                    <a:pt x="15278" y="0"/>
                    <a:pt x="34091" y="0"/>
                  </a:cubicBezTo>
                  <a:lnTo>
                    <a:pt x="34091" y="0"/>
                  </a:lnTo>
                  <a:cubicBezTo>
                    <a:pt x="52938" y="0"/>
                    <a:pt x="68216" y="15278"/>
                    <a:pt x="68216" y="34091"/>
                  </a:cubicBezTo>
                  <a:lnTo>
                    <a:pt x="68216" y="256284"/>
                  </a:lnTo>
                  <a:cubicBezTo>
                    <a:pt x="68216" y="256817"/>
                    <a:pt x="67782" y="257251"/>
                    <a:pt x="67248" y="25725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6" name="Google Shape;456;p22"/>
            <p:cNvSpPr/>
            <p:nvPr/>
          </p:nvSpPr>
          <p:spPr>
            <a:xfrm>
              <a:off x="3094050" y="575850"/>
              <a:ext cx="1577825" cy="6302875"/>
            </a:xfrm>
            <a:custGeom>
              <a:avLst/>
              <a:gdLst/>
              <a:ahLst/>
              <a:cxnLst/>
              <a:rect l="l" t="t" r="r" b="b"/>
              <a:pathLst>
                <a:path w="63113" h="252115" fill="none" extrusionOk="0">
                  <a:moveTo>
                    <a:pt x="62145" y="252114"/>
                  </a:moveTo>
                  <a:lnTo>
                    <a:pt x="968" y="252114"/>
                  </a:lnTo>
                  <a:cubicBezTo>
                    <a:pt x="434" y="252114"/>
                    <a:pt x="0" y="251681"/>
                    <a:pt x="0" y="251147"/>
                  </a:cubicBezTo>
                  <a:lnTo>
                    <a:pt x="0" y="31557"/>
                  </a:lnTo>
                  <a:cubicBezTo>
                    <a:pt x="0" y="14144"/>
                    <a:pt x="14144" y="1"/>
                    <a:pt x="31556" y="1"/>
                  </a:cubicBezTo>
                  <a:lnTo>
                    <a:pt x="31556" y="1"/>
                  </a:lnTo>
                  <a:cubicBezTo>
                    <a:pt x="49002" y="1"/>
                    <a:pt x="63112" y="14144"/>
                    <a:pt x="63112" y="31557"/>
                  </a:cubicBezTo>
                  <a:lnTo>
                    <a:pt x="63112" y="251147"/>
                  </a:lnTo>
                  <a:cubicBezTo>
                    <a:pt x="63112" y="251681"/>
                    <a:pt x="62678" y="252114"/>
                    <a:pt x="62145" y="25211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7" name="Google Shape;457;p22"/>
            <p:cNvSpPr/>
            <p:nvPr/>
          </p:nvSpPr>
          <p:spPr>
            <a:xfrm>
              <a:off x="3158250" y="640900"/>
              <a:ext cx="1450225" cy="6173600"/>
            </a:xfrm>
            <a:custGeom>
              <a:avLst/>
              <a:gdLst/>
              <a:ahLst/>
              <a:cxnLst/>
              <a:rect l="l" t="t" r="r" b="b"/>
              <a:pathLst>
                <a:path w="58009" h="246944" fill="none" extrusionOk="0">
                  <a:moveTo>
                    <a:pt x="57042" y="246944"/>
                  </a:moveTo>
                  <a:lnTo>
                    <a:pt x="968" y="246944"/>
                  </a:lnTo>
                  <a:cubicBezTo>
                    <a:pt x="435" y="246944"/>
                    <a:pt x="1" y="246510"/>
                    <a:pt x="1" y="245943"/>
                  </a:cubicBezTo>
                  <a:lnTo>
                    <a:pt x="1" y="28988"/>
                  </a:lnTo>
                  <a:cubicBezTo>
                    <a:pt x="1" y="12976"/>
                    <a:pt x="12977" y="1"/>
                    <a:pt x="28988" y="1"/>
                  </a:cubicBezTo>
                  <a:lnTo>
                    <a:pt x="28988" y="1"/>
                  </a:lnTo>
                  <a:cubicBezTo>
                    <a:pt x="45033" y="1"/>
                    <a:pt x="58009" y="12976"/>
                    <a:pt x="58009" y="28988"/>
                  </a:cubicBezTo>
                  <a:lnTo>
                    <a:pt x="58009" y="245943"/>
                  </a:lnTo>
                  <a:cubicBezTo>
                    <a:pt x="58009" y="246477"/>
                    <a:pt x="57575" y="246944"/>
                    <a:pt x="57042" y="24694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8" name="Google Shape;458;p22"/>
            <p:cNvSpPr/>
            <p:nvPr/>
          </p:nvSpPr>
          <p:spPr>
            <a:xfrm>
              <a:off x="3221650" y="705125"/>
              <a:ext cx="1323450" cy="6044350"/>
            </a:xfrm>
            <a:custGeom>
              <a:avLst/>
              <a:gdLst/>
              <a:ahLst/>
              <a:cxnLst/>
              <a:rect l="l" t="t" r="r" b="b"/>
              <a:pathLst>
                <a:path w="52938" h="241774" fill="none" extrusionOk="0">
                  <a:moveTo>
                    <a:pt x="51937" y="241773"/>
                  </a:moveTo>
                  <a:lnTo>
                    <a:pt x="967" y="241773"/>
                  </a:lnTo>
                  <a:cubicBezTo>
                    <a:pt x="434" y="241773"/>
                    <a:pt x="0" y="241339"/>
                    <a:pt x="0" y="240806"/>
                  </a:cubicBezTo>
                  <a:lnTo>
                    <a:pt x="0" y="26452"/>
                  </a:lnTo>
                  <a:cubicBezTo>
                    <a:pt x="0" y="11842"/>
                    <a:pt x="11842" y="0"/>
                    <a:pt x="26452" y="0"/>
                  </a:cubicBezTo>
                  <a:lnTo>
                    <a:pt x="26452" y="0"/>
                  </a:lnTo>
                  <a:cubicBezTo>
                    <a:pt x="41096" y="0"/>
                    <a:pt x="52938" y="11842"/>
                    <a:pt x="52938" y="26452"/>
                  </a:cubicBezTo>
                  <a:lnTo>
                    <a:pt x="52938" y="240806"/>
                  </a:lnTo>
                  <a:cubicBezTo>
                    <a:pt x="52938" y="241339"/>
                    <a:pt x="52504" y="241773"/>
                    <a:pt x="51937" y="24177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9" name="Google Shape;459;p22"/>
            <p:cNvSpPr/>
            <p:nvPr/>
          </p:nvSpPr>
          <p:spPr>
            <a:xfrm>
              <a:off x="3285025" y="769325"/>
              <a:ext cx="1195875" cy="5915925"/>
            </a:xfrm>
            <a:custGeom>
              <a:avLst/>
              <a:gdLst/>
              <a:ahLst/>
              <a:cxnLst/>
              <a:rect l="l" t="t" r="r" b="b"/>
              <a:pathLst>
                <a:path w="47835" h="236637" fill="none" extrusionOk="0">
                  <a:moveTo>
                    <a:pt x="46867" y="236637"/>
                  </a:moveTo>
                  <a:lnTo>
                    <a:pt x="1001" y="236637"/>
                  </a:lnTo>
                  <a:cubicBezTo>
                    <a:pt x="467" y="236637"/>
                    <a:pt x="0" y="236203"/>
                    <a:pt x="0" y="235669"/>
                  </a:cubicBezTo>
                  <a:lnTo>
                    <a:pt x="0" y="23918"/>
                  </a:lnTo>
                  <a:cubicBezTo>
                    <a:pt x="0" y="10708"/>
                    <a:pt x="10708" y="1"/>
                    <a:pt x="23917" y="1"/>
                  </a:cubicBezTo>
                  <a:lnTo>
                    <a:pt x="23917" y="1"/>
                  </a:lnTo>
                  <a:cubicBezTo>
                    <a:pt x="37127" y="1"/>
                    <a:pt x="47834" y="10708"/>
                    <a:pt x="47834" y="23918"/>
                  </a:cubicBezTo>
                  <a:lnTo>
                    <a:pt x="47834" y="235669"/>
                  </a:lnTo>
                  <a:cubicBezTo>
                    <a:pt x="47834" y="236203"/>
                    <a:pt x="47401" y="236637"/>
                    <a:pt x="46867" y="236637"/>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0" name="Google Shape;460;p22"/>
            <p:cNvSpPr/>
            <p:nvPr/>
          </p:nvSpPr>
          <p:spPr>
            <a:xfrm>
              <a:off x="3349225" y="834375"/>
              <a:ext cx="1068300" cy="5786675"/>
            </a:xfrm>
            <a:custGeom>
              <a:avLst/>
              <a:gdLst/>
              <a:ahLst/>
              <a:cxnLst/>
              <a:rect l="l" t="t" r="r" b="b"/>
              <a:pathLst>
                <a:path w="42732" h="231467" fill="none" extrusionOk="0">
                  <a:moveTo>
                    <a:pt x="41764" y="231466"/>
                  </a:moveTo>
                  <a:lnTo>
                    <a:pt x="968" y="231466"/>
                  </a:lnTo>
                  <a:cubicBezTo>
                    <a:pt x="434" y="231466"/>
                    <a:pt x="1" y="231032"/>
                    <a:pt x="1" y="230465"/>
                  </a:cubicBezTo>
                  <a:lnTo>
                    <a:pt x="1" y="21349"/>
                  </a:lnTo>
                  <a:cubicBezTo>
                    <a:pt x="1" y="9541"/>
                    <a:pt x="9574" y="0"/>
                    <a:pt x="21349" y="0"/>
                  </a:cubicBezTo>
                  <a:lnTo>
                    <a:pt x="21349" y="0"/>
                  </a:lnTo>
                  <a:cubicBezTo>
                    <a:pt x="33158" y="0"/>
                    <a:pt x="42731" y="9541"/>
                    <a:pt x="42731" y="21349"/>
                  </a:cubicBezTo>
                  <a:lnTo>
                    <a:pt x="42731" y="230465"/>
                  </a:lnTo>
                  <a:cubicBezTo>
                    <a:pt x="42731" y="231032"/>
                    <a:pt x="42298" y="231466"/>
                    <a:pt x="41764" y="23146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1" name="Google Shape;461;p22"/>
            <p:cNvSpPr/>
            <p:nvPr/>
          </p:nvSpPr>
          <p:spPr>
            <a:xfrm>
              <a:off x="3412600" y="898575"/>
              <a:ext cx="940700" cy="5657425"/>
            </a:xfrm>
            <a:custGeom>
              <a:avLst/>
              <a:gdLst/>
              <a:ahLst/>
              <a:cxnLst/>
              <a:rect l="l" t="t" r="r" b="b"/>
              <a:pathLst>
                <a:path w="37628" h="226297" fill="none" extrusionOk="0">
                  <a:moveTo>
                    <a:pt x="36660" y="226296"/>
                  </a:moveTo>
                  <a:lnTo>
                    <a:pt x="968" y="226296"/>
                  </a:lnTo>
                  <a:cubicBezTo>
                    <a:pt x="434" y="226296"/>
                    <a:pt x="1" y="225863"/>
                    <a:pt x="1" y="225329"/>
                  </a:cubicBezTo>
                  <a:lnTo>
                    <a:pt x="1" y="18814"/>
                  </a:lnTo>
                  <a:cubicBezTo>
                    <a:pt x="1" y="8440"/>
                    <a:pt x="8440" y="1"/>
                    <a:pt x="18814" y="1"/>
                  </a:cubicBezTo>
                  <a:lnTo>
                    <a:pt x="18814" y="1"/>
                  </a:lnTo>
                  <a:cubicBezTo>
                    <a:pt x="29222" y="1"/>
                    <a:pt x="37628" y="8440"/>
                    <a:pt x="37628" y="18814"/>
                  </a:cubicBezTo>
                  <a:lnTo>
                    <a:pt x="37628" y="225329"/>
                  </a:lnTo>
                  <a:cubicBezTo>
                    <a:pt x="37628" y="225863"/>
                    <a:pt x="37194" y="226296"/>
                    <a:pt x="36660" y="22629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2" name="Google Shape;462;p22"/>
            <p:cNvSpPr/>
            <p:nvPr/>
          </p:nvSpPr>
          <p:spPr>
            <a:xfrm>
              <a:off x="3476825" y="962800"/>
              <a:ext cx="813100" cy="5528975"/>
            </a:xfrm>
            <a:custGeom>
              <a:avLst/>
              <a:gdLst/>
              <a:ahLst/>
              <a:cxnLst/>
              <a:rect l="l" t="t" r="r" b="b"/>
              <a:pathLst>
                <a:path w="32524" h="221159" fill="none" extrusionOk="0">
                  <a:moveTo>
                    <a:pt x="31556" y="221159"/>
                  </a:moveTo>
                  <a:lnTo>
                    <a:pt x="968" y="221159"/>
                  </a:lnTo>
                  <a:cubicBezTo>
                    <a:pt x="434" y="221159"/>
                    <a:pt x="0" y="220725"/>
                    <a:pt x="0" y="220191"/>
                  </a:cubicBezTo>
                  <a:lnTo>
                    <a:pt x="0" y="16279"/>
                  </a:lnTo>
                  <a:cubicBezTo>
                    <a:pt x="0" y="7306"/>
                    <a:pt x="7272" y="0"/>
                    <a:pt x="16245" y="0"/>
                  </a:cubicBezTo>
                  <a:lnTo>
                    <a:pt x="16245" y="0"/>
                  </a:lnTo>
                  <a:cubicBezTo>
                    <a:pt x="25252" y="0"/>
                    <a:pt x="32524" y="7306"/>
                    <a:pt x="32524" y="16279"/>
                  </a:cubicBezTo>
                  <a:lnTo>
                    <a:pt x="32524" y="220191"/>
                  </a:lnTo>
                  <a:cubicBezTo>
                    <a:pt x="32524" y="220725"/>
                    <a:pt x="32090" y="221159"/>
                    <a:pt x="31556" y="221159"/>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3" name="Google Shape;463;p22"/>
            <p:cNvSpPr/>
            <p:nvPr/>
          </p:nvSpPr>
          <p:spPr>
            <a:xfrm>
              <a:off x="3540200" y="1027850"/>
              <a:ext cx="686350" cy="5399725"/>
            </a:xfrm>
            <a:custGeom>
              <a:avLst/>
              <a:gdLst/>
              <a:ahLst/>
              <a:cxnLst/>
              <a:rect l="l" t="t" r="r" b="b"/>
              <a:pathLst>
                <a:path w="27454" h="215989" fill="none" extrusionOk="0">
                  <a:moveTo>
                    <a:pt x="26453" y="215988"/>
                  </a:moveTo>
                  <a:lnTo>
                    <a:pt x="968" y="215988"/>
                  </a:lnTo>
                  <a:cubicBezTo>
                    <a:pt x="434" y="215988"/>
                    <a:pt x="0" y="215521"/>
                    <a:pt x="0" y="214988"/>
                  </a:cubicBezTo>
                  <a:lnTo>
                    <a:pt x="0" y="13710"/>
                  </a:lnTo>
                  <a:cubicBezTo>
                    <a:pt x="0" y="6138"/>
                    <a:pt x="6138" y="0"/>
                    <a:pt x="13710" y="0"/>
                  </a:cubicBezTo>
                  <a:lnTo>
                    <a:pt x="13710" y="0"/>
                  </a:lnTo>
                  <a:cubicBezTo>
                    <a:pt x="21282" y="0"/>
                    <a:pt x="27420" y="6138"/>
                    <a:pt x="27420" y="13710"/>
                  </a:cubicBezTo>
                  <a:lnTo>
                    <a:pt x="27420" y="214988"/>
                  </a:lnTo>
                  <a:cubicBezTo>
                    <a:pt x="27453" y="215521"/>
                    <a:pt x="27020" y="215988"/>
                    <a:pt x="26453" y="21598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4" name="Google Shape;464;p22"/>
            <p:cNvSpPr/>
            <p:nvPr/>
          </p:nvSpPr>
          <p:spPr>
            <a:xfrm>
              <a:off x="3603575" y="1092050"/>
              <a:ext cx="558750" cy="5270475"/>
            </a:xfrm>
            <a:custGeom>
              <a:avLst/>
              <a:gdLst/>
              <a:ahLst/>
              <a:cxnLst/>
              <a:rect l="l" t="t" r="r" b="b"/>
              <a:pathLst>
                <a:path w="22350" h="210819" fill="none" extrusionOk="0">
                  <a:moveTo>
                    <a:pt x="21383" y="210818"/>
                  </a:moveTo>
                  <a:lnTo>
                    <a:pt x="1001" y="210818"/>
                  </a:lnTo>
                  <a:cubicBezTo>
                    <a:pt x="468" y="210818"/>
                    <a:pt x="1" y="210385"/>
                    <a:pt x="1" y="209851"/>
                  </a:cubicBezTo>
                  <a:lnTo>
                    <a:pt x="1" y="11175"/>
                  </a:lnTo>
                  <a:cubicBezTo>
                    <a:pt x="1" y="5004"/>
                    <a:pt x="5004" y="1"/>
                    <a:pt x="11175" y="1"/>
                  </a:cubicBezTo>
                  <a:lnTo>
                    <a:pt x="11175" y="1"/>
                  </a:lnTo>
                  <a:cubicBezTo>
                    <a:pt x="17346" y="1"/>
                    <a:pt x="22350" y="5004"/>
                    <a:pt x="22350" y="11175"/>
                  </a:cubicBezTo>
                  <a:lnTo>
                    <a:pt x="22350" y="209851"/>
                  </a:lnTo>
                  <a:cubicBezTo>
                    <a:pt x="22350" y="210385"/>
                    <a:pt x="21916" y="210818"/>
                    <a:pt x="21383" y="21081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5" name="Google Shape;465;p22"/>
            <p:cNvSpPr/>
            <p:nvPr/>
          </p:nvSpPr>
          <p:spPr>
            <a:xfrm>
              <a:off x="3667800" y="1156275"/>
              <a:ext cx="431150" cy="5142025"/>
            </a:xfrm>
            <a:custGeom>
              <a:avLst/>
              <a:gdLst/>
              <a:ahLst/>
              <a:cxnLst/>
              <a:rect l="l" t="t" r="r" b="b"/>
              <a:pathLst>
                <a:path w="17246" h="205681" fill="none" extrusionOk="0">
                  <a:moveTo>
                    <a:pt x="16278" y="205681"/>
                  </a:moveTo>
                  <a:lnTo>
                    <a:pt x="967" y="205681"/>
                  </a:lnTo>
                  <a:cubicBezTo>
                    <a:pt x="434" y="205681"/>
                    <a:pt x="0" y="205247"/>
                    <a:pt x="0" y="204714"/>
                  </a:cubicBezTo>
                  <a:lnTo>
                    <a:pt x="0" y="8640"/>
                  </a:lnTo>
                  <a:cubicBezTo>
                    <a:pt x="0" y="3870"/>
                    <a:pt x="3870" y="0"/>
                    <a:pt x="8606" y="0"/>
                  </a:cubicBezTo>
                  <a:lnTo>
                    <a:pt x="8606" y="0"/>
                  </a:lnTo>
                  <a:cubicBezTo>
                    <a:pt x="13376" y="0"/>
                    <a:pt x="17246" y="3870"/>
                    <a:pt x="17246" y="8640"/>
                  </a:cubicBezTo>
                  <a:lnTo>
                    <a:pt x="17246" y="204714"/>
                  </a:lnTo>
                  <a:cubicBezTo>
                    <a:pt x="17246" y="205247"/>
                    <a:pt x="16812" y="205681"/>
                    <a:pt x="16278" y="20568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6" name="Google Shape;466;p22"/>
            <p:cNvSpPr/>
            <p:nvPr/>
          </p:nvSpPr>
          <p:spPr>
            <a:xfrm>
              <a:off x="3731175" y="1221325"/>
              <a:ext cx="304400" cy="5012775"/>
            </a:xfrm>
            <a:custGeom>
              <a:avLst/>
              <a:gdLst/>
              <a:ahLst/>
              <a:cxnLst/>
              <a:rect l="l" t="t" r="r" b="b"/>
              <a:pathLst>
                <a:path w="12176" h="200511" fill="none" extrusionOk="0">
                  <a:moveTo>
                    <a:pt x="11175" y="200510"/>
                  </a:moveTo>
                  <a:lnTo>
                    <a:pt x="1001" y="200510"/>
                  </a:lnTo>
                  <a:cubicBezTo>
                    <a:pt x="434" y="200510"/>
                    <a:pt x="0" y="200043"/>
                    <a:pt x="0" y="199510"/>
                  </a:cubicBezTo>
                  <a:lnTo>
                    <a:pt x="0" y="6071"/>
                  </a:lnTo>
                  <a:cubicBezTo>
                    <a:pt x="0" y="2702"/>
                    <a:pt x="2736" y="0"/>
                    <a:pt x="6071" y="0"/>
                  </a:cubicBezTo>
                  <a:lnTo>
                    <a:pt x="6071" y="0"/>
                  </a:lnTo>
                  <a:cubicBezTo>
                    <a:pt x="9440" y="0"/>
                    <a:pt x="12176" y="2702"/>
                    <a:pt x="12176" y="6071"/>
                  </a:cubicBezTo>
                  <a:lnTo>
                    <a:pt x="12176" y="199510"/>
                  </a:lnTo>
                  <a:cubicBezTo>
                    <a:pt x="12142" y="200043"/>
                    <a:pt x="11709" y="200510"/>
                    <a:pt x="11175" y="20051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7" name="Google Shape;467;p22"/>
            <p:cNvSpPr/>
            <p:nvPr/>
          </p:nvSpPr>
          <p:spPr>
            <a:xfrm>
              <a:off x="3795375" y="1285525"/>
              <a:ext cx="176000" cy="4883525"/>
            </a:xfrm>
            <a:custGeom>
              <a:avLst/>
              <a:gdLst/>
              <a:ahLst/>
              <a:cxnLst/>
              <a:rect l="l" t="t" r="r" b="b"/>
              <a:pathLst>
                <a:path w="7040" h="195341" fill="none" extrusionOk="0">
                  <a:moveTo>
                    <a:pt x="6072" y="195340"/>
                  </a:moveTo>
                  <a:lnTo>
                    <a:pt x="968" y="195340"/>
                  </a:lnTo>
                  <a:cubicBezTo>
                    <a:pt x="434" y="195340"/>
                    <a:pt x="1" y="194907"/>
                    <a:pt x="1" y="194373"/>
                  </a:cubicBezTo>
                  <a:lnTo>
                    <a:pt x="1" y="3537"/>
                  </a:lnTo>
                  <a:cubicBezTo>
                    <a:pt x="1" y="1568"/>
                    <a:pt x="1569" y="1"/>
                    <a:pt x="3503" y="1"/>
                  </a:cubicBezTo>
                  <a:lnTo>
                    <a:pt x="3503" y="1"/>
                  </a:lnTo>
                  <a:cubicBezTo>
                    <a:pt x="5471" y="1"/>
                    <a:pt x="7039" y="1568"/>
                    <a:pt x="7039" y="3537"/>
                  </a:cubicBezTo>
                  <a:lnTo>
                    <a:pt x="7039" y="194373"/>
                  </a:lnTo>
                  <a:cubicBezTo>
                    <a:pt x="7039" y="194907"/>
                    <a:pt x="6605" y="195340"/>
                    <a:pt x="6072" y="19534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8" name="Google Shape;468;p22"/>
            <p:cNvSpPr/>
            <p:nvPr/>
          </p:nvSpPr>
          <p:spPr>
            <a:xfrm>
              <a:off x="3858750" y="1349750"/>
              <a:ext cx="49225" cy="4755075"/>
            </a:xfrm>
            <a:custGeom>
              <a:avLst/>
              <a:gdLst/>
              <a:ahLst/>
              <a:cxnLst/>
              <a:rect l="l" t="t" r="r" b="b"/>
              <a:pathLst>
                <a:path w="1969" h="190203" fill="none" extrusionOk="0">
                  <a:moveTo>
                    <a:pt x="968" y="190203"/>
                  </a:moveTo>
                  <a:lnTo>
                    <a:pt x="968" y="190203"/>
                  </a:lnTo>
                  <a:cubicBezTo>
                    <a:pt x="435" y="190203"/>
                    <a:pt x="1" y="189769"/>
                    <a:pt x="1" y="189236"/>
                  </a:cubicBezTo>
                  <a:lnTo>
                    <a:pt x="1" y="1001"/>
                  </a:lnTo>
                  <a:cubicBezTo>
                    <a:pt x="1" y="434"/>
                    <a:pt x="435" y="0"/>
                    <a:pt x="968" y="0"/>
                  </a:cubicBezTo>
                  <a:lnTo>
                    <a:pt x="968" y="0"/>
                  </a:lnTo>
                  <a:cubicBezTo>
                    <a:pt x="1502" y="0"/>
                    <a:pt x="1936" y="434"/>
                    <a:pt x="1936" y="1001"/>
                  </a:cubicBezTo>
                  <a:lnTo>
                    <a:pt x="1936" y="189236"/>
                  </a:lnTo>
                  <a:cubicBezTo>
                    <a:pt x="1969" y="189769"/>
                    <a:pt x="1502" y="190203"/>
                    <a:pt x="968" y="19020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69" name="Google Shape;469;p22"/>
          <p:cNvGrpSpPr/>
          <p:nvPr/>
        </p:nvGrpSpPr>
        <p:grpSpPr>
          <a:xfrm>
            <a:off x="-619830" y="-5550733"/>
            <a:ext cx="1570787" cy="6551325"/>
            <a:chOff x="3030675" y="511650"/>
            <a:chExt cx="1705400" cy="6431275"/>
          </a:xfrm>
        </p:grpSpPr>
        <p:sp>
          <p:nvSpPr>
            <p:cNvPr id="470" name="Google Shape;470;p22"/>
            <p:cNvSpPr/>
            <p:nvPr/>
          </p:nvSpPr>
          <p:spPr>
            <a:xfrm>
              <a:off x="3030675" y="511650"/>
              <a:ext cx="1705400" cy="6431275"/>
            </a:xfrm>
            <a:custGeom>
              <a:avLst/>
              <a:gdLst/>
              <a:ahLst/>
              <a:cxnLst/>
              <a:rect l="l" t="t" r="r" b="b"/>
              <a:pathLst>
                <a:path w="68216" h="257251" fill="none" extrusionOk="0">
                  <a:moveTo>
                    <a:pt x="67248" y="257251"/>
                  </a:moveTo>
                  <a:lnTo>
                    <a:pt x="968" y="257251"/>
                  </a:lnTo>
                  <a:cubicBezTo>
                    <a:pt x="434" y="257251"/>
                    <a:pt x="0" y="256817"/>
                    <a:pt x="0" y="256284"/>
                  </a:cubicBezTo>
                  <a:lnTo>
                    <a:pt x="0" y="34091"/>
                  </a:lnTo>
                  <a:cubicBezTo>
                    <a:pt x="0" y="15278"/>
                    <a:pt x="15278" y="0"/>
                    <a:pt x="34091" y="0"/>
                  </a:cubicBezTo>
                  <a:lnTo>
                    <a:pt x="34091" y="0"/>
                  </a:lnTo>
                  <a:cubicBezTo>
                    <a:pt x="52938" y="0"/>
                    <a:pt x="68216" y="15278"/>
                    <a:pt x="68216" y="34091"/>
                  </a:cubicBezTo>
                  <a:lnTo>
                    <a:pt x="68216" y="256284"/>
                  </a:lnTo>
                  <a:cubicBezTo>
                    <a:pt x="68216" y="256817"/>
                    <a:pt x="67782" y="257251"/>
                    <a:pt x="67248" y="25725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1" name="Google Shape;471;p22"/>
            <p:cNvSpPr/>
            <p:nvPr/>
          </p:nvSpPr>
          <p:spPr>
            <a:xfrm>
              <a:off x="3094050" y="575850"/>
              <a:ext cx="1577825" cy="6302875"/>
            </a:xfrm>
            <a:custGeom>
              <a:avLst/>
              <a:gdLst/>
              <a:ahLst/>
              <a:cxnLst/>
              <a:rect l="l" t="t" r="r" b="b"/>
              <a:pathLst>
                <a:path w="63113" h="252115" fill="none" extrusionOk="0">
                  <a:moveTo>
                    <a:pt x="62145" y="252114"/>
                  </a:moveTo>
                  <a:lnTo>
                    <a:pt x="968" y="252114"/>
                  </a:lnTo>
                  <a:cubicBezTo>
                    <a:pt x="434" y="252114"/>
                    <a:pt x="0" y="251681"/>
                    <a:pt x="0" y="251147"/>
                  </a:cubicBezTo>
                  <a:lnTo>
                    <a:pt x="0" y="31557"/>
                  </a:lnTo>
                  <a:cubicBezTo>
                    <a:pt x="0" y="14144"/>
                    <a:pt x="14144" y="1"/>
                    <a:pt x="31556" y="1"/>
                  </a:cubicBezTo>
                  <a:lnTo>
                    <a:pt x="31556" y="1"/>
                  </a:lnTo>
                  <a:cubicBezTo>
                    <a:pt x="49002" y="1"/>
                    <a:pt x="63112" y="14144"/>
                    <a:pt x="63112" y="31557"/>
                  </a:cubicBezTo>
                  <a:lnTo>
                    <a:pt x="63112" y="251147"/>
                  </a:lnTo>
                  <a:cubicBezTo>
                    <a:pt x="63112" y="251681"/>
                    <a:pt x="62678" y="252114"/>
                    <a:pt x="62145" y="25211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2" name="Google Shape;472;p22"/>
            <p:cNvSpPr/>
            <p:nvPr/>
          </p:nvSpPr>
          <p:spPr>
            <a:xfrm>
              <a:off x="3158250" y="640900"/>
              <a:ext cx="1450225" cy="6173600"/>
            </a:xfrm>
            <a:custGeom>
              <a:avLst/>
              <a:gdLst/>
              <a:ahLst/>
              <a:cxnLst/>
              <a:rect l="l" t="t" r="r" b="b"/>
              <a:pathLst>
                <a:path w="58009" h="246944" fill="none" extrusionOk="0">
                  <a:moveTo>
                    <a:pt x="57042" y="246944"/>
                  </a:moveTo>
                  <a:lnTo>
                    <a:pt x="968" y="246944"/>
                  </a:lnTo>
                  <a:cubicBezTo>
                    <a:pt x="435" y="246944"/>
                    <a:pt x="1" y="246510"/>
                    <a:pt x="1" y="245943"/>
                  </a:cubicBezTo>
                  <a:lnTo>
                    <a:pt x="1" y="28988"/>
                  </a:lnTo>
                  <a:cubicBezTo>
                    <a:pt x="1" y="12976"/>
                    <a:pt x="12977" y="1"/>
                    <a:pt x="28988" y="1"/>
                  </a:cubicBezTo>
                  <a:lnTo>
                    <a:pt x="28988" y="1"/>
                  </a:lnTo>
                  <a:cubicBezTo>
                    <a:pt x="45033" y="1"/>
                    <a:pt x="58009" y="12976"/>
                    <a:pt x="58009" y="28988"/>
                  </a:cubicBezTo>
                  <a:lnTo>
                    <a:pt x="58009" y="245943"/>
                  </a:lnTo>
                  <a:cubicBezTo>
                    <a:pt x="58009" y="246477"/>
                    <a:pt x="57575" y="246944"/>
                    <a:pt x="57042" y="24694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3" name="Google Shape;473;p22"/>
            <p:cNvSpPr/>
            <p:nvPr/>
          </p:nvSpPr>
          <p:spPr>
            <a:xfrm>
              <a:off x="3221650" y="705125"/>
              <a:ext cx="1323450" cy="6044350"/>
            </a:xfrm>
            <a:custGeom>
              <a:avLst/>
              <a:gdLst/>
              <a:ahLst/>
              <a:cxnLst/>
              <a:rect l="l" t="t" r="r" b="b"/>
              <a:pathLst>
                <a:path w="52938" h="241774" fill="none" extrusionOk="0">
                  <a:moveTo>
                    <a:pt x="51937" y="241773"/>
                  </a:moveTo>
                  <a:lnTo>
                    <a:pt x="967" y="241773"/>
                  </a:lnTo>
                  <a:cubicBezTo>
                    <a:pt x="434" y="241773"/>
                    <a:pt x="0" y="241339"/>
                    <a:pt x="0" y="240806"/>
                  </a:cubicBezTo>
                  <a:lnTo>
                    <a:pt x="0" y="26452"/>
                  </a:lnTo>
                  <a:cubicBezTo>
                    <a:pt x="0" y="11842"/>
                    <a:pt x="11842" y="0"/>
                    <a:pt x="26452" y="0"/>
                  </a:cubicBezTo>
                  <a:lnTo>
                    <a:pt x="26452" y="0"/>
                  </a:lnTo>
                  <a:cubicBezTo>
                    <a:pt x="41096" y="0"/>
                    <a:pt x="52938" y="11842"/>
                    <a:pt x="52938" y="26452"/>
                  </a:cubicBezTo>
                  <a:lnTo>
                    <a:pt x="52938" y="240806"/>
                  </a:lnTo>
                  <a:cubicBezTo>
                    <a:pt x="52938" y="241339"/>
                    <a:pt x="52504" y="241773"/>
                    <a:pt x="51937" y="24177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4" name="Google Shape;474;p22"/>
            <p:cNvSpPr/>
            <p:nvPr/>
          </p:nvSpPr>
          <p:spPr>
            <a:xfrm>
              <a:off x="3285025" y="769325"/>
              <a:ext cx="1195875" cy="5915925"/>
            </a:xfrm>
            <a:custGeom>
              <a:avLst/>
              <a:gdLst/>
              <a:ahLst/>
              <a:cxnLst/>
              <a:rect l="l" t="t" r="r" b="b"/>
              <a:pathLst>
                <a:path w="47835" h="236637" fill="none" extrusionOk="0">
                  <a:moveTo>
                    <a:pt x="46867" y="236637"/>
                  </a:moveTo>
                  <a:lnTo>
                    <a:pt x="1001" y="236637"/>
                  </a:lnTo>
                  <a:cubicBezTo>
                    <a:pt x="467" y="236637"/>
                    <a:pt x="0" y="236203"/>
                    <a:pt x="0" y="235669"/>
                  </a:cubicBezTo>
                  <a:lnTo>
                    <a:pt x="0" y="23918"/>
                  </a:lnTo>
                  <a:cubicBezTo>
                    <a:pt x="0" y="10708"/>
                    <a:pt x="10708" y="1"/>
                    <a:pt x="23917" y="1"/>
                  </a:cubicBezTo>
                  <a:lnTo>
                    <a:pt x="23917" y="1"/>
                  </a:lnTo>
                  <a:cubicBezTo>
                    <a:pt x="37127" y="1"/>
                    <a:pt x="47834" y="10708"/>
                    <a:pt x="47834" y="23918"/>
                  </a:cubicBezTo>
                  <a:lnTo>
                    <a:pt x="47834" y="235669"/>
                  </a:lnTo>
                  <a:cubicBezTo>
                    <a:pt x="47834" y="236203"/>
                    <a:pt x="47401" y="236637"/>
                    <a:pt x="46867" y="236637"/>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5" name="Google Shape;475;p22"/>
            <p:cNvSpPr/>
            <p:nvPr/>
          </p:nvSpPr>
          <p:spPr>
            <a:xfrm>
              <a:off x="3349225" y="834375"/>
              <a:ext cx="1068300" cy="5786675"/>
            </a:xfrm>
            <a:custGeom>
              <a:avLst/>
              <a:gdLst/>
              <a:ahLst/>
              <a:cxnLst/>
              <a:rect l="l" t="t" r="r" b="b"/>
              <a:pathLst>
                <a:path w="42732" h="231467" fill="none" extrusionOk="0">
                  <a:moveTo>
                    <a:pt x="41764" y="231466"/>
                  </a:moveTo>
                  <a:lnTo>
                    <a:pt x="968" y="231466"/>
                  </a:lnTo>
                  <a:cubicBezTo>
                    <a:pt x="434" y="231466"/>
                    <a:pt x="1" y="231032"/>
                    <a:pt x="1" y="230465"/>
                  </a:cubicBezTo>
                  <a:lnTo>
                    <a:pt x="1" y="21349"/>
                  </a:lnTo>
                  <a:cubicBezTo>
                    <a:pt x="1" y="9541"/>
                    <a:pt x="9574" y="0"/>
                    <a:pt x="21349" y="0"/>
                  </a:cubicBezTo>
                  <a:lnTo>
                    <a:pt x="21349" y="0"/>
                  </a:lnTo>
                  <a:cubicBezTo>
                    <a:pt x="33158" y="0"/>
                    <a:pt x="42731" y="9541"/>
                    <a:pt x="42731" y="21349"/>
                  </a:cubicBezTo>
                  <a:lnTo>
                    <a:pt x="42731" y="230465"/>
                  </a:lnTo>
                  <a:cubicBezTo>
                    <a:pt x="42731" y="231032"/>
                    <a:pt x="42298" y="231466"/>
                    <a:pt x="41764" y="23146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6" name="Google Shape;476;p22"/>
            <p:cNvSpPr/>
            <p:nvPr/>
          </p:nvSpPr>
          <p:spPr>
            <a:xfrm>
              <a:off x="3412600" y="898575"/>
              <a:ext cx="940700" cy="5657425"/>
            </a:xfrm>
            <a:custGeom>
              <a:avLst/>
              <a:gdLst/>
              <a:ahLst/>
              <a:cxnLst/>
              <a:rect l="l" t="t" r="r" b="b"/>
              <a:pathLst>
                <a:path w="37628" h="226297" fill="none" extrusionOk="0">
                  <a:moveTo>
                    <a:pt x="36660" y="226296"/>
                  </a:moveTo>
                  <a:lnTo>
                    <a:pt x="968" y="226296"/>
                  </a:lnTo>
                  <a:cubicBezTo>
                    <a:pt x="434" y="226296"/>
                    <a:pt x="1" y="225863"/>
                    <a:pt x="1" y="225329"/>
                  </a:cubicBezTo>
                  <a:lnTo>
                    <a:pt x="1" y="18814"/>
                  </a:lnTo>
                  <a:cubicBezTo>
                    <a:pt x="1" y="8440"/>
                    <a:pt x="8440" y="1"/>
                    <a:pt x="18814" y="1"/>
                  </a:cubicBezTo>
                  <a:lnTo>
                    <a:pt x="18814" y="1"/>
                  </a:lnTo>
                  <a:cubicBezTo>
                    <a:pt x="29222" y="1"/>
                    <a:pt x="37628" y="8440"/>
                    <a:pt x="37628" y="18814"/>
                  </a:cubicBezTo>
                  <a:lnTo>
                    <a:pt x="37628" y="225329"/>
                  </a:lnTo>
                  <a:cubicBezTo>
                    <a:pt x="37628" y="225863"/>
                    <a:pt x="37194" y="226296"/>
                    <a:pt x="36660" y="22629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7" name="Google Shape;477;p22"/>
            <p:cNvSpPr/>
            <p:nvPr/>
          </p:nvSpPr>
          <p:spPr>
            <a:xfrm>
              <a:off x="3476825" y="962800"/>
              <a:ext cx="813100" cy="5528975"/>
            </a:xfrm>
            <a:custGeom>
              <a:avLst/>
              <a:gdLst/>
              <a:ahLst/>
              <a:cxnLst/>
              <a:rect l="l" t="t" r="r" b="b"/>
              <a:pathLst>
                <a:path w="32524" h="221159" fill="none" extrusionOk="0">
                  <a:moveTo>
                    <a:pt x="31556" y="221159"/>
                  </a:moveTo>
                  <a:lnTo>
                    <a:pt x="968" y="221159"/>
                  </a:lnTo>
                  <a:cubicBezTo>
                    <a:pt x="434" y="221159"/>
                    <a:pt x="0" y="220725"/>
                    <a:pt x="0" y="220191"/>
                  </a:cubicBezTo>
                  <a:lnTo>
                    <a:pt x="0" y="16279"/>
                  </a:lnTo>
                  <a:cubicBezTo>
                    <a:pt x="0" y="7306"/>
                    <a:pt x="7272" y="0"/>
                    <a:pt x="16245" y="0"/>
                  </a:cubicBezTo>
                  <a:lnTo>
                    <a:pt x="16245" y="0"/>
                  </a:lnTo>
                  <a:cubicBezTo>
                    <a:pt x="25252" y="0"/>
                    <a:pt x="32524" y="7306"/>
                    <a:pt x="32524" y="16279"/>
                  </a:cubicBezTo>
                  <a:lnTo>
                    <a:pt x="32524" y="220191"/>
                  </a:lnTo>
                  <a:cubicBezTo>
                    <a:pt x="32524" y="220725"/>
                    <a:pt x="32090" y="221159"/>
                    <a:pt x="31556" y="221159"/>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8" name="Google Shape;478;p22"/>
            <p:cNvSpPr/>
            <p:nvPr/>
          </p:nvSpPr>
          <p:spPr>
            <a:xfrm>
              <a:off x="3540200" y="1027850"/>
              <a:ext cx="686350" cy="5399725"/>
            </a:xfrm>
            <a:custGeom>
              <a:avLst/>
              <a:gdLst/>
              <a:ahLst/>
              <a:cxnLst/>
              <a:rect l="l" t="t" r="r" b="b"/>
              <a:pathLst>
                <a:path w="27454" h="215989" fill="none" extrusionOk="0">
                  <a:moveTo>
                    <a:pt x="26453" y="215988"/>
                  </a:moveTo>
                  <a:lnTo>
                    <a:pt x="968" y="215988"/>
                  </a:lnTo>
                  <a:cubicBezTo>
                    <a:pt x="434" y="215988"/>
                    <a:pt x="0" y="215521"/>
                    <a:pt x="0" y="214988"/>
                  </a:cubicBezTo>
                  <a:lnTo>
                    <a:pt x="0" y="13710"/>
                  </a:lnTo>
                  <a:cubicBezTo>
                    <a:pt x="0" y="6138"/>
                    <a:pt x="6138" y="0"/>
                    <a:pt x="13710" y="0"/>
                  </a:cubicBezTo>
                  <a:lnTo>
                    <a:pt x="13710" y="0"/>
                  </a:lnTo>
                  <a:cubicBezTo>
                    <a:pt x="21282" y="0"/>
                    <a:pt x="27420" y="6138"/>
                    <a:pt x="27420" y="13710"/>
                  </a:cubicBezTo>
                  <a:lnTo>
                    <a:pt x="27420" y="214988"/>
                  </a:lnTo>
                  <a:cubicBezTo>
                    <a:pt x="27453" y="215521"/>
                    <a:pt x="27020" y="215988"/>
                    <a:pt x="26453" y="21598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9" name="Google Shape;479;p22"/>
            <p:cNvSpPr/>
            <p:nvPr/>
          </p:nvSpPr>
          <p:spPr>
            <a:xfrm>
              <a:off x="3603575" y="1092050"/>
              <a:ext cx="558750" cy="5270475"/>
            </a:xfrm>
            <a:custGeom>
              <a:avLst/>
              <a:gdLst/>
              <a:ahLst/>
              <a:cxnLst/>
              <a:rect l="l" t="t" r="r" b="b"/>
              <a:pathLst>
                <a:path w="22350" h="210819" fill="none" extrusionOk="0">
                  <a:moveTo>
                    <a:pt x="21383" y="210818"/>
                  </a:moveTo>
                  <a:lnTo>
                    <a:pt x="1001" y="210818"/>
                  </a:lnTo>
                  <a:cubicBezTo>
                    <a:pt x="468" y="210818"/>
                    <a:pt x="1" y="210385"/>
                    <a:pt x="1" y="209851"/>
                  </a:cubicBezTo>
                  <a:lnTo>
                    <a:pt x="1" y="11175"/>
                  </a:lnTo>
                  <a:cubicBezTo>
                    <a:pt x="1" y="5004"/>
                    <a:pt x="5004" y="1"/>
                    <a:pt x="11175" y="1"/>
                  </a:cubicBezTo>
                  <a:lnTo>
                    <a:pt x="11175" y="1"/>
                  </a:lnTo>
                  <a:cubicBezTo>
                    <a:pt x="17346" y="1"/>
                    <a:pt x="22350" y="5004"/>
                    <a:pt x="22350" y="11175"/>
                  </a:cubicBezTo>
                  <a:lnTo>
                    <a:pt x="22350" y="209851"/>
                  </a:lnTo>
                  <a:cubicBezTo>
                    <a:pt x="22350" y="210385"/>
                    <a:pt x="21916" y="210818"/>
                    <a:pt x="21383" y="21081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0" name="Google Shape;480;p22"/>
            <p:cNvSpPr/>
            <p:nvPr/>
          </p:nvSpPr>
          <p:spPr>
            <a:xfrm>
              <a:off x="3667800" y="1156275"/>
              <a:ext cx="431150" cy="5142025"/>
            </a:xfrm>
            <a:custGeom>
              <a:avLst/>
              <a:gdLst/>
              <a:ahLst/>
              <a:cxnLst/>
              <a:rect l="l" t="t" r="r" b="b"/>
              <a:pathLst>
                <a:path w="17246" h="205681" fill="none" extrusionOk="0">
                  <a:moveTo>
                    <a:pt x="16278" y="205681"/>
                  </a:moveTo>
                  <a:lnTo>
                    <a:pt x="967" y="205681"/>
                  </a:lnTo>
                  <a:cubicBezTo>
                    <a:pt x="434" y="205681"/>
                    <a:pt x="0" y="205247"/>
                    <a:pt x="0" y="204714"/>
                  </a:cubicBezTo>
                  <a:lnTo>
                    <a:pt x="0" y="8640"/>
                  </a:lnTo>
                  <a:cubicBezTo>
                    <a:pt x="0" y="3870"/>
                    <a:pt x="3870" y="0"/>
                    <a:pt x="8606" y="0"/>
                  </a:cubicBezTo>
                  <a:lnTo>
                    <a:pt x="8606" y="0"/>
                  </a:lnTo>
                  <a:cubicBezTo>
                    <a:pt x="13376" y="0"/>
                    <a:pt x="17246" y="3870"/>
                    <a:pt x="17246" y="8640"/>
                  </a:cubicBezTo>
                  <a:lnTo>
                    <a:pt x="17246" y="204714"/>
                  </a:lnTo>
                  <a:cubicBezTo>
                    <a:pt x="17246" y="205247"/>
                    <a:pt x="16812" y="205681"/>
                    <a:pt x="16278" y="20568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1" name="Google Shape;481;p22"/>
            <p:cNvSpPr/>
            <p:nvPr/>
          </p:nvSpPr>
          <p:spPr>
            <a:xfrm>
              <a:off x="3731175" y="1221325"/>
              <a:ext cx="304400" cy="5012775"/>
            </a:xfrm>
            <a:custGeom>
              <a:avLst/>
              <a:gdLst/>
              <a:ahLst/>
              <a:cxnLst/>
              <a:rect l="l" t="t" r="r" b="b"/>
              <a:pathLst>
                <a:path w="12176" h="200511" fill="none" extrusionOk="0">
                  <a:moveTo>
                    <a:pt x="11175" y="200510"/>
                  </a:moveTo>
                  <a:lnTo>
                    <a:pt x="1001" y="200510"/>
                  </a:lnTo>
                  <a:cubicBezTo>
                    <a:pt x="434" y="200510"/>
                    <a:pt x="0" y="200043"/>
                    <a:pt x="0" y="199510"/>
                  </a:cubicBezTo>
                  <a:lnTo>
                    <a:pt x="0" y="6071"/>
                  </a:lnTo>
                  <a:cubicBezTo>
                    <a:pt x="0" y="2702"/>
                    <a:pt x="2736" y="0"/>
                    <a:pt x="6071" y="0"/>
                  </a:cubicBezTo>
                  <a:lnTo>
                    <a:pt x="6071" y="0"/>
                  </a:lnTo>
                  <a:cubicBezTo>
                    <a:pt x="9440" y="0"/>
                    <a:pt x="12176" y="2702"/>
                    <a:pt x="12176" y="6071"/>
                  </a:cubicBezTo>
                  <a:lnTo>
                    <a:pt x="12176" y="199510"/>
                  </a:lnTo>
                  <a:cubicBezTo>
                    <a:pt x="12142" y="200043"/>
                    <a:pt x="11709" y="200510"/>
                    <a:pt x="11175" y="20051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2" name="Google Shape;482;p22"/>
            <p:cNvSpPr/>
            <p:nvPr/>
          </p:nvSpPr>
          <p:spPr>
            <a:xfrm>
              <a:off x="3795375" y="1285525"/>
              <a:ext cx="176000" cy="4883525"/>
            </a:xfrm>
            <a:custGeom>
              <a:avLst/>
              <a:gdLst/>
              <a:ahLst/>
              <a:cxnLst/>
              <a:rect l="l" t="t" r="r" b="b"/>
              <a:pathLst>
                <a:path w="7040" h="195341" fill="none" extrusionOk="0">
                  <a:moveTo>
                    <a:pt x="6072" y="195340"/>
                  </a:moveTo>
                  <a:lnTo>
                    <a:pt x="968" y="195340"/>
                  </a:lnTo>
                  <a:cubicBezTo>
                    <a:pt x="434" y="195340"/>
                    <a:pt x="1" y="194907"/>
                    <a:pt x="1" y="194373"/>
                  </a:cubicBezTo>
                  <a:lnTo>
                    <a:pt x="1" y="3537"/>
                  </a:lnTo>
                  <a:cubicBezTo>
                    <a:pt x="1" y="1568"/>
                    <a:pt x="1569" y="1"/>
                    <a:pt x="3503" y="1"/>
                  </a:cubicBezTo>
                  <a:lnTo>
                    <a:pt x="3503" y="1"/>
                  </a:lnTo>
                  <a:cubicBezTo>
                    <a:pt x="5471" y="1"/>
                    <a:pt x="7039" y="1568"/>
                    <a:pt x="7039" y="3537"/>
                  </a:cubicBezTo>
                  <a:lnTo>
                    <a:pt x="7039" y="194373"/>
                  </a:lnTo>
                  <a:cubicBezTo>
                    <a:pt x="7039" y="194907"/>
                    <a:pt x="6605" y="195340"/>
                    <a:pt x="6072" y="19534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3" name="Google Shape;483;p22"/>
            <p:cNvSpPr/>
            <p:nvPr/>
          </p:nvSpPr>
          <p:spPr>
            <a:xfrm>
              <a:off x="3858750" y="1349750"/>
              <a:ext cx="49225" cy="4755075"/>
            </a:xfrm>
            <a:custGeom>
              <a:avLst/>
              <a:gdLst/>
              <a:ahLst/>
              <a:cxnLst/>
              <a:rect l="l" t="t" r="r" b="b"/>
              <a:pathLst>
                <a:path w="1969" h="190203" fill="none" extrusionOk="0">
                  <a:moveTo>
                    <a:pt x="968" y="190203"/>
                  </a:moveTo>
                  <a:lnTo>
                    <a:pt x="968" y="190203"/>
                  </a:lnTo>
                  <a:cubicBezTo>
                    <a:pt x="435" y="190203"/>
                    <a:pt x="1" y="189769"/>
                    <a:pt x="1" y="189236"/>
                  </a:cubicBezTo>
                  <a:lnTo>
                    <a:pt x="1" y="1001"/>
                  </a:lnTo>
                  <a:cubicBezTo>
                    <a:pt x="1" y="434"/>
                    <a:pt x="435" y="0"/>
                    <a:pt x="968" y="0"/>
                  </a:cubicBezTo>
                  <a:lnTo>
                    <a:pt x="968" y="0"/>
                  </a:lnTo>
                  <a:cubicBezTo>
                    <a:pt x="1502" y="0"/>
                    <a:pt x="1936" y="434"/>
                    <a:pt x="1936" y="1001"/>
                  </a:cubicBezTo>
                  <a:lnTo>
                    <a:pt x="1936" y="189236"/>
                  </a:lnTo>
                  <a:cubicBezTo>
                    <a:pt x="1969" y="189769"/>
                    <a:pt x="1502" y="190203"/>
                    <a:pt x="968" y="19020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84" name="Google Shape;484;p22"/>
          <p:cNvSpPr/>
          <p:nvPr/>
        </p:nvSpPr>
        <p:spPr>
          <a:xfrm rot="-7331171">
            <a:off x="-875337" y="5920161"/>
            <a:ext cx="1881081" cy="1881081"/>
          </a:xfrm>
          <a:prstGeom prst="ellipse">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85" name="Google Shape;485;p22"/>
          <p:cNvSpPr/>
          <p:nvPr/>
        </p:nvSpPr>
        <p:spPr>
          <a:xfrm rot="-6411667">
            <a:off x="-1555517" y="6443282"/>
            <a:ext cx="5285764" cy="2732156"/>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86" name="Google Shape;486;p22"/>
          <p:cNvSpPr/>
          <p:nvPr/>
        </p:nvSpPr>
        <p:spPr>
          <a:xfrm rot="-6411667">
            <a:off x="7861150" y="-1284985"/>
            <a:ext cx="5285764" cy="2732156"/>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60603103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two columns 2">
  <p:cSld name="Title and two columns 2">
    <p:spTree>
      <p:nvGrpSpPr>
        <p:cNvPr id="1" name="Shape 487"/>
        <p:cNvGrpSpPr/>
        <p:nvPr/>
      </p:nvGrpSpPr>
      <p:grpSpPr>
        <a:xfrm>
          <a:off x="0" y="0"/>
          <a:ext cx="0" cy="0"/>
          <a:chOff x="0" y="0"/>
          <a:chExt cx="0" cy="0"/>
        </a:xfrm>
      </p:grpSpPr>
      <p:sp>
        <p:nvSpPr>
          <p:cNvPr id="488" name="Google Shape;488;p23"/>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atin typeface="Jost Medium" pitchFamily="2" charset="0"/>
                <a:ea typeface="Jost Medium" pitchFamily="2" charset="0"/>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pt-BR"/>
              <a:t>Clique para editar o título Mestre</a:t>
            </a:r>
            <a:endParaRPr/>
          </a:p>
        </p:txBody>
      </p:sp>
      <p:sp>
        <p:nvSpPr>
          <p:cNvPr id="489" name="Google Shape;489;p23"/>
          <p:cNvSpPr txBox="1">
            <a:spLocks noGrp="1"/>
          </p:cNvSpPr>
          <p:nvPr>
            <p:ph type="subTitle" idx="1"/>
          </p:nvPr>
        </p:nvSpPr>
        <p:spPr>
          <a:xfrm>
            <a:off x="6646919" y="2021567"/>
            <a:ext cx="3930400" cy="383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b="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pt-BR"/>
              <a:t>Clique para editar o estilo do subtítulo Mestre</a:t>
            </a:r>
            <a:endParaRPr/>
          </a:p>
        </p:txBody>
      </p:sp>
      <p:sp>
        <p:nvSpPr>
          <p:cNvPr id="490" name="Google Shape;490;p23"/>
          <p:cNvSpPr txBox="1">
            <a:spLocks noGrp="1"/>
          </p:cNvSpPr>
          <p:nvPr>
            <p:ph type="subTitle" idx="2"/>
          </p:nvPr>
        </p:nvSpPr>
        <p:spPr>
          <a:xfrm>
            <a:off x="1614667" y="2021567"/>
            <a:ext cx="3930400" cy="383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b="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pt-BR"/>
              <a:t>Clique para editar o estilo do subtítulo Mestre</a:t>
            </a:r>
            <a:endParaRPr/>
          </a:p>
        </p:txBody>
      </p:sp>
      <p:sp>
        <p:nvSpPr>
          <p:cNvPr id="491" name="Google Shape;491;p23"/>
          <p:cNvSpPr/>
          <p:nvPr/>
        </p:nvSpPr>
        <p:spPr>
          <a:xfrm rot="9800024">
            <a:off x="-2579304" y="463852"/>
            <a:ext cx="5285375" cy="2731955"/>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92" name="Google Shape;492;p23"/>
          <p:cNvSpPr/>
          <p:nvPr/>
        </p:nvSpPr>
        <p:spPr>
          <a:xfrm rot="9645197">
            <a:off x="8763143" y="5603724"/>
            <a:ext cx="5284604" cy="2731557"/>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93" name="Google Shape;493;p23"/>
          <p:cNvSpPr/>
          <p:nvPr/>
        </p:nvSpPr>
        <p:spPr>
          <a:xfrm rot="2427887">
            <a:off x="7189843" y="390983"/>
            <a:ext cx="8849573" cy="432127"/>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94" name="Google Shape;494;p23"/>
          <p:cNvSpPr/>
          <p:nvPr/>
        </p:nvSpPr>
        <p:spPr>
          <a:xfrm>
            <a:off x="-1001616" y="5861167"/>
            <a:ext cx="2130000" cy="2130000"/>
          </a:xfrm>
          <a:prstGeom prst="ellipse">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36660656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495"/>
        <p:cNvGrpSpPr/>
        <p:nvPr/>
      </p:nvGrpSpPr>
      <p:grpSpPr>
        <a:xfrm>
          <a:off x="0" y="0"/>
          <a:ext cx="0" cy="0"/>
          <a:chOff x="0" y="0"/>
          <a:chExt cx="0" cy="0"/>
        </a:xfrm>
      </p:grpSpPr>
      <p:sp>
        <p:nvSpPr>
          <p:cNvPr id="496" name="Google Shape;496;p24"/>
          <p:cNvSpPr/>
          <p:nvPr/>
        </p:nvSpPr>
        <p:spPr>
          <a:xfrm>
            <a:off x="10061984" y="-1536633"/>
            <a:ext cx="2130000" cy="2130000"/>
          </a:xfrm>
          <a:prstGeom prst="ellipse">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97" name="Google Shape;497;p24"/>
          <p:cNvSpPr/>
          <p:nvPr/>
        </p:nvSpPr>
        <p:spPr>
          <a:xfrm>
            <a:off x="332495" y="6243067"/>
            <a:ext cx="1518800" cy="1518800"/>
          </a:xfrm>
          <a:prstGeom prst="ellipse">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98" name="Google Shape;498;p24"/>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atin typeface="Jost Medium" pitchFamily="2" charset="0"/>
                <a:ea typeface="Jost Medium" pitchFamily="2" charset="0"/>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pt-BR"/>
              <a:t>Clique para editar o título Mestre</a:t>
            </a:r>
            <a:endParaRPr/>
          </a:p>
        </p:txBody>
      </p:sp>
      <p:sp>
        <p:nvSpPr>
          <p:cNvPr id="499" name="Google Shape;499;p24"/>
          <p:cNvSpPr txBox="1">
            <a:spLocks noGrp="1"/>
          </p:cNvSpPr>
          <p:nvPr>
            <p:ph type="subTitle" idx="1"/>
          </p:nvPr>
        </p:nvSpPr>
        <p:spPr>
          <a:xfrm>
            <a:off x="1250168" y="4036471"/>
            <a:ext cx="2900400" cy="1159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r>
              <a:rPr lang="pt-BR"/>
              <a:t>Clique para editar o estilo do subtítulo Mestre</a:t>
            </a:r>
            <a:endParaRPr/>
          </a:p>
        </p:txBody>
      </p:sp>
      <p:sp>
        <p:nvSpPr>
          <p:cNvPr id="500" name="Google Shape;500;p24"/>
          <p:cNvSpPr txBox="1">
            <a:spLocks noGrp="1"/>
          </p:cNvSpPr>
          <p:nvPr>
            <p:ph type="subTitle" idx="2"/>
          </p:nvPr>
        </p:nvSpPr>
        <p:spPr>
          <a:xfrm>
            <a:off x="4645796" y="4036471"/>
            <a:ext cx="2900400" cy="1159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r>
              <a:rPr lang="pt-BR"/>
              <a:t>Clique para editar o estilo do subtítulo Mestre</a:t>
            </a:r>
            <a:endParaRPr/>
          </a:p>
        </p:txBody>
      </p:sp>
      <p:sp>
        <p:nvSpPr>
          <p:cNvPr id="501" name="Google Shape;501;p24"/>
          <p:cNvSpPr txBox="1">
            <a:spLocks noGrp="1"/>
          </p:cNvSpPr>
          <p:nvPr>
            <p:ph type="subTitle" idx="3"/>
          </p:nvPr>
        </p:nvSpPr>
        <p:spPr>
          <a:xfrm>
            <a:off x="8041432" y="4036471"/>
            <a:ext cx="2900400" cy="1159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r>
              <a:rPr lang="pt-BR"/>
              <a:t>Clique para editar o estilo do subtítulo Mestre</a:t>
            </a:r>
            <a:endParaRPr/>
          </a:p>
        </p:txBody>
      </p:sp>
      <p:sp>
        <p:nvSpPr>
          <p:cNvPr id="502" name="Google Shape;502;p24"/>
          <p:cNvSpPr txBox="1">
            <a:spLocks noGrp="1"/>
          </p:cNvSpPr>
          <p:nvPr>
            <p:ph type="subTitle" idx="4"/>
          </p:nvPr>
        </p:nvSpPr>
        <p:spPr>
          <a:xfrm>
            <a:off x="1250167" y="3388767"/>
            <a:ext cx="2900400" cy="7452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933">
                <a:latin typeface="Cinzel SemiBold"/>
                <a:ea typeface="Cinzel SemiBold"/>
                <a:cs typeface="Cinzel SemiBold"/>
                <a:sym typeface="Cinzel SemiBold"/>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r>
              <a:rPr lang="pt-BR"/>
              <a:t>Clique para editar o estilo do subtítulo Mestre</a:t>
            </a:r>
            <a:endParaRPr/>
          </a:p>
        </p:txBody>
      </p:sp>
      <p:sp>
        <p:nvSpPr>
          <p:cNvPr id="503" name="Google Shape;503;p24"/>
          <p:cNvSpPr txBox="1">
            <a:spLocks noGrp="1"/>
          </p:cNvSpPr>
          <p:nvPr>
            <p:ph type="subTitle" idx="5"/>
          </p:nvPr>
        </p:nvSpPr>
        <p:spPr>
          <a:xfrm>
            <a:off x="4645800" y="3388767"/>
            <a:ext cx="2900400" cy="7452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933">
                <a:latin typeface="Cinzel SemiBold"/>
                <a:ea typeface="Cinzel SemiBold"/>
                <a:cs typeface="Cinzel SemiBold"/>
                <a:sym typeface="Cinzel SemiBold"/>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r>
              <a:rPr lang="pt-BR"/>
              <a:t>Clique para editar o estilo do subtítulo Mestre</a:t>
            </a:r>
            <a:endParaRPr/>
          </a:p>
        </p:txBody>
      </p:sp>
      <p:sp>
        <p:nvSpPr>
          <p:cNvPr id="504" name="Google Shape;504;p24"/>
          <p:cNvSpPr txBox="1">
            <a:spLocks noGrp="1"/>
          </p:cNvSpPr>
          <p:nvPr>
            <p:ph type="subTitle" idx="6"/>
          </p:nvPr>
        </p:nvSpPr>
        <p:spPr>
          <a:xfrm>
            <a:off x="8041433" y="3388767"/>
            <a:ext cx="2900400" cy="7452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933">
                <a:latin typeface="Cinzel SemiBold"/>
                <a:ea typeface="Cinzel SemiBold"/>
                <a:cs typeface="Cinzel SemiBold"/>
                <a:sym typeface="Cinzel SemiBold"/>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r>
              <a:rPr lang="pt-BR"/>
              <a:t>Clique para editar o estilo do subtítulo Mestre</a:t>
            </a:r>
            <a:endParaRPr/>
          </a:p>
        </p:txBody>
      </p:sp>
      <p:sp>
        <p:nvSpPr>
          <p:cNvPr id="505" name="Google Shape;505;p24"/>
          <p:cNvSpPr/>
          <p:nvPr/>
        </p:nvSpPr>
        <p:spPr>
          <a:xfrm rot="9800024">
            <a:off x="-2579304" y="463852"/>
            <a:ext cx="5285375" cy="2731955"/>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506" name="Google Shape;506;p24"/>
          <p:cNvGrpSpPr/>
          <p:nvPr/>
        </p:nvGrpSpPr>
        <p:grpSpPr>
          <a:xfrm rot="5400000" flipH="1">
            <a:off x="-4439050" y="2075036"/>
            <a:ext cx="2128339" cy="8876017"/>
            <a:chOff x="3030675" y="511650"/>
            <a:chExt cx="1705400" cy="6431275"/>
          </a:xfrm>
        </p:grpSpPr>
        <p:sp>
          <p:nvSpPr>
            <p:cNvPr id="507" name="Google Shape;507;p24"/>
            <p:cNvSpPr/>
            <p:nvPr/>
          </p:nvSpPr>
          <p:spPr>
            <a:xfrm>
              <a:off x="3030675" y="511650"/>
              <a:ext cx="1705400" cy="6431275"/>
            </a:xfrm>
            <a:custGeom>
              <a:avLst/>
              <a:gdLst/>
              <a:ahLst/>
              <a:cxnLst/>
              <a:rect l="l" t="t" r="r" b="b"/>
              <a:pathLst>
                <a:path w="68216" h="257251" fill="none" extrusionOk="0">
                  <a:moveTo>
                    <a:pt x="67248" y="257251"/>
                  </a:moveTo>
                  <a:lnTo>
                    <a:pt x="968" y="257251"/>
                  </a:lnTo>
                  <a:cubicBezTo>
                    <a:pt x="434" y="257251"/>
                    <a:pt x="0" y="256817"/>
                    <a:pt x="0" y="256284"/>
                  </a:cubicBezTo>
                  <a:lnTo>
                    <a:pt x="0" y="34091"/>
                  </a:lnTo>
                  <a:cubicBezTo>
                    <a:pt x="0" y="15278"/>
                    <a:pt x="15278" y="0"/>
                    <a:pt x="34091" y="0"/>
                  </a:cubicBezTo>
                  <a:lnTo>
                    <a:pt x="34091" y="0"/>
                  </a:lnTo>
                  <a:cubicBezTo>
                    <a:pt x="52938" y="0"/>
                    <a:pt x="68216" y="15278"/>
                    <a:pt x="68216" y="34091"/>
                  </a:cubicBezTo>
                  <a:lnTo>
                    <a:pt x="68216" y="256284"/>
                  </a:lnTo>
                  <a:cubicBezTo>
                    <a:pt x="68216" y="256817"/>
                    <a:pt x="67782" y="257251"/>
                    <a:pt x="67248" y="25725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8" name="Google Shape;508;p24"/>
            <p:cNvSpPr/>
            <p:nvPr/>
          </p:nvSpPr>
          <p:spPr>
            <a:xfrm>
              <a:off x="3094050" y="575850"/>
              <a:ext cx="1577825" cy="6302875"/>
            </a:xfrm>
            <a:custGeom>
              <a:avLst/>
              <a:gdLst/>
              <a:ahLst/>
              <a:cxnLst/>
              <a:rect l="l" t="t" r="r" b="b"/>
              <a:pathLst>
                <a:path w="63113" h="252115" fill="none" extrusionOk="0">
                  <a:moveTo>
                    <a:pt x="62145" y="252114"/>
                  </a:moveTo>
                  <a:lnTo>
                    <a:pt x="968" y="252114"/>
                  </a:lnTo>
                  <a:cubicBezTo>
                    <a:pt x="434" y="252114"/>
                    <a:pt x="0" y="251681"/>
                    <a:pt x="0" y="251147"/>
                  </a:cubicBezTo>
                  <a:lnTo>
                    <a:pt x="0" y="31557"/>
                  </a:lnTo>
                  <a:cubicBezTo>
                    <a:pt x="0" y="14144"/>
                    <a:pt x="14144" y="1"/>
                    <a:pt x="31556" y="1"/>
                  </a:cubicBezTo>
                  <a:lnTo>
                    <a:pt x="31556" y="1"/>
                  </a:lnTo>
                  <a:cubicBezTo>
                    <a:pt x="49002" y="1"/>
                    <a:pt x="63112" y="14144"/>
                    <a:pt x="63112" y="31557"/>
                  </a:cubicBezTo>
                  <a:lnTo>
                    <a:pt x="63112" y="251147"/>
                  </a:lnTo>
                  <a:cubicBezTo>
                    <a:pt x="63112" y="251681"/>
                    <a:pt x="62678" y="252114"/>
                    <a:pt x="62145" y="25211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9" name="Google Shape;509;p24"/>
            <p:cNvSpPr/>
            <p:nvPr/>
          </p:nvSpPr>
          <p:spPr>
            <a:xfrm>
              <a:off x="3158250" y="640900"/>
              <a:ext cx="1450225" cy="6173600"/>
            </a:xfrm>
            <a:custGeom>
              <a:avLst/>
              <a:gdLst/>
              <a:ahLst/>
              <a:cxnLst/>
              <a:rect l="l" t="t" r="r" b="b"/>
              <a:pathLst>
                <a:path w="58009" h="246944" fill="none" extrusionOk="0">
                  <a:moveTo>
                    <a:pt x="57042" y="246944"/>
                  </a:moveTo>
                  <a:lnTo>
                    <a:pt x="968" y="246944"/>
                  </a:lnTo>
                  <a:cubicBezTo>
                    <a:pt x="435" y="246944"/>
                    <a:pt x="1" y="246510"/>
                    <a:pt x="1" y="245943"/>
                  </a:cubicBezTo>
                  <a:lnTo>
                    <a:pt x="1" y="28988"/>
                  </a:lnTo>
                  <a:cubicBezTo>
                    <a:pt x="1" y="12976"/>
                    <a:pt x="12977" y="1"/>
                    <a:pt x="28988" y="1"/>
                  </a:cubicBezTo>
                  <a:lnTo>
                    <a:pt x="28988" y="1"/>
                  </a:lnTo>
                  <a:cubicBezTo>
                    <a:pt x="45033" y="1"/>
                    <a:pt x="58009" y="12976"/>
                    <a:pt x="58009" y="28988"/>
                  </a:cubicBezTo>
                  <a:lnTo>
                    <a:pt x="58009" y="245943"/>
                  </a:lnTo>
                  <a:cubicBezTo>
                    <a:pt x="58009" y="246477"/>
                    <a:pt x="57575" y="246944"/>
                    <a:pt x="57042" y="24694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0" name="Google Shape;510;p24"/>
            <p:cNvSpPr/>
            <p:nvPr/>
          </p:nvSpPr>
          <p:spPr>
            <a:xfrm>
              <a:off x="3221650" y="705125"/>
              <a:ext cx="1323450" cy="6044350"/>
            </a:xfrm>
            <a:custGeom>
              <a:avLst/>
              <a:gdLst/>
              <a:ahLst/>
              <a:cxnLst/>
              <a:rect l="l" t="t" r="r" b="b"/>
              <a:pathLst>
                <a:path w="52938" h="241774" fill="none" extrusionOk="0">
                  <a:moveTo>
                    <a:pt x="51937" y="241773"/>
                  </a:moveTo>
                  <a:lnTo>
                    <a:pt x="967" y="241773"/>
                  </a:lnTo>
                  <a:cubicBezTo>
                    <a:pt x="434" y="241773"/>
                    <a:pt x="0" y="241339"/>
                    <a:pt x="0" y="240806"/>
                  </a:cubicBezTo>
                  <a:lnTo>
                    <a:pt x="0" y="26452"/>
                  </a:lnTo>
                  <a:cubicBezTo>
                    <a:pt x="0" y="11842"/>
                    <a:pt x="11842" y="0"/>
                    <a:pt x="26452" y="0"/>
                  </a:cubicBezTo>
                  <a:lnTo>
                    <a:pt x="26452" y="0"/>
                  </a:lnTo>
                  <a:cubicBezTo>
                    <a:pt x="41096" y="0"/>
                    <a:pt x="52938" y="11842"/>
                    <a:pt x="52938" y="26452"/>
                  </a:cubicBezTo>
                  <a:lnTo>
                    <a:pt x="52938" y="240806"/>
                  </a:lnTo>
                  <a:cubicBezTo>
                    <a:pt x="52938" y="241339"/>
                    <a:pt x="52504" y="241773"/>
                    <a:pt x="51937" y="24177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1" name="Google Shape;511;p24"/>
            <p:cNvSpPr/>
            <p:nvPr/>
          </p:nvSpPr>
          <p:spPr>
            <a:xfrm>
              <a:off x="3285025" y="769325"/>
              <a:ext cx="1195875" cy="5915925"/>
            </a:xfrm>
            <a:custGeom>
              <a:avLst/>
              <a:gdLst/>
              <a:ahLst/>
              <a:cxnLst/>
              <a:rect l="l" t="t" r="r" b="b"/>
              <a:pathLst>
                <a:path w="47835" h="236637" fill="none" extrusionOk="0">
                  <a:moveTo>
                    <a:pt x="46867" y="236637"/>
                  </a:moveTo>
                  <a:lnTo>
                    <a:pt x="1001" y="236637"/>
                  </a:lnTo>
                  <a:cubicBezTo>
                    <a:pt x="467" y="236637"/>
                    <a:pt x="0" y="236203"/>
                    <a:pt x="0" y="235669"/>
                  </a:cubicBezTo>
                  <a:lnTo>
                    <a:pt x="0" y="23918"/>
                  </a:lnTo>
                  <a:cubicBezTo>
                    <a:pt x="0" y="10708"/>
                    <a:pt x="10708" y="1"/>
                    <a:pt x="23917" y="1"/>
                  </a:cubicBezTo>
                  <a:lnTo>
                    <a:pt x="23917" y="1"/>
                  </a:lnTo>
                  <a:cubicBezTo>
                    <a:pt x="37127" y="1"/>
                    <a:pt x="47834" y="10708"/>
                    <a:pt x="47834" y="23918"/>
                  </a:cubicBezTo>
                  <a:lnTo>
                    <a:pt x="47834" y="235669"/>
                  </a:lnTo>
                  <a:cubicBezTo>
                    <a:pt x="47834" y="236203"/>
                    <a:pt x="47401" y="236637"/>
                    <a:pt x="46867" y="236637"/>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2" name="Google Shape;512;p24"/>
            <p:cNvSpPr/>
            <p:nvPr/>
          </p:nvSpPr>
          <p:spPr>
            <a:xfrm>
              <a:off x="3349225" y="834375"/>
              <a:ext cx="1068300" cy="5786675"/>
            </a:xfrm>
            <a:custGeom>
              <a:avLst/>
              <a:gdLst/>
              <a:ahLst/>
              <a:cxnLst/>
              <a:rect l="l" t="t" r="r" b="b"/>
              <a:pathLst>
                <a:path w="42732" h="231467" fill="none" extrusionOk="0">
                  <a:moveTo>
                    <a:pt x="41764" y="231466"/>
                  </a:moveTo>
                  <a:lnTo>
                    <a:pt x="968" y="231466"/>
                  </a:lnTo>
                  <a:cubicBezTo>
                    <a:pt x="434" y="231466"/>
                    <a:pt x="1" y="231032"/>
                    <a:pt x="1" y="230465"/>
                  </a:cubicBezTo>
                  <a:lnTo>
                    <a:pt x="1" y="21349"/>
                  </a:lnTo>
                  <a:cubicBezTo>
                    <a:pt x="1" y="9541"/>
                    <a:pt x="9574" y="0"/>
                    <a:pt x="21349" y="0"/>
                  </a:cubicBezTo>
                  <a:lnTo>
                    <a:pt x="21349" y="0"/>
                  </a:lnTo>
                  <a:cubicBezTo>
                    <a:pt x="33158" y="0"/>
                    <a:pt x="42731" y="9541"/>
                    <a:pt x="42731" y="21349"/>
                  </a:cubicBezTo>
                  <a:lnTo>
                    <a:pt x="42731" y="230465"/>
                  </a:lnTo>
                  <a:cubicBezTo>
                    <a:pt x="42731" y="231032"/>
                    <a:pt x="42298" y="231466"/>
                    <a:pt x="41764" y="23146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3" name="Google Shape;513;p24"/>
            <p:cNvSpPr/>
            <p:nvPr/>
          </p:nvSpPr>
          <p:spPr>
            <a:xfrm>
              <a:off x="3412600" y="898575"/>
              <a:ext cx="940700" cy="5657425"/>
            </a:xfrm>
            <a:custGeom>
              <a:avLst/>
              <a:gdLst/>
              <a:ahLst/>
              <a:cxnLst/>
              <a:rect l="l" t="t" r="r" b="b"/>
              <a:pathLst>
                <a:path w="37628" h="226297" fill="none" extrusionOk="0">
                  <a:moveTo>
                    <a:pt x="36660" y="226296"/>
                  </a:moveTo>
                  <a:lnTo>
                    <a:pt x="968" y="226296"/>
                  </a:lnTo>
                  <a:cubicBezTo>
                    <a:pt x="434" y="226296"/>
                    <a:pt x="1" y="225863"/>
                    <a:pt x="1" y="225329"/>
                  </a:cubicBezTo>
                  <a:lnTo>
                    <a:pt x="1" y="18814"/>
                  </a:lnTo>
                  <a:cubicBezTo>
                    <a:pt x="1" y="8440"/>
                    <a:pt x="8440" y="1"/>
                    <a:pt x="18814" y="1"/>
                  </a:cubicBezTo>
                  <a:lnTo>
                    <a:pt x="18814" y="1"/>
                  </a:lnTo>
                  <a:cubicBezTo>
                    <a:pt x="29222" y="1"/>
                    <a:pt x="37628" y="8440"/>
                    <a:pt x="37628" y="18814"/>
                  </a:cubicBezTo>
                  <a:lnTo>
                    <a:pt x="37628" y="225329"/>
                  </a:lnTo>
                  <a:cubicBezTo>
                    <a:pt x="37628" y="225863"/>
                    <a:pt x="37194" y="226296"/>
                    <a:pt x="36660" y="22629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4" name="Google Shape;514;p24"/>
            <p:cNvSpPr/>
            <p:nvPr/>
          </p:nvSpPr>
          <p:spPr>
            <a:xfrm>
              <a:off x="3476825" y="962800"/>
              <a:ext cx="813100" cy="5528975"/>
            </a:xfrm>
            <a:custGeom>
              <a:avLst/>
              <a:gdLst/>
              <a:ahLst/>
              <a:cxnLst/>
              <a:rect l="l" t="t" r="r" b="b"/>
              <a:pathLst>
                <a:path w="32524" h="221159" fill="none" extrusionOk="0">
                  <a:moveTo>
                    <a:pt x="31556" y="221159"/>
                  </a:moveTo>
                  <a:lnTo>
                    <a:pt x="968" y="221159"/>
                  </a:lnTo>
                  <a:cubicBezTo>
                    <a:pt x="434" y="221159"/>
                    <a:pt x="0" y="220725"/>
                    <a:pt x="0" y="220191"/>
                  </a:cubicBezTo>
                  <a:lnTo>
                    <a:pt x="0" y="16279"/>
                  </a:lnTo>
                  <a:cubicBezTo>
                    <a:pt x="0" y="7306"/>
                    <a:pt x="7272" y="0"/>
                    <a:pt x="16245" y="0"/>
                  </a:cubicBezTo>
                  <a:lnTo>
                    <a:pt x="16245" y="0"/>
                  </a:lnTo>
                  <a:cubicBezTo>
                    <a:pt x="25252" y="0"/>
                    <a:pt x="32524" y="7306"/>
                    <a:pt x="32524" y="16279"/>
                  </a:cubicBezTo>
                  <a:lnTo>
                    <a:pt x="32524" y="220191"/>
                  </a:lnTo>
                  <a:cubicBezTo>
                    <a:pt x="32524" y="220725"/>
                    <a:pt x="32090" y="221159"/>
                    <a:pt x="31556" y="221159"/>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5" name="Google Shape;515;p24"/>
            <p:cNvSpPr/>
            <p:nvPr/>
          </p:nvSpPr>
          <p:spPr>
            <a:xfrm>
              <a:off x="3540200" y="1027850"/>
              <a:ext cx="686350" cy="5399725"/>
            </a:xfrm>
            <a:custGeom>
              <a:avLst/>
              <a:gdLst/>
              <a:ahLst/>
              <a:cxnLst/>
              <a:rect l="l" t="t" r="r" b="b"/>
              <a:pathLst>
                <a:path w="27454" h="215989" fill="none" extrusionOk="0">
                  <a:moveTo>
                    <a:pt x="26453" y="215988"/>
                  </a:moveTo>
                  <a:lnTo>
                    <a:pt x="968" y="215988"/>
                  </a:lnTo>
                  <a:cubicBezTo>
                    <a:pt x="434" y="215988"/>
                    <a:pt x="0" y="215521"/>
                    <a:pt x="0" y="214988"/>
                  </a:cubicBezTo>
                  <a:lnTo>
                    <a:pt x="0" y="13710"/>
                  </a:lnTo>
                  <a:cubicBezTo>
                    <a:pt x="0" y="6138"/>
                    <a:pt x="6138" y="0"/>
                    <a:pt x="13710" y="0"/>
                  </a:cubicBezTo>
                  <a:lnTo>
                    <a:pt x="13710" y="0"/>
                  </a:lnTo>
                  <a:cubicBezTo>
                    <a:pt x="21282" y="0"/>
                    <a:pt x="27420" y="6138"/>
                    <a:pt x="27420" y="13710"/>
                  </a:cubicBezTo>
                  <a:lnTo>
                    <a:pt x="27420" y="214988"/>
                  </a:lnTo>
                  <a:cubicBezTo>
                    <a:pt x="27453" y="215521"/>
                    <a:pt x="27020" y="215988"/>
                    <a:pt x="26453" y="21598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6" name="Google Shape;516;p24"/>
            <p:cNvSpPr/>
            <p:nvPr/>
          </p:nvSpPr>
          <p:spPr>
            <a:xfrm>
              <a:off x="3603575" y="1092050"/>
              <a:ext cx="558750" cy="5270475"/>
            </a:xfrm>
            <a:custGeom>
              <a:avLst/>
              <a:gdLst/>
              <a:ahLst/>
              <a:cxnLst/>
              <a:rect l="l" t="t" r="r" b="b"/>
              <a:pathLst>
                <a:path w="22350" h="210819" fill="none" extrusionOk="0">
                  <a:moveTo>
                    <a:pt x="21383" y="210818"/>
                  </a:moveTo>
                  <a:lnTo>
                    <a:pt x="1001" y="210818"/>
                  </a:lnTo>
                  <a:cubicBezTo>
                    <a:pt x="468" y="210818"/>
                    <a:pt x="1" y="210385"/>
                    <a:pt x="1" y="209851"/>
                  </a:cubicBezTo>
                  <a:lnTo>
                    <a:pt x="1" y="11175"/>
                  </a:lnTo>
                  <a:cubicBezTo>
                    <a:pt x="1" y="5004"/>
                    <a:pt x="5004" y="1"/>
                    <a:pt x="11175" y="1"/>
                  </a:cubicBezTo>
                  <a:lnTo>
                    <a:pt x="11175" y="1"/>
                  </a:lnTo>
                  <a:cubicBezTo>
                    <a:pt x="17346" y="1"/>
                    <a:pt x="22350" y="5004"/>
                    <a:pt x="22350" y="11175"/>
                  </a:cubicBezTo>
                  <a:lnTo>
                    <a:pt x="22350" y="209851"/>
                  </a:lnTo>
                  <a:cubicBezTo>
                    <a:pt x="22350" y="210385"/>
                    <a:pt x="21916" y="210818"/>
                    <a:pt x="21383" y="21081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7" name="Google Shape;517;p24"/>
            <p:cNvSpPr/>
            <p:nvPr/>
          </p:nvSpPr>
          <p:spPr>
            <a:xfrm>
              <a:off x="3667800" y="1156275"/>
              <a:ext cx="431150" cy="5142025"/>
            </a:xfrm>
            <a:custGeom>
              <a:avLst/>
              <a:gdLst/>
              <a:ahLst/>
              <a:cxnLst/>
              <a:rect l="l" t="t" r="r" b="b"/>
              <a:pathLst>
                <a:path w="17246" h="205681" fill="none" extrusionOk="0">
                  <a:moveTo>
                    <a:pt x="16278" y="205681"/>
                  </a:moveTo>
                  <a:lnTo>
                    <a:pt x="967" y="205681"/>
                  </a:lnTo>
                  <a:cubicBezTo>
                    <a:pt x="434" y="205681"/>
                    <a:pt x="0" y="205247"/>
                    <a:pt x="0" y="204714"/>
                  </a:cubicBezTo>
                  <a:lnTo>
                    <a:pt x="0" y="8640"/>
                  </a:lnTo>
                  <a:cubicBezTo>
                    <a:pt x="0" y="3870"/>
                    <a:pt x="3870" y="0"/>
                    <a:pt x="8606" y="0"/>
                  </a:cubicBezTo>
                  <a:lnTo>
                    <a:pt x="8606" y="0"/>
                  </a:lnTo>
                  <a:cubicBezTo>
                    <a:pt x="13376" y="0"/>
                    <a:pt x="17246" y="3870"/>
                    <a:pt x="17246" y="8640"/>
                  </a:cubicBezTo>
                  <a:lnTo>
                    <a:pt x="17246" y="204714"/>
                  </a:lnTo>
                  <a:cubicBezTo>
                    <a:pt x="17246" y="205247"/>
                    <a:pt x="16812" y="205681"/>
                    <a:pt x="16278" y="20568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8" name="Google Shape;518;p24"/>
            <p:cNvSpPr/>
            <p:nvPr/>
          </p:nvSpPr>
          <p:spPr>
            <a:xfrm>
              <a:off x="3731175" y="1221325"/>
              <a:ext cx="304400" cy="5012775"/>
            </a:xfrm>
            <a:custGeom>
              <a:avLst/>
              <a:gdLst/>
              <a:ahLst/>
              <a:cxnLst/>
              <a:rect l="l" t="t" r="r" b="b"/>
              <a:pathLst>
                <a:path w="12176" h="200511" fill="none" extrusionOk="0">
                  <a:moveTo>
                    <a:pt x="11175" y="200510"/>
                  </a:moveTo>
                  <a:lnTo>
                    <a:pt x="1001" y="200510"/>
                  </a:lnTo>
                  <a:cubicBezTo>
                    <a:pt x="434" y="200510"/>
                    <a:pt x="0" y="200043"/>
                    <a:pt x="0" y="199510"/>
                  </a:cubicBezTo>
                  <a:lnTo>
                    <a:pt x="0" y="6071"/>
                  </a:lnTo>
                  <a:cubicBezTo>
                    <a:pt x="0" y="2702"/>
                    <a:pt x="2736" y="0"/>
                    <a:pt x="6071" y="0"/>
                  </a:cubicBezTo>
                  <a:lnTo>
                    <a:pt x="6071" y="0"/>
                  </a:lnTo>
                  <a:cubicBezTo>
                    <a:pt x="9440" y="0"/>
                    <a:pt x="12176" y="2702"/>
                    <a:pt x="12176" y="6071"/>
                  </a:cubicBezTo>
                  <a:lnTo>
                    <a:pt x="12176" y="199510"/>
                  </a:lnTo>
                  <a:cubicBezTo>
                    <a:pt x="12142" y="200043"/>
                    <a:pt x="11709" y="200510"/>
                    <a:pt x="11175" y="20051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9" name="Google Shape;519;p24"/>
            <p:cNvSpPr/>
            <p:nvPr/>
          </p:nvSpPr>
          <p:spPr>
            <a:xfrm>
              <a:off x="3795375" y="1285525"/>
              <a:ext cx="176000" cy="4883525"/>
            </a:xfrm>
            <a:custGeom>
              <a:avLst/>
              <a:gdLst/>
              <a:ahLst/>
              <a:cxnLst/>
              <a:rect l="l" t="t" r="r" b="b"/>
              <a:pathLst>
                <a:path w="7040" h="195341" fill="none" extrusionOk="0">
                  <a:moveTo>
                    <a:pt x="6072" y="195340"/>
                  </a:moveTo>
                  <a:lnTo>
                    <a:pt x="968" y="195340"/>
                  </a:lnTo>
                  <a:cubicBezTo>
                    <a:pt x="434" y="195340"/>
                    <a:pt x="1" y="194907"/>
                    <a:pt x="1" y="194373"/>
                  </a:cubicBezTo>
                  <a:lnTo>
                    <a:pt x="1" y="3537"/>
                  </a:lnTo>
                  <a:cubicBezTo>
                    <a:pt x="1" y="1568"/>
                    <a:pt x="1569" y="1"/>
                    <a:pt x="3503" y="1"/>
                  </a:cubicBezTo>
                  <a:lnTo>
                    <a:pt x="3503" y="1"/>
                  </a:lnTo>
                  <a:cubicBezTo>
                    <a:pt x="5471" y="1"/>
                    <a:pt x="7039" y="1568"/>
                    <a:pt x="7039" y="3537"/>
                  </a:cubicBezTo>
                  <a:lnTo>
                    <a:pt x="7039" y="194373"/>
                  </a:lnTo>
                  <a:cubicBezTo>
                    <a:pt x="7039" y="194907"/>
                    <a:pt x="6605" y="195340"/>
                    <a:pt x="6072" y="19534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0" name="Google Shape;520;p24"/>
            <p:cNvSpPr/>
            <p:nvPr/>
          </p:nvSpPr>
          <p:spPr>
            <a:xfrm>
              <a:off x="3858750" y="1349750"/>
              <a:ext cx="49225" cy="4755075"/>
            </a:xfrm>
            <a:custGeom>
              <a:avLst/>
              <a:gdLst/>
              <a:ahLst/>
              <a:cxnLst/>
              <a:rect l="l" t="t" r="r" b="b"/>
              <a:pathLst>
                <a:path w="1969" h="190203" fill="none" extrusionOk="0">
                  <a:moveTo>
                    <a:pt x="968" y="190203"/>
                  </a:moveTo>
                  <a:lnTo>
                    <a:pt x="968" y="190203"/>
                  </a:lnTo>
                  <a:cubicBezTo>
                    <a:pt x="435" y="190203"/>
                    <a:pt x="1" y="189769"/>
                    <a:pt x="1" y="189236"/>
                  </a:cubicBezTo>
                  <a:lnTo>
                    <a:pt x="1" y="1001"/>
                  </a:lnTo>
                  <a:cubicBezTo>
                    <a:pt x="1" y="434"/>
                    <a:pt x="435" y="0"/>
                    <a:pt x="968" y="0"/>
                  </a:cubicBezTo>
                  <a:lnTo>
                    <a:pt x="968" y="0"/>
                  </a:lnTo>
                  <a:cubicBezTo>
                    <a:pt x="1502" y="0"/>
                    <a:pt x="1936" y="434"/>
                    <a:pt x="1936" y="1001"/>
                  </a:cubicBezTo>
                  <a:lnTo>
                    <a:pt x="1936" y="189236"/>
                  </a:lnTo>
                  <a:cubicBezTo>
                    <a:pt x="1969" y="189769"/>
                    <a:pt x="1502" y="190203"/>
                    <a:pt x="968" y="19020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21" name="Google Shape;521;p24"/>
          <p:cNvSpPr/>
          <p:nvPr/>
        </p:nvSpPr>
        <p:spPr>
          <a:xfrm rot="9800024">
            <a:off x="8598347" y="5147052"/>
            <a:ext cx="5285375" cy="2731955"/>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522" name="Google Shape;522;p24"/>
          <p:cNvGrpSpPr/>
          <p:nvPr/>
        </p:nvGrpSpPr>
        <p:grpSpPr>
          <a:xfrm rot="-5400000" flipH="1">
            <a:off x="14605850" y="-3808531"/>
            <a:ext cx="2128339" cy="8876017"/>
            <a:chOff x="3030675" y="511650"/>
            <a:chExt cx="1705400" cy="6431275"/>
          </a:xfrm>
        </p:grpSpPr>
        <p:sp>
          <p:nvSpPr>
            <p:cNvPr id="523" name="Google Shape;523;p24"/>
            <p:cNvSpPr/>
            <p:nvPr/>
          </p:nvSpPr>
          <p:spPr>
            <a:xfrm>
              <a:off x="3030675" y="511650"/>
              <a:ext cx="1705400" cy="6431275"/>
            </a:xfrm>
            <a:custGeom>
              <a:avLst/>
              <a:gdLst/>
              <a:ahLst/>
              <a:cxnLst/>
              <a:rect l="l" t="t" r="r" b="b"/>
              <a:pathLst>
                <a:path w="68216" h="257251" fill="none" extrusionOk="0">
                  <a:moveTo>
                    <a:pt x="67248" y="257251"/>
                  </a:moveTo>
                  <a:lnTo>
                    <a:pt x="968" y="257251"/>
                  </a:lnTo>
                  <a:cubicBezTo>
                    <a:pt x="434" y="257251"/>
                    <a:pt x="0" y="256817"/>
                    <a:pt x="0" y="256284"/>
                  </a:cubicBezTo>
                  <a:lnTo>
                    <a:pt x="0" y="34091"/>
                  </a:lnTo>
                  <a:cubicBezTo>
                    <a:pt x="0" y="15278"/>
                    <a:pt x="15278" y="0"/>
                    <a:pt x="34091" y="0"/>
                  </a:cubicBezTo>
                  <a:lnTo>
                    <a:pt x="34091" y="0"/>
                  </a:lnTo>
                  <a:cubicBezTo>
                    <a:pt x="52938" y="0"/>
                    <a:pt x="68216" y="15278"/>
                    <a:pt x="68216" y="34091"/>
                  </a:cubicBezTo>
                  <a:lnTo>
                    <a:pt x="68216" y="256284"/>
                  </a:lnTo>
                  <a:cubicBezTo>
                    <a:pt x="68216" y="256817"/>
                    <a:pt x="67782" y="257251"/>
                    <a:pt x="67248" y="25725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4" name="Google Shape;524;p24"/>
            <p:cNvSpPr/>
            <p:nvPr/>
          </p:nvSpPr>
          <p:spPr>
            <a:xfrm>
              <a:off x="3094050" y="575850"/>
              <a:ext cx="1577825" cy="6302875"/>
            </a:xfrm>
            <a:custGeom>
              <a:avLst/>
              <a:gdLst/>
              <a:ahLst/>
              <a:cxnLst/>
              <a:rect l="l" t="t" r="r" b="b"/>
              <a:pathLst>
                <a:path w="63113" h="252115" fill="none" extrusionOk="0">
                  <a:moveTo>
                    <a:pt x="62145" y="252114"/>
                  </a:moveTo>
                  <a:lnTo>
                    <a:pt x="968" y="252114"/>
                  </a:lnTo>
                  <a:cubicBezTo>
                    <a:pt x="434" y="252114"/>
                    <a:pt x="0" y="251681"/>
                    <a:pt x="0" y="251147"/>
                  </a:cubicBezTo>
                  <a:lnTo>
                    <a:pt x="0" y="31557"/>
                  </a:lnTo>
                  <a:cubicBezTo>
                    <a:pt x="0" y="14144"/>
                    <a:pt x="14144" y="1"/>
                    <a:pt x="31556" y="1"/>
                  </a:cubicBezTo>
                  <a:lnTo>
                    <a:pt x="31556" y="1"/>
                  </a:lnTo>
                  <a:cubicBezTo>
                    <a:pt x="49002" y="1"/>
                    <a:pt x="63112" y="14144"/>
                    <a:pt x="63112" y="31557"/>
                  </a:cubicBezTo>
                  <a:lnTo>
                    <a:pt x="63112" y="251147"/>
                  </a:lnTo>
                  <a:cubicBezTo>
                    <a:pt x="63112" y="251681"/>
                    <a:pt x="62678" y="252114"/>
                    <a:pt x="62145" y="25211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5" name="Google Shape;525;p24"/>
            <p:cNvSpPr/>
            <p:nvPr/>
          </p:nvSpPr>
          <p:spPr>
            <a:xfrm>
              <a:off x="3158250" y="640900"/>
              <a:ext cx="1450225" cy="6173600"/>
            </a:xfrm>
            <a:custGeom>
              <a:avLst/>
              <a:gdLst/>
              <a:ahLst/>
              <a:cxnLst/>
              <a:rect l="l" t="t" r="r" b="b"/>
              <a:pathLst>
                <a:path w="58009" h="246944" fill="none" extrusionOk="0">
                  <a:moveTo>
                    <a:pt x="57042" y="246944"/>
                  </a:moveTo>
                  <a:lnTo>
                    <a:pt x="968" y="246944"/>
                  </a:lnTo>
                  <a:cubicBezTo>
                    <a:pt x="435" y="246944"/>
                    <a:pt x="1" y="246510"/>
                    <a:pt x="1" y="245943"/>
                  </a:cubicBezTo>
                  <a:lnTo>
                    <a:pt x="1" y="28988"/>
                  </a:lnTo>
                  <a:cubicBezTo>
                    <a:pt x="1" y="12976"/>
                    <a:pt x="12977" y="1"/>
                    <a:pt x="28988" y="1"/>
                  </a:cubicBezTo>
                  <a:lnTo>
                    <a:pt x="28988" y="1"/>
                  </a:lnTo>
                  <a:cubicBezTo>
                    <a:pt x="45033" y="1"/>
                    <a:pt x="58009" y="12976"/>
                    <a:pt x="58009" y="28988"/>
                  </a:cubicBezTo>
                  <a:lnTo>
                    <a:pt x="58009" y="245943"/>
                  </a:lnTo>
                  <a:cubicBezTo>
                    <a:pt x="58009" y="246477"/>
                    <a:pt x="57575" y="246944"/>
                    <a:pt x="57042" y="24694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6" name="Google Shape;526;p24"/>
            <p:cNvSpPr/>
            <p:nvPr/>
          </p:nvSpPr>
          <p:spPr>
            <a:xfrm>
              <a:off x="3221650" y="705125"/>
              <a:ext cx="1323450" cy="6044350"/>
            </a:xfrm>
            <a:custGeom>
              <a:avLst/>
              <a:gdLst/>
              <a:ahLst/>
              <a:cxnLst/>
              <a:rect l="l" t="t" r="r" b="b"/>
              <a:pathLst>
                <a:path w="52938" h="241774" fill="none" extrusionOk="0">
                  <a:moveTo>
                    <a:pt x="51937" y="241773"/>
                  </a:moveTo>
                  <a:lnTo>
                    <a:pt x="967" y="241773"/>
                  </a:lnTo>
                  <a:cubicBezTo>
                    <a:pt x="434" y="241773"/>
                    <a:pt x="0" y="241339"/>
                    <a:pt x="0" y="240806"/>
                  </a:cubicBezTo>
                  <a:lnTo>
                    <a:pt x="0" y="26452"/>
                  </a:lnTo>
                  <a:cubicBezTo>
                    <a:pt x="0" y="11842"/>
                    <a:pt x="11842" y="0"/>
                    <a:pt x="26452" y="0"/>
                  </a:cubicBezTo>
                  <a:lnTo>
                    <a:pt x="26452" y="0"/>
                  </a:lnTo>
                  <a:cubicBezTo>
                    <a:pt x="41096" y="0"/>
                    <a:pt x="52938" y="11842"/>
                    <a:pt x="52938" y="26452"/>
                  </a:cubicBezTo>
                  <a:lnTo>
                    <a:pt x="52938" y="240806"/>
                  </a:lnTo>
                  <a:cubicBezTo>
                    <a:pt x="52938" y="241339"/>
                    <a:pt x="52504" y="241773"/>
                    <a:pt x="51937" y="24177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7" name="Google Shape;527;p24"/>
            <p:cNvSpPr/>
            <p:nvPr/>
          </p:nvSpPr>
          <p:spPr>
            <a:xfrm>
              <a:off x="3285025" y="769325"/>
              <a:ext cx="1195875" cy="5915925"/>
            </a:xfrm>
            <a:custGeom>
              <a:avLst/>
              <a:gdLst/>
              <a:ahLst/>
              <a:cxnLst/>
              <a:rect l="l" t="t" r="r" b="b"/>
              <a:pathLst>
                <a:path w="47835" h="236637" fill="none" extrusionOk="0">
                  <a:moveTo>
                    <a:pt x="46867" y="236637"/>
                  </a:moveTo>
                  <a:lnTo>
                    <a:pt x="1001" y="236637"/>
                  </a:lnTo>
                  <a:cubicBezTo>
                    <a:pt x="467" y="236637"/>
                    <a:pt x="0" y="236203"/>
                    <a:pt x="0" y="235669"/>
                  </a:cubicBezTo>
                  <a:lnTo>
                    <a:pt x="0" y="23918"/>
                  </a:lnTo>
                  <a:cubicBezTo>
                    <a:pt x="0" y="10708"/>
                    <a:pt x="10708" y="1"/>
                    <a:pt x="23917" y="1"/>
                  </a:cubicBezTo>
                  <a:lnTo>
                    <a:pt x="23917" y="1"/>
                  </a:lnTo>
                  <a:cubicBezTo>
                    <a:pt x="37127" y="1"/>
                    <a:pt x="47834" y="10708"/>
                    <a:pt x="47834" y="23918"/>
                  </a:cubicBezTo>
                  <a:lnTo>
                    <a:pt x="47834" y="235669"/>
                  </a:lnTo>
                  <a:cubicBezTo>
                    <a:pt x="47834" y="236203"/>
                    <a:pt x="47401" y="236637"/>
                    <a:pt x="46867" y="236637"/>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8" name="Google Shape;528;p24"/>
            <p:cNvSpPr/>
            <p:nvPr/>
          </p:nvSpPr>
          <p:spPr>
            <a:xfrm>
              <a:off x="3349225" y="834375"/>
              <a:ext cx="1068300" cy="5786675"/>
            </a:xfrm>
            <a:custGeom>
              <a:avLst/>
              <a:gdLst/>
              <a:ahLst/>
              <a:cxnLst/>
              <a:rect l="l" t="t" r="r" b="b"/>
              <a:pathLst>
                <a:path w="42732" h="231467" fill="none" extrusionOk="0">
                  <a:moveTo>
                    <a:pt x="41764" y="231466"/>
                  </a:moveTo>
                  <a:lnTo>
                    <a:pt x="968" y="231466"/>
                  </a:lnTo>
                  <a:cubicBezTo>
                    <a:pt x="434" y="231466"/>
                    <a:pt x="1" y="231032"/>
                    <a:pt x="1" y="230465"/>
                  </a:cubicBezTo>
                  <a:lnTo>
                    <a:pt x="1" y="21349"/>
                  </a:lnTo>
                  <a:cubicBezTo>
                    <a:pt x="1" y="9541"/>
                    <a:pt x="9574" y="0"/>
                    <a:pt x="21349" y="0"/>
                  </a:cubicBezTo>
                  <a:lnTo>
                    <a:pt x="21349" y="0"/>
                  </a:lnTo>
                  <a:cubicBezTo>
                    <a:pt x="33158" y="0"/>
                    <a:pt x="42731" y="9541"/>
                    <a:pt x="42731" y="21349"/>
                  </a:cubicBezTo>
                  <a:lnTo>
                    <a:pt x="42731" y="230465"/>
                  </a:lnTo>
                  <a:cubicBezTo>
                    <a:pt x="42731" y="231032"/>
                    <a:pt x="42298" y="231466"/>
                    <a:pt x="41764" y="23146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9" name="Google Shape;529;p24"/>
            <p:cNvSpPr/>
            <p:nvPr/>
          </p:nvSpPr>
          <p:spPr>
            <a:xfrm>
              <a:off x="3412600" y="898575"/>
              <a:ext cx="940700" cy="5657425"/>
            </a:xfrm>
            <a:custGeom>
              <a:avLst/>
              <a:gdLst/>
              <a:ahLst/>
              <a:cxnLst/>
              <a:rect l="l" t="t" r="r" b="b"/>
              <a:pathLst>
                <a:path w="37628" h="226297" fill="none" extrusionOk="0">
                  <a:moveTo>
                    <a:pt x="36660" y="226296"/>
                  </a:moveTo>
                  <a:lnTo>
                    <a:pt x="968" y="226296"/>
                  </a:lnTo>
                  <a:cubicBezTo>
                    <a:pt x="434" y="226296"/>
                    <a:pt x="1" y="225863"/>
                    <a:pt x="1" y="225329"/>
                  </a:cubicBezTo>
                  <a:lnTo>
                    <a:pt x="1" y="18814"/>
                  </a:lnTo>
                  <a:cubicBezTo>
                    <a:pt x="1" y="8440"/>
                    <a:pt x="8440" y="1"/>
                    <a:pt x="18814" y="1"/>
                  </a:cubicBezTo>
                  <a:lnTo>
                    <a:pt x="18814" y="1"/>
                  </a:lnTo>
                  <a:cubicBezTo>
                    <a:pt x="29222" y="1"/>
                    <a:pt x="37628" y="8440"/>
                    <a:pt x="37628" y="18814"/>
                  </a:cubicBezTo>
                  <a:lnTo>
                    <a:pt x="37628" y="225329"/>
                  </a:lnTo>
                  <a:cubicBezTo>
                    <a:pt x="37628" y="225863"/>
                    <a:pt x="37194" y="226296"/>
                    <a:pt x="36660" y="22629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0" name="Google Shape;530;p24"/>
            <p:cNvSpPr/>
            <p:nvPr/>
          </p:nvSpPr>
          <p:spPr>
            <a:xfrm>
              <a:off x="3476825" y="962800"/>
              <a:ext cx="813100" cy="5528975"/>
            </a:xfrm>
            <a:custGeom>
              <a:avLst/>
              <a:gdLst/>
              <a:ahLst/>
              <a:cxnLst/>
              <a:rect l="l" t="t" r="r" b="b"/>
              <a:pathLst>
                <a:path w="32524" h="221159" fill="none" extrusionOk="0">
                  <a:moveTo>
                    <a:pt x="31556" y="221159"/>
                  </a:moveTo>
                  <a:lnTo>
                    <a:pt x="968" y="221159"/>
                  </a:lnTo>
                  <a:cubicBezTo>
                    <a:pt x="434" y="221159"/>
                    <a:pt x="0" y="220725"/>
                    <a:pt x="0" y="220191"/>
                  </a:cubicBezTo>
                  <a:lnTo>
                    <a:pt x="0" y="16279"/>
                  </a:lnTo>
                  <a:cubicBezTo>
                    <a:pt x="0" y="7306"/>
                    <a:pt x="7272" y="0"/>
                    <a:pt x="16245" y="0"/>
                  </a:cubicBezTo>
                  <a:lnTo>
                    <a:pt x="16245" y="0"/>
                  </a:lnTo>
                  <a:cubicBezTo>
                    <a:pt x="25252" y="0"/>
                    <a:pt x="32524" y="7306"/>
                    <a:pt x="32524" y="16279"/>
                  </a:cubicBezTo>
                  <a:lnTo>
                    <a:pt x="32524" y="220191"/>
                  </a:lnTo>
                  <a:cubicBezTo>
                    <a:pt x="32524" y="220725"/>
                    <a:pt x="32090" y="221159"/>
                    <a:pt x="31556" y="221159"/>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1" name="Google Shape;531;p24"/>
            <p:cNvSpPr/>
            <p:nvPr/>
          </p:nvSpPr>
          <p:spPr>
            <a:xfrm>
              <a:off x="3540200" y="1027850"/>
              <a:ext cx="686350" cy="5399725"/>
            </a:xfrm>
            <a:custGeom>
              <a:avLst/>
              <a:gdLst/>
              <a:ahLst/>
              <a:cxnLst/>
              <a:rect l="l" t="t" r="r" b="b"/>
              <a:pathLst>
                <a:path w="27454" h="215989" fill="none" extrusionOk="0">
                  <a:moveTo>
                    <a:pt x="26453" y="215988"/>
                  </a:moveTo>
                  <a:lnTo>
                    <a:pt x="968" y="215988"/>
                  </a:lnTo>
                  <a:cubicBezTo>
                    <a:pt x="434" y="215988"/>
                    <a:pt x="0" y="215521"/>
                    <a:pt x="0" y="214988"/>
                  </a:cubicBezTo>
                  <a:lnTo>
                    <a:pt x="0" y="13710"/>
                  </a:lnTo>
                  <a:cubicBezTo>
                    <a:pt x="0" y="6138"/>
                    <a:pt x="6138" y="0"/>
                    <a:pt x="13710" y="0"/>
                  </a:cubicBezTo>
                  <a:lnTo>
                    <a:pt x="13710" y="0"/>
                  </a:lnTo>
                  <a:cubicBezTo>
                    <a:pt x="21282" y="0"/>
                    <a:pt x="27420" y="6138"/>
                    <a:pt x="27420" y="13710"/>
                  </a:cubicBezTo>
                  <a:lnTo>
                    <a:pt x="27420" y="214988"/>
                  </a:lnTo>
                  <a:cubicBezTo>
                    <a:pt x="27453" y="215521"/>
                    <a:pt x="27020" y="215988"/>
                    <a:pt x="26453" y="21598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2" name="Google Shape;532;p24"/>
            <p:cNvSpPr/>
            <p:nvPr/>
          </p:nvSpPr>
          <p:spPr>
            <a:xfrm>
              <a:off x="3603575" y="1092050"/>
              <a:ext cx="558750" cy="5270475"/>
            </a:xfrm>
            <a:custGeom>
              <a:avLst/>
              <a:gdLst/>
              <a:ahLst/>
              <a:cxnLst/>
              <a:rect l="l" t="t" r="r" b="b"/>
              <a:pathLst>
                <a:path w="22350" h="210819" fill="none" extrusionOk="0">
                  <a:moveTo>
                    <a:pt x="21383" y="210818"/>
                  </a:moveTo>
                  <a:lnTo>
                    <a:pt x="1001" y="210818"/>
                  </a:lnTo>
                  <a:cubicBezTo>
                    <a:pt x="468" y="210818"/>
                    <a:pt x="1" y="210385"/>
                    <a:pt x="1" y="209851"/>
                  </a:cubicBezTo>
                  <a:lnTo>
                    <a:pt x="1" y="11175"/>
                  </a:lnTo>
                  <a:cubicBezTo>
                    <a:pt x="1" y="5004"/>
                    <a:pt x="5004" y="1"/>
                    <a:pt x="11175" y="1"/>
                  </a:cubicBezTo>
                  <a:lnTo>
                    <a:pt x="11175" y="1"/>
                  </a:lnTo>
                  <a:cubicBezTo>
                    <a:pt x="17346" y="1"/>
                    <a:pt x="22350" y="5004"/>
                    <a:pt x="22350" y="11175"/>
                  </a:cubicBezTo>
                  <a:lnTo>
                    <a:pt x="22350" y="209851"/>
                  </a:lnTo>
                  <a:cubicBezTo>
                    <a:pt x="22350" y="210385"/>
                    <a:pt x="21916" y="210818"/>
                    <a:pt x="21383" y="21081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3" name="Google Shape;533;p24"/>
            <p:cNvSpPr/>
            <p:nvPr/>
          </p:nvSpPr>
          <p:spPr>
            <a:xfrm>
              <a:off x="3667800" y="1156275"/>
              <a:ext cx="431150" cy="5142025"/>
            </a:xfrm>
            <a:custGeom>
              <a:avLst/>
              <a:gdLst/>
              <a:ahLst/>
              <a:cxnLst/>
              <a:rect l="l" t="t" r="r" b="b"/>
              <a:pathLst>
                <a:path w="17246" h="205681" fill="none" extrusionOk="0">
                  <a:moveTo>
                    <a:pt x="16278" y="205681"/>
                  </a:moveTo>
                  <a:lnTo>
                    <a:pt x="967" y="205681"/>
                  </a:lnTo>
                  <a:cubicBezTo>
                    <a:pt x="434" y="205681"/>
                    <a:pt x="0" y="205247"/>
                    <a:pt x="0" y="204714"/>
                  </a:cubicBezTo>
                  <a:lnTo>
                    <a:pt x="0" y="8640"/>
                  </a:lnTo>
                  <a:cubicBezTo>
                    <a:pt x="0" y="3870"/>
                    <a:pt x="3870" y="0"/>
                    <a:pt x="8606" y="0"/>
                  </a:cubicBezTo>
                  <a:lnTo>
                    <a:pt x="8606" y="0"/>
                  </a:lnTo>
                  <a:cubicBezTo>
                    <a:pt x="13376" y="0"/>
                    <a:pt x="17246" y="3870"/>
                    <a:pt x="17246" y="8640"/>
                  </a:cubicBezTo>
                  <a:lnTo>
                    <a:pt x="17246" y="204714"/>
                  </a:lnTo>
                  <a:cubicBezTo>
                    <a:pt x="17246" y="205247"/>
                    <a:pt x="16812" y="205681"/>
                    <a:pt x="16278" y="20568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4" name="Google Shape;534;p24"/>
            <p:cNvSpPr/>
            <p:nvPr/>
          </p:nvSpPr>
          <p:spPr>
            <a:xfrm>
              <a:off x="3731175" y="1221325"/>
              <a:ext cx="304400" cy="5012775"/>
            </a:xfrm>
            <a:custGeom>
              <a:avLst/>
              <a:gdLst/>
              <a:ahLst/>
              <a:cxnLst/>
              <a:rect l="l" t="t" r="r" b="b"/>
              <a:pathLst>
                <a:path w="12176" h="200511" fill="none" extrusionOk="0">
                  <a:moveTo>
                    <a:pt x="11175" y="200510"/>
                  </a:moveTo>
                  <a:lnTo>
                    <a:pt x="1001" y="200510"/>
                  </a:lnTo>
                  <a:cubicBezTo>
                    <a:pt x="434" y="200510"/>
                    <a:pt x="0" y="200043"/>
                    <a:pt x="0" y="199510"/>
                  </a:cubicBezTo>
                  <a:lnTo>
                    <a:pt x="0" y="6071"/>
                  </a:lnTo>
                  <a:cubicBezTo>
                    <a:pt x="0" y="2702"/>
                    <a:pt x="2736" y="0"/>
                    <a:pt x="6071" y="0"/>
                  </a:cubicBezTo>
                  <a:lnTo>
                    <a:pt x="6071" y="0"/>
                  </a:lnTo>
                  <a:cubicBezTo>
                    <a:pt x="9440" y="0"/>
                    <a:pt x="12176" y="2702"/>
                    <a:pt x="12176" y="6071"/>
                  </a:cubicBezTo>
                  <a:lnTo>
                    <a:pt x="12176" y="199510"/>
                  </a:lnTo>
                  <a:cubicBezTo>
                    <a:pt x="12142" y="200043"/>
                    <a:pt x="11709" y="200510"/>
                    <a:pt x="11175" y="20051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5" name="Google Shape;535;p24"/>
            <p:cNvSpPr/>
            <p:nvPr/>
          </p:nvSpPr>
          <p:spPr>
            <a:xfrm>
              <a:off x="3795375" y="1285525"/>
              <a:ext cx="176000" cy="4883525"/>
            </a:xfrm>
            <a:custGeom>
              <a:avLst/>
              <a:gdLst/>
              <a:ahLst/>
              <a:cxnLst/>
              <a:rect l="l" t="t" r="r" b="b"/>
              <a:pathLst>
                <a:path w="7040" h="195341" fill="none" extrusionOk="0">
                  <a:moveTo>
                    <a:pt x="6072" y="195340"/>
                  </a:moveTo>
                  <a:lnTo>
                    <a:pt x="968" y="195340"/>
                  </a:lnTo>
                  <a:cubicBezTo>
                    <a:pt x="434" y="195340"/>
                    <a:pt x="1" y="194907"/>
                    <a:pt x="1" y="194373"/>
                  </a:cubicBezTo>
                  <a:lnTo>
                    <a:pt x="1" y="3537"/>
                  </a:lnTo>
                  <a:cubicBezTo>
                    <a:pt x="1" y="1568"/>
                    <a:pt x="1569" y="1"/>
                    <a:pt x="3503" y="1"/>
                  </a:cubicBezTo>
                  <a:lnTo>
                    <a:pt x="3503" y="1"/>
                  </a:lnTo>
                  <a:cubicBezTo>
                    <a:pt x="5471" y="1"/>
                    <a:pt x="7039" y="1568"/>
                    <a:pt x="7039" y="3537"/>
                  </a:cubicBezTo>
                  <a:lnTo>
                    <a:pt x="7039" y="194373"/>
                  </a:lnTo>
                  <a:cubicBezTo>
                    <a:pt x="7039" y="194907"/>
                    <a:pt x="6605" y="195340"/>
                    <a:pt x="6072" y="19534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6" name="Google Shape;536;p24"/>
            <p:cNvSpPr/>
            <p:nvPr/>
          </p:nvSpPr>
          <p:spPr>
            <a:xfrm>
              <a:off x="3858750" y="1349750"/>
              <a:ext cx="49225" cy="4755075"/>
            </a:xfrm>
            <a:custGeom>
              <a:avLst/>
              <a:gdLst/>
              <a:ahLst/>
              <a:cxnLst/>
              <a:rect l="l" t="t" r="r" b="b"/>
              <a:pathLst>
                <a:path w="1969" h="190203" fill="none" extrusionOk="0">
                  <a:moveTo>
                    <a:pt x="968" y="190203"/>
                  </a:moveTo>
                  <a:lnTo>
                    <a:pt x="968" y="190203"/>
                  </a:lnTo>
                  <a:cubicBezTo>
                    <a:pt x="435" y="190203"/>
                    <a:pt x="1" y="189769"/>
                    <a:pt x="1" y="189236"/>
                  </a:cubicBezTo>
                  <a:lnTo>
                    <a:pt x="1" y="1001"/>
                  </a:lnTo>
                  <a:cubicBezTo>
                    <a:pt x="1" y="434"/>
                    <a:pt x="435" y="0"/>
                    <a:pt x="968" y="0"/>
                  </a:cubicBezTo>
                  <a:lnTo>
                    <a:pt x="968" y="0"/>
                  </a:lnTo>
                  <a:cubicBezTo>
                    <a:pt x="1502" y="0"/>
                    <a:pt x="1936" y="434"/>
                    <a:pt x="1936" y="1001"/>
                  </a:cubicBezTo>
                  <a:lnTo>
                    <a:pt x="1936" y="189236"/>
                  </a:lnTo>
                  <a:cubicBezTo>
                    <a:pt x="1969" y="189769"/>
                    <a:pt x="1502" y="190203"/>
                    <a:pt x="968" y="19020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91992655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spTree>
      <p:nvGrpSpPr>
        <p:cNvPr id="1" name="Shape 537"/>
        <p:cNvGrpSpPr/>
        <p:nvPr/>
      </p:nvGrpSpPr>
      <p:grpSpPr>
        <a:xfrm>
          <a:off x="0" y="0"/>
          <a:ext cx="0" cy="0"/>
          <a:chOff x="0" y="0"/>
          <a:chExt cx="0" cy="0"/>
        </a:xfrm>
      </p:grpSpPr>
      <p:sp>
        <p:nvSpPr>
          <p:cNvPr id="538" name="Google Shape;538;p25"/>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pt-BR"/>
              <a:t>Clique para editar o título Mestre</a:t>
            </a:r>
            <a:endParaRPr/>
          </a:p>
        </p:txBody>
      </p:sp>
      <p:sp>
        <p:nvSpPr>
          <p:cNvPr id="539" name="Google Shape;539;p25"/>
          <p:cNvSpPr txBox="1">
            <a:spLocks noGrp="1"/>
          </p:cNvSpPr>
          <p:nvPr>
            <p:ph type="subTitle" idx="1"/>
          </p:nvPr>
        </p:nvSpPr>
        <p:spPr>
          <a:xfrm>
            <a:off x="3233133" y="3054833"/>
            <a:ext cx="2637600" cy="887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r>
              <a:rPr lang="pt-BR"/>
              <a:t>Clique para editar o estilo do subtítulo Mestre</a:t>
            </a:r>
            <a:endParaRPr/>
          </a:p>
        </p:txBody>
      </p:sp>
      <p:sp>
        <p:nvSpPr>
          <p:cNvPr id="540" name="Google Shape;540;p25"/>
          <p:cNvSpPr txBox="1">
            <a:spLocks noGrp="1"/>
          </p:cNvSpPr>
          <p:nvPr>
            <p:ph type="subTitle" idx="2"/>
          </p:nvPr>
        </p:nvSpPr>
        <p:spPr>
          <a:xfrm>
            <a:off x="6321269" y="3054833"/>
            <a:ext cx="2637600" cy="887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r>
              <a:rPr lang="pt-BR"/>
              <a:t>Clique para editar o estilo do subtítulo Mestre</a:t>
            </a:r>
            <a:endParaRPr/>
          </a:p>
        </p:txBody>
      </p:sp>
      <p:sp>
        <p:nvSpPr>
          <p:cNvPr id="541" name="Google Shape;541;p25"/>
          <p:cNvSpPr txBox="1">
            <a:spLocks noGrp="1"/>
          </p:cNvSpPr>
          <p:nvPr>
            <p:ph type="subTitle" idx="3"/>
          </p:nvPr>
        </p:nvSpPr>
        <p:spPr>
          <a:xfrm>
            <a:off x="3233133" y="5257300"/>
            <a:ext cx="2637600" cy="887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r>
              <a:rPr lang="pt-BR"/>
              <a:t>Clique para editar o estilo do subtítulo Mestre</a:t>
            </a:r>
            <a:endParaRPr/>
          </a:p>
        </p:txBody>
      </p:sp>
      <p:sp>
        <p:nvSpPr>
          <p:cNvPr id="542" name="Google Shape;542;p25"/>
          <p:cNvSpPr txBox="1">
            <a:spLocks noGrp="1"/>
          </p:cNvSpPr>
          <p:nvPr>
            <p:ph type="subTitle" idx="4"/>
          </p:nvPr>
        </p:nvSpPr>
        <p:spPr>
          <a:xfrm>
            <a:off x="6321269" y="5257300"/>
            <a:ext cx="2637600" cy="887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r>
              <a:rPr lang="pt-BR"/>
              <a:t>Clique para editar o estilo do subtítulo Mestre</a:t>
            </a:r>
            <a:endParaRPr/>
          </a:p>
        </p:txBody>
      </p:sp>
      <p:sp>
        <p:nvSpPr>
          <p:cNvPr id="543" name="Google Shape;543;p25"/>
          <p:cNvSpPr txBox="1">
            <a:spLocks noGrp="1"/>
          </p:cNvSpPr>
          <p:nvPr>
            <p:ph type="subTitle" idx="5"/>
          </p:nvPr>
        </p:nvSpPr>
        <p:spPr>
          <a:xfrm>
            <a:off x="3233133" y="2434300"/>
            <a:ext cx="2637600" cy="7452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3200">
                <a:latin typeface="Cinzel SemiBold"/>
                <a:ea typeface="Cinzel SemiBold"/>
                <a:cs typeface="Cinzel SemiBold"/>
                <a:sym typeface="Cinzel SemiBold"/>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r>
              <a:rPr lang="pt-BR"/>
              <a:t>Clique para editar o estilo do subtítulo Mestre</a:t>
            </a:r>
            <a:endParaRPr/>
          </a:p>
        </p:txBody>
      </p:sp>
      <p:sp>
        <p:nvSpPr>
          <p:cNvPr id="544" name="Google Shape;544;p25"/>
          <p:cNvSpPr txBox="1">
            <a:spLocks noGrp="1"/>
          </p:cNvSpPr>
          <p:nvPr>
            <p:ph type="subTitle" idx="6"/>
          </p:nvPr>
        </p:nvSpPr>
        <p:spPr>
          <a:xfrm>
            <a:off x="3233133" y="4636867"/>
            <a:ext cx="2637600" cy="7452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3200">
                <a:latin typeface="Cinzel SemiBold"/>
                <a:ea typeface="Cinzel SemiBold"/>
                <a:cs typeface="Cinzel SemiBold"/>
                <a:sym typeface="Cinzel SemiBold"/>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r>
              <a:rPr lang="pt-BR"/>
              <a:t>Clique para editar o estilo do subtítulo Mestre</a:t>
            </a:r>
            <a:endParaRPr/>
          </a:p>
        </p:txBody>
      </p:sp>
      <p:sp>
        <p:nvSpPr>
          <p:cNvPr id="545" name="Google Shape;545;p25"/>
          <p:cNvSpPr txBox="1">
            <a:spLocks noGrp="1"/>
          </p:cNvSpPr>
          <p:nvPr>
            <p:ph type="subTitle" idx="7"/>
          </p:nvPr>
        </p:nvSpPr>
        <p:spPr>
          <a:xfrm>
            <a:off x="6321269" y="2434300"/>
            <a:ext cx="2637600" cy="7452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3200">
                <a:latin typeface="Cinzel SemiBold"/>
                <a:ea typeface="Cinzel SemiBold"/>
                <a:cs typeface="Cinzel SemiBold"/>
                <a:sym typeface="Cinzel SemiBold"/>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r>
              <a:rPr lang="pt-BR"/>
              <a:t>Clique para editar o estilo do subtítulo Mestre</a:t>
            </a:r>
            <a:endParaRPr/>
          </a:p>
        </p:txBody>
      </p:sp>
      <p:sp>
        <p:nvSpPr>
          <p:cNvPr id="546" name="Google Shape;546;p25"/>
          <p:cNvSpPr txBox="1">
            <a:spLocks noGrp="1"/>
          </p:cNvSpPr>
          <p:nvPr>
            <p:ph type="subTitle" idx="8"/>
          </p:nvPr>
        </p:nvSpPr>
        <p:spPr>
          <a:xfrm>
            <a:off x="6321269" y="4636867"/>
            <a:ext cx="2637600" cy="7452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3200">
                <a:latin typeface="Cinzel SemiBold"/>
                <a:ea typeface="Cinzel SemiBold"/>
                <a:cs typeface="Cinzel SemiBold"/>
                <a:sym typeface="Cinzel SemiBold"/>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r>
              <a:rPr lang="pt-BR"/>
              <a:t>Clique para editar o estilo do subtítulo Mestre</a:t>
            </a:r>
            <a:endParaRPr/>
          </a:p>
        </p:txBody>
      </p:sp>
      <p:sp>
        <p:nvSpPr>
          <p:cNvPr id="547" name="Google Shape;547;p25"/>
          <p:cNvSpPr/>
          <p:nvPr/>
        </p:nvSpPr>
        <p:spPr>
          <a:xfrm rot="-9800024" flipH="1">
            <a:off x="9369614" y="244985"/>
            <a:ext cx="5285375" cy="2731955"/>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8" name="Google Shape;548;p25"/>
          <p:cNvSpPr/>
          <p:nvPr/>
        </p:nvSpPr>
        <p:spPr>
          <a:xfrm rot="-9800024" flipH="1">
            <a:off x="-1691720" y="5313785"/>
            <a:ext cx="5285375" cy="2731955"/>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9" name="Google Shape;549;p25"/>
          <p:cNvSpPr/>
          <p:nvPr/>
        </p:nvSpPr>
        <p:spPr>
          <a:xfrm rot="-1800026">
            <a:off x="3898896" y="7128292"/>
            <a:ext cx="12191843" cy="431893"/>
          </a:xfrm>
          <a:prstGeom prst="rect">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cxnSp>
        <p:nvCxnSpPr>
          <p:cNvPr id="550" name="Google Shape;550;p25"/>
          <p:cNvCxnSpPr/>
          <p:nvPr/>
        </p:nvCxnSpPr>
        <p:spPr>
          <a:xfrm rot="10800000" flipH="1">
            <a:off x="-4093567" y="-1423367"/>
            <a:ext cx="7909600" cy="4566400"/>
          </a:xfrm>
          <a:prstGeom prst="straightConnector1">
            <a:avLst/>
          </a:prstGeom>
          <a:noFill/>
          <a:ln w="9525" cap="flat" cmpd="sng">
            <a:solidFill>
              <a:schemeClr val="lt1"/>
            </a:solidFill>
            <a:prstDash val="solid"/>
            <a:round/>
            <a:headEnd type="none" w="med" len="med"/>
            <a:tailEnd type="none" w="med" len="med"/>
          </a:ln>
        </p:spPr>
      </p:cxnSp>
      <p:sp>
        <p:nvSpPr>
          <p:cNvPr id="551" name="Google Shape;551;p25"/>
          <p:cNvSpPr/>
          <p:nvPr/>
        </p:nvSpPr>
        <p:spPr>
          <a:xfrm rot="-1800026">
            <a:off x="-6459204" y="306759"/>
            <a:ext cx="12191843" cy="431893"/>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cxnSp>
        <p:nvCxnSpPr>
          <p:cNvPr id="552" name="Google Shape;552;p25"/>
          <p:cNvCxnSpPr/>
          <p:nvPr/>
        </p:nvCxnSpPr>
        <p:spPr>
          <a:xfrm rot="10800000" flipH="1">
            <a:off x="-3890367" y="-1220167"/>
            <a:ext cx="7909600" cy="4566400"/>
          </a:xfrm>
          <a:prstGeom prst="straightConnector1">
            <a:avLst/>
          </a:prstGeom>
          <a:noFill/>
          <a:ln w="9525" cap="flat" cmpd="sng">
            <a:solidFill>
              <a:schemeClr val="lt1"/>
            </a:solidFill>
            <a:prstDash val="solid"/>
            <a:round/>
            <a:headEnd type="none" w="med" len="med"/>
            <a:tailEnd type="none" w="med" len="med"/>
          </a:ln>
        </p:spPr>
      </p:cxnSp>
    </p:spTree>
    <p:extLst>
      <p:ext uri="{BB962C8B-B14F-4D97-AF65-F5344CB8AC3E}">
        <p14:creationId xmlns:p14="http://schemas.microsoft.com/office/powerpoint/2010/main" val="223491799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spTree>
      <p:nvGrpSpPr>
        <p:cNvPr id="1" name="Shape 553"/>
        <p:cNvGrpSpPr/>
        <p:nvPr/>
      </p:nvGrpSpPr>
      <p:grpSpPr>
        <a:xfrm>
          <a:off x="0" y="0"/>
          <a:ext cx="0" cy="0"/>
          <a:chOff x="0" y="0"/>
          <a:chExt cx="0" cy="0"/>
        </a:xfrm>
      </p:grpSpPr>
      <p:sp>
        <p:nvSpPr>
          <p:cNvPr id="554" name="Google Shape;554;p26"/>
          <p:cNvSpPr/>
          <p:nvPr/>
        </p:nvSpPr>
        <p:spPr>
          <a:xfrm>
            <a:off x="11020617" y="-1349067"/>
            <a:ext cx="2130000" cy="2130000"/>
          </a:xfrm>
          <a:prstGeom prst="ellipse">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5" name="Google Shape;555;p26"/>
          <p:cNvSpPr/>
          <p:nvPr/>
        </p:nvSpPr>
        <p:spPr>
          <a:xfrm>
            <a:off x="-458572" y="6138667"/>
            <a:ext cx="1518800" cy="1518800"/>
          </a:xfrm>
          <a:prstGeom prst="ellipse">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6" name="Google Shape;556;p26"/>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pt-BR"/>
              <a:t>Clique para editar o título Mestre</a:t>
            </a:r>
            <a:endParaRPr/>
          </a:p>
        </p:txBody>
      </p:sp>
      <p:sp>
        <p:nvSpPr>
          <p:cNvPr id="557" name="Google Shape;557;p26"/>
          <p:cNvSpPr txBox="1">
            <a:spLocks noGrp="1"/>
          </p:cNvSpPr>
          <p:nvPr>
            <p:ph type="subTitle" idx="1"/>
          </p:nvPr>
        </p:nvSpPr>
        <p:spPr>
          <a:xfrm>
            <a:off x="1484767" y="2894776"/>
            <a:ext cx="26336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r>
              <a:rPr lang="pt-BR"/>
              <a:t>Clique para editar o estilo do subtítulo Mestre</a:t>
            </a:r>
            <a:endParaRPr/>
          </a:p>
        </p:txBody>
      </p:sp>
      <p:sp>
        <p:nvSpPr>
          <p:cNvPr id="558" name="Google Shape;558;p26"/>
          <p:cNvSpPr txBox="1">
            <a:spLocks noGrp="1"/>
          </p:cNvSpPr>
          <p:nvPr>
            <p:ph type="subTitle" idx="2"/>
          </p:nvPr>
        </p:nvSpPr>
        <p:spPr>
          <a:xfrm>
            <a:off x="4777897" y="2894776"/>
            <a:ext cx="26336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r>
              <a:rPr lang="pt-BR"/>
              <a:t>Clique para editar o estilo do subtítulo Mestre</a:t>
            </a:r>
            <a:endParaRPr/>
          </a:p>
        </p:txBody>
      </p:sp>
      <p:sp>
        <p:nvSpPr>
          <p:cNvPr id="559" name="Google Shape;559;p26"/>
          <p:cNvSpPr txBox="1">
            <a:spLocks noGrp="1"/>
          </p:cNvSpPr>
          <p:nvPr>
            <p:ph type="subTitle" idx="3"/>
          </p:nvPr>
        </p:nvSpPr>
        <p:spPr>
          <a:xfrm>
            <a:off x="1484767" y="5420976"/>
            <a:ext cx="26336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r>
              <a:rPr lang="pt-BR"/>
              <a:t>Clique para editar o estilo do subtítulo Mestre</a:t>
            </a:r>
            <a:endParaRPr/>
          </a:p>
        </p:txBody>
      </p:sp>
      <p:sp>
        <p:nvSpPr>
          <p:cNvPr id="560" name="Google Shape;560;p26"/>
          <p:cNvSpPr txBox="1">
            <a:spLocks noGrp="1"/>
          </p:cNvSpPr>
          <p:nvPr>
            <p:ph type="subTitle" idx="4"/>
          </p:nvPr>
        </p:nvSpPr>
        <p:spPr>
          <a:xfrm>
            <a:off x="4777897" y="5420976"/>
            <a:ext cx="26336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r>
              <a:rPr lang="pt-BR"/>
              <a:t>Clique para editar o estilo do subtítulo Mestre</a:t>
            </a:r>
            <a:endParaRPr/>
          </a:p>
        </p:txBody>
      </p:sp>
      <p:sp>
        <p:nvSpPr>
          <p:cNvPr id="561" name="Google Shape;561;p26"/>
          <p:cNvSpPr txBox="1">
            <a:spLocks noGrp="1"/>
          </p:cNvSpPr>
          <p:nvPr>
            <p:ph type="subTitle" idx="5"/>
          </p:nvPr>
        </p:nvSpPr>
        <p:spPr>
          <a:xfrm>
            <a:off x="8071029" y="2894776"/>
            <a:ext cx="26336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r>
              <a:rPr lang="pt-BR"/>
              <a:t>Clique para editar o estilo do subtítulo Mestre</a:t>
            </a:r>
            <a:endParaRPr/>
          </a:p>
        </p:txBody>
      </p:sp>
      <p:sp>
        <p:nvSpPr>
          <p:cNvPr id="562" name="Google Shape;562;p26"/>
          <p:cNvSpPr txBox="1">
            <a:spLocks noGrp="1"/>
          </p:cNvSpPr>
          <p:nvPr>
            <p:ph type="subTitle" idx="6"/>
          </p:nvPr>
        </p:nvSpPr>
        <p:spPr>
          <a:xfrm>
            <a:off x="8071029" y="5420976"/>
            <a:ext cx="26336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r>
              <a:rPr lang="pt-BR"/>
              <a:t>Clique para editar o estilo do subtítulo Mestre</a:t>
            </a:r>
            <a:endParaRPr/>
          </a:p>
        </p:txBody>
      </p:sp>
      <p:sp>
        <p:nvSpPr>
          <p:cNvPr id="563" name="Google Shape;563;p26"/>
          <p:cNvSpPr txBox="1">
            <a:spLocks noGrp="1"/>
          </p:cNvSpPr>
          <p:nvPr>
            <p:ph type="subTitle" idx="7"/>
          </p:nvPr>
        </p:nvSpPr>
        <p:spPr>
          <a:xfrm>
            <a:off x="1482767" y="2303740"/>
            <a:ext cx="2637600" cy="7452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933">
                <a:latin typeface="Cinzel SemiBold"/>
                <a:ea typeface="Cinzel SemiBold"/>
                <a:cs typeface="Cinzel SemiBold"/>
                <a:sym typeface="Cinzel SemiBold"/>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r>
              <a:rPr lang="pt-BR"/>
              <a:t>Clique para editar o estilo do subtítulo Mestre</a:t>
            </a:r>
            <a:endParaRPr/>
          </a:p>
        </p:txBody>
      </p:sp>
      <p:sp>
        <p:nvSpPr>
          <p:cNvPr id="564" name="Google Shape;564;p26"/>
          <p:cNvSpPr txBox="1">
            <a:spLocks noGrp="1"/>
          </p:cNvSpPr>
          <p:nvPr>
            <p:ph type="subTitle" idx="8"/>
          </p:nvPr>
        </p:nvSpPr>
        <p:spPr>
          <a:xfrm>
            <a:off x="4775897" y="2303740"/>
            <a:ext cx="2637600" cy="7452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933">
                <a:latin typeface="Cinzel SemiBold"/>
                <a:ea typeface="Cinzel SemiBold"/>
                <a:cs typeface="Cinzel SemiBold"/>
                <a:sym typeface="Cinzel SemiBold"/>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r>
              <a:rPr lang="pt-BR"/>
              <a:t>Clique para editar o estilo do subtítulo Mestre</a:t>
            </a:r>
            <a:endParaRPr/>
          </a:p>
        </p:txBody>
      </p:sp>
      <p:sp>
        <p:nvSpPr>
          <p:cNvPr id="565" name="Google Shape;565;p26"/>
          <p:cNvSpPr txBox="1">
            <a:spLocks noGrp="1"/>
          </p:cNvSpPr>
          <p:nvPr>
            <p:ph type="subTitle" idx="9"/>
          </p:nvPr>
        </p:nvSpPr>
        <p:spPr>
          <a:xfrm>
            <a:off x="8069029" y="2303740"/>
            <a:ext cx="2637600" cy="7452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933">
                <a:latin typeface="Cinzel SemiBold"/>
                <a:ea typeface="Cinzel SemiBold"/>
                <a:cs typeface="Cinzel SemiBold"/>
                <a:sym typeface="Cinzel SemiBold"/>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r>
              <a:rPr lang="pt-BR"/>
              <a:t>Clique para editar o estilo do subtítulo Mestre</a:t>
            </a:r>
            <a:endParaRPr/>
          </a:p>
        </p:txBody>
      </p:sp>
      <p:sp>
        <p:nvSpPr>
          <p:cNvPr id="566" name="Google Shape;566;p26"/>
          <p:cNvSpPr txBox="1">
            <a:spLocks noGrp="1"/>
          </p:cNvSpPr>
          <p:nvPr>
            <p:ph type="subTitle" idx="13"/>
          </p:nvPr>
        </p:nvSpPr>
        <p:spPr>
          <a:xfrm>
            <a:off x="1482767" y="4828400"/>
            <a:ext cx="2637600" cy="7452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933">
                <a:latin typeface="Cinzel SemiBold"/>
                <a:ea typeface="Cinzel SemiBold"/>
                <a:cs typeface="Cinzel SemiBold"/>
                <a:sym typeface="Cinzel SemiBold"/>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r>
              <a:rPr lang="pt-BR"/>
              <a:t>Clique para editar o estilo do subtítulo Mestre</a:t>
            </a:r>
            <a:endParaRPr/>
          </a:p>
        </p:txBody>
      </p:sp>
      <p:sp>
        <p:nvSpPr>
          <p:cNvPr id="567" name="Google Shape;567;p26"/>
          <p:cNvSpPr txBox="1">
            <a:spLocks noGrp="1"/>
          </p:cNvSpPr>
          <p:nvPr>
            <p:ph type="subTitle" idx="14"/>
          </p:nvPr>
        </p:nvSpPr>
        <p:spPr>
          <a:xfrm>
            <a:off x="4775897" y="4828400"/>
            <a:ext cx="2637600" cy="7452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933">
                <a:latin typeface="Cinzel SemiBold"/>
                <a:ea typeface="Cinzel SemiBold"/>
                <a:cs typeface="Cinzel SemiBold"/>
                <a:sym typeface="Cinzel SemiBold"/>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r>
              <a:rPr lang="pt-BR"/>
              <a:t>Clique para editar o estilo do subtítulo Mestre</a:t>
            </a:r>
            <a:endParaRPr/>
          </a:p>
        </p:txBody>
      </p:sp>
      <p:sp>
        <p:nvSpPr>
          <p:cNvPr id="568" name="Google Shape;568;p26"/>
          <p:cNvSpPr txBox="1">
            <a:spLocks noGrp="1"/>
          </p:cNvSpPr>
          <p:nvPr>
            <p:ph type="subTitle" idx="15"/>
          </p:nvPr>
        </p:nvSpPr>
        <p:spPr>
          <a:xfrm>
            <a:off x="8069029" y="4828400"/>
            <a:ext cx="2637600" cy="7452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933">
                <a:latin typeface="Cinzel SemiBold"/>
                <a:ea typeface="Cinzel SemiBold"/>
                <a:cs typeface="Cinzel SemiBold"/>
                <a:sym typeface="Cinzel SemiBold"/>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r>
              <a:rPr lang="pt-BR"/>
              <a:t>Clique para editar o estilo do subtítulo Mestre</a:t>
            </a:r>
            <a:endParaRPr/>
          </a:p>
        </p:txBody>
      </p:sp>
      <p:sp>
        <p:nvSpPr>
          <p:cNvPr id="569" name="Google Shape;569;p26"/>
          <p:cNvSpPr/>
          <p:nvPr/>
        </p:nvSpPr>
        <p:spPr>
          <a:xfrm rot="-9800024" flipH="1">
            <a:off x="9369614" y="244985"/>
            <a:ext cx="5285375" cy="2731955"/>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70" name="Google Shape;570;p26"/>
          <p:cNvSpPr/>
          <p:nvPr/>
        </p:nvSpPr>
        <p:spPr>
          <a:xfrm rot="-9800024" flipH="1">
            <a:off x="-1691720" y="5313785"/>
            <a:ext cx="5285375" cy="2731955"/>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71" name="Google Shape;571;p26"/>
          <p:cNvSpPr/>
          <p:nvPr/>
        </p:nvSpPr>
        <p:spPr>
          <a:xfrm rot="9800024">
            <a:off x="-2238920" y="108685"/>
            <a:ext cx="5285375" cy="2731955"/>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72" name="Google Shape;572;p26"/>
          <p:cNvSpPr/>
          <p:nvPr/>
        </p:nvSpPr>
        <p:spPr>
          <a:xfrm rot="9800024">
            <a:off x="8598347" y="5313785"/>
            <a:ext cx="5285375" cy="2731955"/>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24155645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Numbers and text">
  <p:cSld name="Numbers and text">
    <p:spTree>
      <p:nvGrpSpPr>
        <p:cNvPr id="1" name="Shape 573"/>
        <p:cNvGrpSpPr/>
        <p:nvPr/>
      </p:nvGrpSpPr>
      <p:grpSpPr>
        <a:xfrm>
          <a:off x="0" y="0"/>
          <a:ext cx="0" cy="0"/>
          <a:chOff x="0" y="0"/>
          <a:chExt cx="0" cy="0"/>
        </a:xfrm>
      </p:grpSpPr>
      <p:sp>
        <p:nvSpPr>
          <p:cNvPr id="574" name="Google Shape;574;p27"/>
          <p:cNvSpPr txBox="1">
            <a:spLocks noGrp="1"/>
          </p:cNvSpPr>
          <p:nvPr>
            <p:ph type="title" hasCustomPrompt="1"/>
          </p:nvPr>
        </p:nvSpPr>
        <p:spPr>
          <a:xfrm>
            <a:off x="2964800" y="893633"/>
            <a:ext cx="6262400" cy="10252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sz="6000">
                <a:solidFill>
                  <a:schemeClr val="lt1"/>
                </a:solidFill>
              </a:defRPr>
            </a:lvl1pPr>
            <a:lvl2pPr lvl="1" algn="ctr" rtl="0">
              <a:spcBef>
                <a:spcPts val="0"/>
              </a:spcBef>
              <a:spcAft>
                <a:spcPts val="0"/>
              </a:spcAft>
              <a:buClr>
                <a:schemeClr val="lt1"/>
              </a:buClr>
              <a:buSzPts val="6000"/>
              <a:buNone/>
              <a:defRPr sz="8000">
                <a:solidFill>
                  <a:schemeClr val="lt1"/>
                </a:solidFill>
              </a:defRPr>
            </a:lvl2pPr>
            <a:lvl3pPr lvl="2" algn="ctr" rtl="0">
              <a:spcBef>
                <a:spcPts val="0"/>
              </a:spcBef>
              <a:spcAft>
                <a:spcPts val="0"/>
              </a:spcAft>
              <a:buClr>
                <a:schemeClr val="lt1"/>
              </a:buClr>
              <a:buSzPts val="6000"/>
              <a:buNone/>
              <a:defRPr sz="8000">
                <a:solidFill>
                  <a:schemeClr val="lt1"/>
                </a:solidFill>
              </a:defRPr>
            </a:lvl3pPr>
            <a:lvl4pPr lvl="3" algn="ctr" rtl="0">
              <a:spcBef>
                <a:spcPts val="0"/>
              </a:spcBef>
              <a:spcAft>
                <a:spcPts val="0"/>
              </a:spcAft>
              <a:buClr>
                <a:schemeClr val="lt1"/>
              </a:buClr>
              <a:buSzPts val="6000"/>
              <a:buNone/>
              <a:defRPr sz="8000">
                <a:solidFill>
                  <a:schemeClr val="lt1"/>
                </a:solidFill>
              </a:defRPr>
            </a:lvl4pPr>
            <a:lvl5pPr lvl="4" algn="ctr" rtl="0">
              <a:spcBef>
                <a:spcPts val="0"/>
              </a:spcBef>
              <a:spcAft>
                <a:spcPts val="0"/>
              </a:spcAft>
              <a:buClr>
                <a:schemeClr val="lt1"/>
              </a:buClr>
              <a:buSzPts val="6000"/>
              <a:buNone/>
              <a:defRPr sz="8000">
                <a:solidFill>
                  <a:schemeClr val="lt1"/>
                </a:solidFill>
              </a:defRPr>
            </a:lvl5pPr>
            <a:lvl6pPr lvl="5" algn="ctr" rtl="0">
              <a:spcBef>
                <a:spcPts val="0"/>
              </a:spcBef>
              <a:spcAft>
                <a:spcPts val="0"/>
              </a:spcAft>
              <a:buClr>
                <a:schemeClr val="lt1"/>
              </a:buClr>
              <a:buSzPts val="6000"/>
              <a:buNone/>
              <a:defRPr sz="8000">
                <a:solidFill>
                  <a:schemeClr val="lt1"/>
                </a:solidFill>
              </a:defRPr>
            </a:lvl6pPr>
            <a:lvl7pPr lvl="6" algn="ctr" rtl="0">
              <a:spcBef>
                <a:spcPts val="0"/>
              </a:spcBef>
              <a:spcAft>
                <a:spcPts val="0"/>
              </a:spcAft>
              <a:buClr>
                <a:schemeClr val="lt1"/>
              </a:buClr>
              <a:buSzPts val="6000"/>
              <a:buNone/>
              <a:defRPr sz="8000">
                <a:solidFill>
                  <a:schemeClr val="lt1"/>
                </a:solidFill>
              </a:defRPr>
            </a:lvl7pPr>
            <a:lvl8pPr lvl="7" algn="ctr" rtl="0">
              <a:spcBef>
                <a:spcPts val="0"/>
              </a:spcBef>
              <a:spcAft>
                <a:spcPts val="0"/>
              </a:spcAft>
              <a:buClr>
                <a:schemeClr val="lt1"/>
              </a:buClr>
              <a:buSzPts val="6000"/>
              <a:buNone/>
              <a:defRPr sz="8000">
                <a:solidFill>
                  <a:schemeClr val="lt1"/>
                </a:solidFill>
              </a:defRPr>
            </a:lvl8pPr>
            <a:lvl9pPr lvl="8" algn="ctr" rtl="0">
              <a:spcBef>
                <a:spcPts val="0"/>
              </a:spcBef>
              <a:spcAft>
                <a:spcPts val="0"/>
              </a:spcAft>
              <a:buClr>
                <a:schemeClr val="lt1"/>
              </a:buClr>
              <a:buSzPts val="6000"/>
              <a:buNone/>
              <a:defRPr sz="8000">
                <a:solidFill>
                  <a:schemeClr val="lt1"/>
                </a:solidFill>
              </a:defRPr>
            </a:lvl9pPr>
          </a:lstStyle>
          <a:p>
            <a:r>
              <a:t>xx%</a:t>
            </a:r>
          </a:p>
        </p:txBody>
      </p:sp>
      <p:sp>
        <p:nvSpPr>
          <p:cNvPr id="575" name="Google Shape;575;p27"/>
          <p:cNvSpPr txBox="1">
            <a:spLocks noGrp="1"/>
          </p:cNvSpPr>
          <p:nvPr>
            <p:ph type="subTitle" idx="1"/>
          </p:nvPr>
        </p:nvSpPr>
        <p:spPr>
          <a:xfrm>
            <a:off x="2964800" y="1904301"/>
            <a:ext cx="6262400" cy="49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PT Sans"/>
              <a:buNone/>
              <a:defRPr sz="2133"/>
            </a:lvl1pPr>
            <a:lvl2pPr lvl="1" algn="ctr" rtl="0">
              <a:lnSpc>
                <a:spcPct val="100000"/>
              </a:lnSpc>
              <a:spcBef>
                <a:spcPts val="0"/>
              </a:spcBef>
              <a:spcAft>
                <a:spcPts val="0"/>
              </a:spcAft>
              <a:buClr>
                <a:schemeClr val="dk1"/>
              </a:buClr>
              <a:buSzPts val="2100"/>
              <a:buNone/>
              <a:defRPr sz="2800">
                <a:solidFill>
                  <a:schemeClr val="dk1"/>
                </a:solidFill>
              </a:defRPr>
            </a:lvl2pPr>
            <a:lvl3pPr lvl="2" algn="ctr" rtl="0">
              <a:lnSpc>
                <a:spcPct val="100000"/>
              </a:lnSpc>
              <a:spcBef>
                <a:spcPts val="0"/>
              </a:spcBef>
              <a:spcAft>
                <a:spcPts val="0"/>
              </a:spcAft>
              <a:buClr>
                <a:schemeClr val="dk1"/>
              </a:buClr>
              <a:buSzPts val="2100"/>
              <a:buNone/>
              <a:defRPr sz="2800">
                <a:solidFill>
                  <a:schemeClr val="dk1"/>
                </a:solidFill>
              </a:defRPr>
            </a:lvl3pPr>
            <a:lvl4pPr lvl="3"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4pPr>
            <a:lvl5pPr lvl="4"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5pPr>
            <a:lvl6pPr lvl="5"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6pPr>
            <a:lvl7pPr lvl="6"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7pPr>
            <a:lvl8pPr lvl="7"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8pPr>
            <a:lvl9pPr lvl="8"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9pPr>
          </a:lstStyle>
          <a:p>
            <a:r>
              <a:rPr lang="pt-BR"/>
              <a:t>Clique para editar o estilo do subtítulo Mestre</a:t>
            </a:r>
            <a:endParaRPr/>
          </a:p>
        </p:txBody>
      </p:sp>
      <p:sp>
        <p:nvSpPr>
          <p:cNvPr id="576" name="Google Shape;576;p27"/>
          <p:cNvSpPr txBox="1">
            <a:spLocks noGrp="1"/>
          </p:cNvSpPr>
          <p:nvPr>
            <p:ph type="title" idx="2" hasCustomPrompt="1"/>
          </p:nvPr>
        </p:nvSpPr>
        <p:spPr>
          <a:xfrm>
            <a:off x="2964800" y="2623908"/>
            <a:ext cx="6262400" cy="10252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sz="6000">
                <a:solidFill>
                  <a:schemeClr val="lt1"/>
                </a:solidFill>
              </a:defRPr>
            </a:lvl1pPr>
            <a:lvl2pPr lvl="1" algn="ctr" rtl="0">
              <a:spcBef>
                <a:spcPts val="0"/>
              </a:spcBef>
              <a:spcAft>
                <a:spcPts val="0"/>
              </a:spcAft>
              <a:buClr>
                <a:schemeClr val="lt1"/>
              </a:buClr>
              <a:buSzPts val="6000"/>
              <a:buNone/>
              <a:defRPr sz="8000">
                <a:solidFill>
                  <a:schemeClr val="lt1"/>
                </a:solidFill>
              </a:defRPr>
            </a:lvl2pPr>
            <a:lvl3pPr lvl="2" algn="ctr" rtl="0">
              <a:spcBef>
                <a:spcPts val="0"/>
              </a:spcBef>
              <a:spcAft>
                <a:spcPts val="0"/>
              </a:spcAft>
              <a:buClr>
                <a:schemeClr val="lt1"/>
              </a:buClr>
              <a:buSzPts val="6000"/>
              <a:buNone/>
              <a:defRPr sz="8000">
                <a:solidFill>
                  <a:schemeClr val="lt1"/>
                </a:solidFill>
              </a:defRPr>
            </a:lvl3pPr>
            <a:lvl4pPr lvl="3" algn="ctr" rtl="0">
              <a:spcBef>
                <a:spcPts val="0"/>
              </a:spcBef>
              <a:spcAft>
                <a:spcPts val="0"/>
              </a:spcAft>
              <a:buClr>
                <a:schemeClr val="lt1"/>
              </a:buClr>
              <a:buSzPts val="6000"/>
              <a:buNone/>
              <a:defRPr sz="8000">
                <a:solidFill>
                  <a:schemeClr val="lt1"/>
                </a:solidFill>
              </a:defRPr>
            </a:lvl4pPr>
            <a:lvl5pPr lvl="4" algn="ctr" rtl="0">
              <a:spcBef>
                <a:spcPts val="0"/>
              </a:spcBef>
              <a:spcAft>
                <a:spcPts val="0"/>
              </a:spcAft>
              <a:buClr>
                <a:schemeClr val="lt1"/>
              </a:buClr>
              <a:buSzPts val="6000"/>
              <a:buNone/>
              <a:defRPr sz="8000">
                <a:solidFill>
                  <a:schemeClr val="lt1"/>
                </a:solidFill>
              </a:defRPr>
            </a:lvl5pPr>
            <a:lvl6pPr lvl="5" algn="ctr" rtl="0">
              <a:spcBef>
                <a:spcPts val="0"/>
              </a:spcBef>
              <a:spcAft>
                <a:spcPts val="0"/>
              </a:spcAft>
              <a:buClr>
                <a:schemeClr val="lt1"/>
              </a:buClr>
              <a:buSzPts val="6000"/>
              <a:buNone/>
              <a:defRPr sz="8000">
                <a:solidFill>
                  <a:schemeClr val="lt1"/>
                </a:solidFill>
              </a:defRPr>
            </a:lvl6pPr>
            <a:lvl7pPr lvl="6" algn="ctr" rtl="0">
              <a:spcBef>
                <a:spcPts val="0"/>
              </a:spcBef>
              <a:spcAft>
                <a:spcPts val="0"/>
              </a:spcAft>
              <a:buClr>
                <a:schemeClr val="lt1"/>
              </a:buClr>
              <a:buSzPts val="6000"/>
              <a:buNone/>
              <a:defRPr sz="8000">
                <a:solidFill>
                  <a:schemeClr val="lt1"/>
                </a:solidFill>
              </a:defRPr>
            </a:lvl7pPr>
            <a:lvl8pPr lvl="7" algn="ctr" rtl="0">
              <a:spcBef>
                <a:spcPts val="0"/>
              </a:spcBef>
              <a:spcAft>
                <a:spcPts val="0"/>
              </a:spcAft>
              <a:buClr>
                <a:schemeClr val="lt1"/>
              </a:buClr>
              <a:buSzPts val="6000"/>
              <a:buNone/>
              <a:defRPr sz="8000">
                <a:solidFill>
                  <a:schemeClr val="lt1"/>
                </a:solidFill>
              </a:defRPr>
            </a:lvl8pPr>
            <a:lvl9pPr lvl="8" algn="ctr" rtl="0">
              <a:spcBef>
                <a:spcPts val="0"/>
              </a:spcBef>
              <a:spcAft>
                <a:spcPts val="0"/>
              </a:spcAft>
              <a:buClr>
                <a:schemeClr val="lt1"/>
              </a:buClr>
              <a:buSzPts val="6000"/>
              <a:buNone/>
              <a:defRPr sz="8000">
                <a:solidFill>
                  <a:schemeClr val="lt1"/>
                </a:solidFill>
              </a:defRPr>
            </a:lvl9pPr>
          </a:lstStyle>
          <a:p>
            <a:r>
              <a:t>xx%</a:t>
            </a:r>
          </a:p>
        </p:txBody>
      </p:sp>
      <p:sp>
        <p:nvSpPr>
          <p:cNvPr id="577" name="Google Shape;577;p27"/>
          <p:cNvSpPr txBox="1">
            <a:spLocks noGrp="1"/>
          </p:cNvSpPr>
          <p:nvPr>
            <p:ph type="subTitle" idx="3"/>
          </p:nvPr>
        </p:nvSpPr>
        <p:spPr>
          <a:xfrm>
            <a:off x="2964800" y="3638004"/>
            <a:ext cx="6262400" cy="49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PT Sans"/>
              <a:buNone/>
              <a:defRPr sz="2133"/>
            </a:lvl1pPr>
            <a:lvl2pPr lvl="1" algn="ctr" rtl="0">
              <a:lnSpc>
                <a:spcPct val="100000"/>
              </a:lnSpc>
              <a:spcBef>
                <a:spcPts val="0"/>
              </a:spcBef>
              <a:spcAft>
                <a:spcPts val="0"/>
              </a:spcAft>
              <a:buClr>
                <a:schemeClr val="dk1"/>
              </a:buClr>
              <a:buSzPts val="2100"/>
              <a:buNone/>
              <a:defRPr sz="2800">
                <a:solidFill>
                  <a:schemeClr val="dk1"/>
                </a:solidFill>
              </a:defRPr>
            </a:lvl2pPr>
            <a:lvl3pPr lvl="2" algn="ctr" rtl="0">
              <a:lnSpc>
                <a:spcPct val="100000"/>
              </a:lnSpc>
              <a:spcBef>
                <a:spcPts val="0"/>
              </a:spcBef>
              <a:spcAft>
                <a:spcPts val="0"/>
              </a:spcAft>
              <a:buClr>
                <a:schemeClr val="dk1"/>
              </a:buClr>
              <a:buSzPts val="2100"/>
              <a:buNone/>
              <a:defRPr sz="2800">
                <a:solidFill>
                  <a:schemeClr val="dk1"/>
                </a:solidFill>
              </a:defRPr>
            </a:lvl3pPr>
            <a:lvl4pPr lvl="3"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4pPr>
            <a:lvl5pPr lvl="4"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5pPr>
            <a:lvl6pPr lvl="5"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6pPr>
            <a:lvl7pPr lvl="6"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7pPr>
            <a:lvl8pPr lvl="7"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8pPr>
            <a:lvl9pPr lvl="8"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9pPr>
          </a:lstStyle>
          <a:p>
            <a:r>
              <a:rPr lang="pt-BR"/>
              <a:t>Clique para editar o estilo do subtítulo Mestre</a:t>
            </a:r>
            <a:endParaRPr/>
          </a:p>
        </p:txBody>
      </p:sp>
      <p:sp>
        <p:nvSpPr>
          <p:cNvPr id="578" name="Google Shape;578;p27"/>
          <p:cNvSpPr txBox="1">
            <a:spLocks noGrp="1"/>
          </p:cNvSpPr>
          <p:nvPr>
            <p:ph type="title" idx="4" hasCustomPrompt="1"/>
          </p:nvPr>
        </p:nvSpPr>
        <p:spPr>
          <a:xfrm>
            <a:off x="2964800" y="4354184"/>
            <a:ext cx="6262400" cy="10252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sz="6000">
                <a:solidFill>
                  <a:schemeClr val="lt1"/>
                </a:solidFill>
              </a:defRPr>
            </a:lvl1pPr>
            <a:lvl2pPr lvl="1" algn="ctr" rtl="0">
              <a:spcBef>
                <a:spcPts val="0"/>
              </a:spcBef>
              <a:spcAft>
                <a:spcPts val="0"/>
              </a:spcAft>
              <a:buClr>
                <a:schemeClr val="lt1"/>
              </a:buClr>
              <a:buSzPts val="6000"/>
              <a:buNone/>
              <a:defRPr sz="8000">
                <a:solidFill>
                  <a:schemeClr val="lt1"/>
                </a:solidFill>
              </a:defRPr>
            </a:lvl2pPr>
            <a:lvl3pPr lvl="2" algn="ctr" rtl="0">
              <a:spcBef>
                <a:spcPts val="0"/>
              </a:spcBef>
              <a:spcAft>
                <a:spcPts val="0"/>
              </a:spcAft>
              <a:buClr>
                <a:schemeClr val="lt1"/>
              </a:buClr>
              <a:buSzPts val="6000"/>
              <a:buNone/>
              <a:defRPr sz="8000">
                <a:solidFill>
                  <a:schemeClr val="lt1"/>
                </a:solidFill>
              </a:defRPr>
            </a:lvl3pPr>
            <a:lvl4pPr lvl="3" algn="ctr" rtl="0">
              <a:spcBef>
                <a:spcPts val="0"/>
              </a:spcBef>
              <a:spcAft>
                <a:spcPts val="0"/>
              </a:spcAft>
              <a:buClr>
                <a:schemeClr val="lt1"/>
              </a:buClr>
              <a:buSzPts val="6000"/>
              <a:buNone/>
              <a:defRPr sz="8000">
                <a:solidFill>
                  <a:schemeClr val="lt1"/>
                </a:solidFill>
              </a:defRPr>
            </a:lvl4pPr>
            <a:lvl5pPr lvl="4" algn="ctr" rtl="0">
              <a:spcBef>
                <a:spcPts val="0"/>
              </a:spcBef>
              <a:spcAft>
                <a:spcPts val="0"/>
              </a:spcAft>
              <a:buClr>
                <a:schemeClr val="lt1"/>
              </a:buClr>
              <a:buSzPts val="6000"/>
              <a:buNone/>
              <a:defRPr sz="8000">
                <a:solidFill>
                  <a:schemeClr val="lt1"/>
                </a:solidFill>
              </a:defRPr>
            </a:lvl5pPr>
            <a:lvl6pPr lvl="5" algn="ctr" rtl="0">
              <a:spcBef>
                <a:spcPts val="0"/>
              </a:spcBef>
              <a:spcAft>
                <a:spcPts val="0"/>
              </a:spcAft>
              <a:buClr>
                <a:schemeClr val="lt1"/>
              </a:buClr>
              <a:buSzPts val="6000"/>
              <a:buNone/>
              <a:defRPr sz="8000">
                <a:solidFill>
                  <a:schemeClr val="lt1"/>
                </a:solidFill>
              </a:defRPr>
            </a:lvl6pPr>
            <a:lvl7pPr lvl="6" algn="ctr" rtl="0">
              <a:spcBef>
                <a:spcPts val="0"/>
              </a:spcBef>
              <a:spcAft>
                <a:spcPts val="0"/>
              </a:spcAft>
              <a:buClr>
                <a:schemeClr val="lt1"/>
              </a:buClr>
              <a:buSzPts val="6000"/>
              <a:buNone/>
              <a:defRPr sz="8000">
                <a:solidFill>
                  <a:schemeClr val="lt1"/>
                </a:solidFill>
              </a:defRPr>
            </a:lvl7pPr>
            <a:lvl8pPr lvl="7" algn="ctr" rtl="0">
              <a:spcBef>
                <a:spcPts val="0"/>
              </a:spcBef>
              <a:spcAft>
                <a:spcPts val="0"/>
              </a:spcAft>
              <a:buClr>
                <a:schemeClr val="lt1"/>
              </a:buClr>
              <a:buSzPts val="6000"/>
              <a:buNone/>
              <a:defRPr sz="8000">
                <a:solidFill>
                  <a:schemeClr val="lt1"/>
                </a:solidFill>
              </a:defRPr>
            </a:lvl8pPr>
            <a:lvl9pPr lvl="8" algn="ctr" rtl="0">
              <a:spcBef>
                <a:spcPts val="0"/>
              </a:spcBef>
              <a:spcAft>
                <a:spcPts val="0"/>
              </a:spcAft>
              <a:buClr>
                <a:schemeClr val="lt1"/>
              </a:buClr>
              <a:buSzPts val="6000"/>
              <a:buNone/>
              <a:defRPr sz="8000">
                <a:solidFill>
                  <a:schemeClr val="lt1"/>
                </a:solidFill>
              </a:defRPr>
            </a:lvl9pPr>
          </a:lstStyle>
          <a:p>
            <a:r>
              <a:t>xx%</a:t>
            </a:r>
          </a:p>
        </p:txBody>
      </p:sp>
      <p:sp>
        <p:nvSpPr>
          <p:cNvPr id="579" name="Google Shape;579;p27"/>
          <p:cNvSpPr txBox="1">
            <a:spLocks noGrp="1"/>
          </p:cNvSpPr>
          <p:nvPr>
            <p:ph type="subTitle" idx="5"/>
          </p:nvPr>
        </p:nvSpPr>
        <p:spPr>
          <a:xfrm>
            <a:off x="2964800" y="5371708"/>
            <a:ext cx="6262400" cy="49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PT Sans"/>
              <a:buNone/>
              <a:defRPr sz="2133"/>
            </a:lvl1pPr>
            <a:lvl2pPr lvl="1" algn="ctr" rtl="0">
              <a:lnSpc>
                <a:spcPct val="100000"/>
              </a:lnSpc>
              <a:spcBef>
                <a:spcPts val="0"/>
              </a:spcBef>
              <a:spcAft>
                <a:spcPts val="0"/>
              </a:spcAft>
              <a:buClr>
                <a:schemeClr val="dk1"/>
              </a:buClr>
              <a:buSzPts val="2100"/>
              <a:buNone/>
              <a:defRPr sz="2800">
                <a:solidFill>
                  <a:schemeClr val="dk1"/>
                </a:solidFill>
              </a:defRPr>
            </a:lvl2pPr>
            <a:lvl3pPr lvl="2" algn="ctr" rtl="0">
              <a:lnSpc>
                <a:spcPct val="100000"/>
              </a:lnSpc>
              <a:spcBef>
                <a:spcPts val="0"/>
              </a:spcBef>
              <a:spcAft>
                <a:spcPts val="0"/>
              </a:spcAft>
              <a:buClr>
                <a:schemeClr val="dk1"/>
              </a:buClr>
              <a:buSzPts val="2100"/>
              <a:buNone/>
              <a:defRPr sz="2800">
                <a:solidFill>
                  <a:schemeClr val="dk1"/>
                </a:solidFill>
              </a:defRPr>
            </a:lvl3pPr>
            <a:lvl4pPr lvl="3"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4pPr>
            <a:lvl5pPr lvl="4"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5pPr>
            <a:lvl6pPr lvl="5"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6pPr>
            <a:lvl7pPr lvl="6"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7pPr>
            <a:lvl8pPr lvl="7"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8pPr>
            <a:lvl9pPr lvl="8"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9pPr>
          </a:lstStyle>
          <a:p>
            <a:r>
              <a:rPr lang="pt-BR"/>
              <a:t>Clique para editar o estilo do subtítulo Mestre</a:t>
            </a:r>
            <a:endParaRPr/>
          </a:p>
        </p:txBody>
      </p:sp>
      <p:sp>
        <p:nvSpPr>
          <p:cNvPr id="580" name="Google Shape;580;p27"/>
          <p:cNvSpPr/>
          <p:nvPr/>
        </p:nvSpPr>
        <p:spPr>
          <a:xfrm rot="9800024">
            <a:off x="-2579304" y="463852"/>
            <a:ext cx="5285375" cy="2731955"/>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81" name="Google Shape;581;p27"/>
          <p:cNvSpPr/>
          <p:nvPr/>
        </p:nvSpPr>
        <p:spPr>
          <a:xfrm rot="9645197">
            <a:off x="8763143" y="5603724"/>
            <a:ext cx="5284604" cy="2731557"/>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582" name="Google Shape;582;p27"/>
          <p:cNvGrpSpPr/>
          <p:nvPr/>
        </p:nvGrpSpPr>
        <p:grpSpPr>
          <a:xfrm rot="10800000" flipH="1">
            <a:off x="-1392024" y="5700925"/>
            <a:ext cx="2342992" cy="9772108"/>
            <a:chOff x="3030675" y="511650"/>
            <a:chExt cx="1705400" cy="6431275"/>
          </a:xfrm>
        </p:grpSpPr>
        <p:sp>
          <p:nvSpPr>
            <p:cNvPr id="583" name="Google Shape;583;p27"/>
            <p:cNvSpPr/>
            <p:nvPr/>
          </p:nvSpPr>
          <p:spPr>
            <a:xfrm>
              <a:off x="3030675" y="511650"/>
              <a:ext cx="1705400" cy="6431275"/>
            </a:xfrm>
            <a:custGeom>
              <a:avLst/>
              <a:gdLst/>
              <a:ahLst/>
              <a:cxnLst/>
              <a:rect l="l" t="t" r="r" b="b"/>
              <a:pathLst>
                <a:path w="68216" h="257251" fill="none" extrusionOk="0">
                  <a:moveTo>
                    <a:pt x="67248" y="257251"/>
                  </a:moveTo>
                  <a:lnTo>
                    <a:pt x="968" y="257251"/>
                  </a:lnTo>
                  <a:cubicBezTo>
                    <a:pt x="434" y="257251"/>
                    <a:pt x="0" y="256817"/>
                    <a:pt x="0" y="256284"/>
                  </a:cubicBezTo>
                  <a:lnTo>
                    <a:pt x="0" y="34091"/>
                  </a:lnTo>
                  <a:cubicBezTo>
                    <a:pt x="0" y="15278"/>
                    <a:pt x="15278" y="0"/>
                    <a:pt x="34091" y="0"/>
                  </a:cubicBezTo>
                  <a:lnTo>
                    <a:pt x="34091" y="0"/>
                  </a:lnTo>
                  <a:cubicBezTo>
                    <a:pt x="52938" y="0"/>
                    <a:pt x="68216" y="15278"/>
                    <a:pt x="68216" y="34091"/>
                  </a:cubicBezTo>
                  <a:lnTo>
                    <a:pt x="68216" y="256284"/>
                  </a:lnTo>
                  <a:cubicBezTo>
                    <a:pt x="68216" y="256817"/>
                    <a:pt x="67782" y="257251"/>
                    <a:pt x="67248" y="25725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4" name="Google Shape;584;p27"/>
            <p:cNvSpPr/>
            <p:nvPr/>
          </p:nvSpPr>
          <p:spPr>
            <a:xfrm>
              <a:off x="3094050" y="575850"/>
              <a:ext cx="1577825" cy="6302875"/>
            </a:xfrm>
            <a:custGeom>
              <a:avLst/>
              <a:gdLst/>
              <a:ahLst/>
              <a:cxnLst/>
              <a:rect l="l" t="t" r="r" b="b"/>
              <a:pathLst>
                <a:path w="63113" h="252115" fill="none" extrusionOk="0">
                  <a:moveTo>
                    <a:pt x="62145" y="252114"/>
                  </a:moveTo>
                  <a:lnTo>
                    <a:pt x="968" y="252114"/>
                  </a:lnTo>
                  <a:cubicBezTo>
                    <a:pt x="434" y="252114"/>
                    <a:pt x="0" y="251681"/>
                    <a:pt x="0" y="251147"/>
                  </a:cubicBezTo>
                  <a:lnTo>
                    <a:pt x="0" y="31557"/>
                  </a:lnTo>
                  <a:cubicBezTo>
                    <a:pt x="0" y="14144"/>
                    <a:pt x="14144" y="1"/>
                    <a:pt x="31556" y="1"/>
                  </a:cubicBezTo>
                  <a:lnTo>
                    <a:pt x="31556" y="1"/>
                  </a:lnTo>
                  <a:cubicBezTo>
                    <a:pt x="49002" y="1"/>
                    <a:pt x="63112" y="14144"/>
                    <a:pt x="63112" y="31557"/>
                  </a:cubicBezTo>
                  <a:lnTo>
                    <a:pt x="63112" y="251147"/>
                  </a:lnTo>
                  <a:cubicBezTo>
                    <a:pt x="63112" y="251681"/>
                    <a:pt x="62678" y="252114"/>
                    <a:pt x="62145" y="25211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5" name="Google Shape;585;p27"/>
            <p:cNvSpPr/>
            <p:nvPr/>
          </p:nvSpPr>
          <p:spPr>
            <a:xfrm>
              <a:off x="3158250" y="640900"/>
              <a:ext cx="1450225" cy="6173600"/>
            </a:xfrm>
            <a:custGeom>
              <a:avLst/>
              <a:gdLst/>
              <a:ahLst/>
              <a:cxnLst/>
              <a:rect l="l" t="t" r="r" b="b"/>
              <a:pathLst>
                <a:path w="58009" h="246944" fill="none" extrusionOk="0">
                  <a:moveTo>
                    <a:pt x="57042" y="246944"/>
                  </a:moveTo>
                  <a:lnTo>
                    <a:pt x="968" y="246944"/>
                  </a:lnTo>
                  <a:cubicBezTo>
                    <a:pt x="435" y="246944"/>
                    <a:pt x="1" y="246510"/>
                    <a:pt x="1" y="245943"/>
                  </a:cubicBezTo>
                  <a:lnTo>
                    <a:pt x="1" y="28988"/>
                  </a:lnTo>
                  <a:cubicBezTo>
                    <a:pt x="1" y="12976"/>
                    <a:pt x="12977" y="1"/>
                    <a:pt x="28988" y="1"/>
                  </a:cubicBezTo>
                  <a:lnTo>
                    <a:pt x="28988" y="1"/>
                  </a:lnTo>
                  <a:cubicBezTo>
                    <a:pt x="45033" y="1"/>
                    <a:pt x="58009" y="12976"/>
                    <a:pt x="58009" y="28988"/>
                  </a:cubicBezTo>
                  <a:lnTo>
                    <a:pt x="58009" y="245943"/>
                  </a:lnTo>
                  <a:cubicBezTo>
                    <a:pt x="58009" y="246477"/>
                    <a:pt x="57575" y="246944"/>
                    <a:pt x="57042" y="24694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6" name="Google Shape;586;p27"/>
            <p:cNvSpPr/>
            <p:nvPr/>
          </p:nvSpPr>
          <p:spPr>
            <a:xfrm>
              <a:off x="3221650" y="705125"/>
              <a:ext cx="1323450" cy="6044350"/>
            </a:xfrm>
            <a:custGeom>
              <a:avLst/>
              <a:gdLst/>
              <a:ahLst/>
              <a:cxnLst/>
              <a:rect l="l" t="t" r="r" b="b"/>
              <a:pathLst>
                <a:path w="52938" h="241774" fill="none" extrusionOk="0">
                  <a:moveTo>
                    <a:pt x="51937" y="241773"/>
                  </a:moveTo>
                  <a:lnTo>
                    <a:pt x="967" y="241773"/>
                  </a:lnTo>
                  <a:cubicBezTo>
                    <a:pt x="434" y="241773"/>
                    <a:pt x="0" y="241339"/>
                    <a:pt x="0" y="240806"/>
                  </a:cubicBezTo>
                  <a:lnTo>
                    <a:pt x="0" y="26452"/>
                  </a:lnTo>
                  <a:cubicBezTo>
                    <a:pt x="0" y="11842"/>
                    <a:pt x="11842" y="0"/>
                    <a:pt x="26452" y="0"/>
                  </a:cubicBezTo>
                  <a:lnTo>
                    <a:pt x="26452" y="0"/>
                  </a:lnTo>
                  <a:cubicBezTo>
                    <a:pt x="41096" y="0"/>
                    <a:pt x="52938" y="11842"/>
                    <a:pt x="52938" y="26452"/>
                  </a:cubicBezTo>
                  <a:lnTo>
                    <a:pt x="52938" y="240806"/>
                  </a:lnTo>
                  <a:cubicBezTo>
                    <a:pt x="52938" y="241339"/>
                    <a:pt x="52504" y="241773"/>
                    <a:pt x="51937" y="24177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7" name="Google Shape;587;p27"/>
            <p:cNvSpPr/>
            <p:nvPr/>
          </p:nvSpPr>
          <p:spPr>
            <a:xfrm>
              <a:off x="3285025" y="769325"/>
              <a:ext cx="1195875" cy="5915925"/>
            </a:xfrm>
            <a:custGeom>
              <a:avLst/>
              <a:gdLst/>
              <a:ahLst/>
              <a:cxnLst/>
              <a:rect l="l" t="t" r="r" b="b"/>
              <a:pathLst>
                <a:path w="47835" h="236637" fill="none" extrusionOk="0">
                  <a:moveTo>
                    <a:pt x="46867" y="236637"/>
                  </a:moveTo>
                  <a:lnTo>
                    <a:pt x="1001" y="236637"/>
                  </a:lnTo>
                  <a:cubicBezTo>
                    <a:pt x="467" y="236637"/>
                    <a:pt x="0" y="236203"/>
                    <a:pt x="0" y="235669"/>
                  </a:cubicBezTo>
                  <a:lnTo>
                    <a:pt x="0" y="23918"/>
                  </a:lnTo>
                  <a:cubicBezTo>
                    <a:pt x="0" y="10708"/>
                    <a:pt x="10708" y="1"/>
                    <a:pt x="23917" y="1"/>
                  </a:cubicBezTo>
                  <a:lnTo>
                    <a:pt x="23917" y="1"/>
                  </a:lnTo>
                  <a:cubicBezTo>
                    <a:pt x="37127" y="1"/>
                    <a:pt x="47834" y="10708"/>
                    <a:pt x="47834" y="23918"/>
                  </a:cubicBezTo>
                  <a:lnTo>
                    <a:pt x="47834" y="235669"/>
                  </a:lnTo>
                  <a:cubicBezTo>
                    <a:pt x="47834" y="236203"/>
                    <a:pt x="47401" y="236637"/>
                    <a:pt x="46867" y="236637"/>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8" name="Google Shape;588;p27"/>
            <p:cNvSpPr/>
            <p:nvPr/>
          </p:nvSpPr>
          <p:spPr>
            <a:xfrm>
              <a:off x="3349225" y="834375"/>
              <a:ext cx="1068300" cy="5786675"/>
            </a:xfrm>
            <a:custGeom>
              <a:avLst/>
              <a:gdLst/>
              <a:ahLst/>
              <a:cxnLst/>
              <a:rect l="l" t="t" r="r" b="b"/>
              <a:pathLst>
                <a:path w="42732" h="231467" fill="none" extrusionOk="0">
                  <a:moveTo>
                    <a:pt x="41764" y="231466"/>
                  </a:moveTo>
                  <a:lnTo>
                    <a:pt x="968" y="231466"/>
                  </a:lnTo>
                  <a:cubicBezTo>
                    <a:pt x="434" y="231466"/>
                    <a:pt x="1" y="231032"/>
                    <a:pt x="1" y="230465"/>
                  </a:cubicBezTo>
                  <a:lnTo>
                    <a:pt x="1" y="21349"/>
                  </a:lnTo>
                  <a:cubicBezTo>
                    <a:pt x="1" y="9541"/>
                    <a:pt x="9574" y="0"/>
                    <a:pt x="21349" y="0"/>
                  </a:cubicBezTo>
                  <a:lnTo>
                    <a:pt x="21349" y="0"/>
                  </a:lnTo>
                  <a:cubicBezTo>
                    <a:pt x="33158" y="0"/>
                    <a:pt x="42731" y="9541"/>
                    <a:pt x="42731" y="21349"/>
                  </a:cubicBezTo>
                  <a:lnTo>
                    <a:pt x="42731" y="230465"/>
                  </a:lnTo>
                  <a:cubicBezTo>
                    <a:pt x="42731" y="231032"/>
                    <a:pt x="42298" y="231466"/>
                    <a:pt x="41764" y="23146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9" name="Google Shape;589;p27"/>
            <p:cNvSpPr/>
            <p:nvPr/>
          </p:nvSpPr>
          <p:spPr>
            <a:xfrm>
              <a:off x="3412600" y="898575"/>
              <a:ext cx="940700" cy="5657425"/>
            </a:xfrm>
            <a:custGeom>
              <a:avLst/>
              <a:gdLst/>
              <a:ahLst/>
              <a:cxnLst/>
              <a:rect l="l" t="t" r="r" b="b"/>
              <a:pathLst>
                <a:path w="37628" h="226297" fill="none" extrusionOk="0">
                  <a:moveTo>
                    <a:pt x="36660" y="226296"/>
                  </a:moveTo>
                  <a:lnTo>
                    <a:pt x="968" y="226296"/>
                  </a:lnTo>
                  <a:cubicBezTo>
                    <a:pt x="434" y="226296"/>
                    <a:pt x="1" y="225863"/>
                    <a:pt x="1" y="225329"/>
                  </a:cubicBezTo>
                  <a:lnTo>
                    <a:pt x="1" y="18814"/>
                  </a:lnTo>
                  <a:cubicBezTo>
                    <a:pt x="1" y="8440"/>
                    <a:pt x="8440" y="1"/>
                    <a:pt x="18814" y="1"/>
                  </a:cubicBezTo>
                  <a:lnTo>
                    <a:pt x="18814" y="1"/>
                  </a:lnTo>
                  <a:cubicBezTo>
                    <a:pt x="29222" y="1"/>
                    <a:pt x="37628" y="8440"/>
                    <a:pt x="37628" y="18814"/>
                  </a:cubicBezTo>
                  <a:lnTo>
                    <a:pt x="37628" y="225329"/>
                  </a:lnTo>
                  <a:cubicBezTo>
                    <a:pt x="37628" y="225863"/>
                    <a:pt x="37194" y="226296"/>
                    <a:pt x="36660" y="22629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0" name="Google Shape;590;p27"/>
            <p:cNvSpPr/>
            <p:nvPr/>
          </p:nvSpPr>
          <p:spPr>
            <a:xfrm>
              <a:off x="3476825" y="962800"/>
              <a:ext cx="813100" cy="5528975"/>
            </a:xfrm>
            <a:custGeom>
              <a:avLst/>
              <a:gdLst/>
              <a:ahLst/>
              <a:cxnLst/>
              <a:rect l="l" t="t" r="r" b="b"/>
              <a:pathLst>
                <a:path w="32524" h="221159" fill="none" extrusionOk="0">
                  <a:moveTo>
                    <a:pt x="31556" y="221159"/>
                  </a:moveTo>
                  <a:lnTo>
                    <a:pt x="968" y="221159"/>
                  </a:lnTo>
                  <a:cubicBezTo>
                    <a:pt x="434" y="221159"/>
                    <a:pt x="0" y="220725"/>
                    <a:pt x="0" y="220191"/>
                  </a:cubicBezTo>
                  <a:lnTo>
                    <a:pt x="0" y="16279"/>
                  </a:lnTo>
                  <a:cubicBezTo>
                    <a:pt x="0" y="7306"/>
                    <a:pt x="7272" y="0"/>
                    <a:pt x="16245" y="0"/>
                  </a:cubicBezTo>
                  <a:lnTo>
                    <a:pt x="16245" y="0"/>
                  </a:lnTo>
                  <a:cubicBezTo>
                    <a:pt x="25252" y="0"/>
                    <a:pt x="32524" y="7306"/>
                    <a:pt x="32524" y="16279"/>
                  </a:cubicBezTo>
                  <a:lnTo>
                    <a:pt x="32524" y="220191"/>
                  </a:lnTo>
                  <a:cubicBezTo>
                    <a:pt x="32524" y="220725"/>
                    <a:pt x="32090" y="221159"/>
                    <a:pt x="31556" y="221159"/>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1" name="Google Shape;591;p27"/>
            <p:cNvSpPr/>
            <p:nvPr/>
          </p:nvSpPr>
          <p:spPr>
            <a:xfrm>
              <a:off x="3540200" y="1027850"/>
              <a:ext cx="686350" cy="5399725"/>
            </a:xfrm>
            <a:custGeom>
              <a:avLst/>
              <a:gdLst/>
              <a:ahLst/>
              <a:cxnLst/>
              <a:rect l="l" t="t" r="r" b="b"/>
              <a:pathLst>
                <a:path w="27454" h="215989" fill="none" extrusionOk="0">
                  <a:moveTo>
                    <a:pt x="26453" y="215988"/>
                  </a:moveTo>
                  <a:lnTo>
                    <a:pt x="968" y="215988"/>
                  </a:lnTo>
                  <a:cubicBezTo>
                    <a:pt x="434" y="215988"/>
                    <a:pt x="0" y="215521"/>
                    <a:pt x="0" y="214988"/>
                  </a:cubicBezTo>
                  <a:lnTo>
                    <a:pt x="0" y="13710"/>
                  </a:lnTo>
                  <a:cubicBezTo>
                    <a:pt x="0" y="6138"/>
                    <a:pt x="6138" y="0"/>
                    <a:pt x="13710" y="0"/>
                  </a:cubicBezTo>
                  <a:lnTo>
                    <a:pt x="13710" y="0"/>
                  </a:lnTo>
                  <a:cubicBezTo>
                    <a:pt x="21282" y="0"/>
                    <a:pt x="27420" y="6138"/>
                    <a:pt x="27420" y="13710"/>
                  </a:cubicBezTo>
                  <a:lnTo>
                    <a:pt x="27420" y="214988"/>
                  </a:lnTo>
                  <a:cubicBezTo>
                    <a:pt x="27453" y="215521"/>
                    <a:pt x="27020" y="215988"/>
                    <a:pt x="26453" y="21598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2" name="Google Shape;592;p27"/>
            <p:cNvSpPr/>
            <p:nvPr/>
          </p:nvSpPr>
          <p:spPr>
            <a:xfrm>
              <a:off x="3603575" y="1092050"/>
              <a:ext cx="558750" cy="5270475"/>
            </a:xfrm>
            <a:custGeom>
              <a:avLst/>
              <a:gdLst/>
              <a:ahLst/>
              <a:cxnLst/>
              <a:rect l="l" t="t" r="r" b="b"/>
              <a:pathLst>
                <a:path w="22350" h="210819" fill="none" extrusionOk="0">
                  <a:moveTo>
                    <a:pt x="21383" y="210818"/>
                  </a:moveTo>
                  <a:lnTo>
                    <a:pt x="1001" y="210818"/>
                  </a:lnTo>
                  <a:cubicBezTo>
                    <a:pt x="468" y="210818"/>
                    <a:pt x="1" y="210385"/>
                    <a:pt x="1" y="209851"/>
                  </a:cubicBezTo>
                  <a:lnTo>
                    <a:pt x="1" y="11175"/>
                  </a:lnTo>
                  <a:cubicBezTo>
                    <a:pt x="1" y="5004"/>
                    <a:pt x="5004" y="1"/>
                    <a:pt x="11175" y="1"/>
                  </a:cubicBezTo>
                  <a:lnTo>
                    <a:pt x="11175" y="1"/>
                  </a:lnTo>
                  <a:cubicBezTo>
                    <a:pt x="17346" y="1"/>
                    <a:pt x="22350" y="5004"/>
                    <a:pt x="22350" y="11175"/>
                  </a:cubicBezTo>
                  <a:lnTo>
                    <a:pt x="22350" y="209851"/>
                  </a:lnTo>
                  <a:cubicBezTo>
                    <a:pt x="22350" y="210385"/>
                    <a:pt x="21916" y="210818"/>
                    <a:pt x="21383" y="21081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3" name="Google Shape;593;p27"/>
            <p:cNvSpPr/>
            <p:nvPr/>
          </p:nvSpPr>
          <p:spPr>
            <a:xfrm>
              <a:off x="3667800" y="1156275"/>
              <a:ext cx="431150" cy="5142025"/>
            </a:xfrm>
            <a:custGeom>
              <a:avLst/>
              <a:gdLst/>
              <a:ahLst/>
              <a:cxnLst/>
              <a:rect l="l" t="t" r="r" b="b"/>
              <a:pathLst>
                <a:path w="17246" h="205681" fill="none" extrusionOk="0">
                  <a:moveTo>
                    <a:pt x="16278" y="205681"/>
                  </a:moveTo>
                  <a:lnTo>
                    <a:pt x="967" y="205681"/>
                  </a:lnTo>
                  <a:cubicBezTo>
                    <a:pt x="434" y="205681"/>
                    <a:pt x="0" y="205247"/>
                    <a:pt x="0" y="204714"/>
                  </a:cubicBezTo>
                  <a:lnTo>
                    <a:pt x="0" y="8640"/>
                  </a:lnTo>
                  <a:cubicBezTo>
                    <a:pt x="0" y="3870"/>
                    <a:pt x="3870" y="0"/>
                    <a:pt x="8606" y="0"/>
                  </a:cubicBezTo>
                  <a:lnTo>
                    <a:pt x="8606" y="0"/>
                  </a:lnTo>
                  <a:cubicBezTo>
                    <a:pt x="13376" y="0"/>
                    <a:pt x="17246" y="3870"/>
                    <a:pt x="17246" y="8640"/>
                  </a:cubicBezTo>
                  <a:lnTo>
                    <a:pt x="17246" y="204714"/>
                  </a:lnTo>
                  <a:cubicBezTo>
                    <a:pt x="17246" y="205247"/>
                    <a:pt x="16812" y="205681"/>
                    <a:pt x="16278" y="20568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4" name="Google Shape;594;p27"/>
            <p:cNvSpPr/>
            <p:nvPr/>
          </p:nvSpPr>
          <p:spPr>
            <a:xfrm>
              <a:off x="3731175" y="1221325"/>
              <a:ext cx="304400" cy="5012775"/>
            </a:xfrm>
            <a:custGeom>
              <a:avLst/>
              <a:gdLst/>
              <a:ahLst/>
              <a:cxnLst/>
              <a:rect l="l" t="t" r="r" b="b"/>
              <a:pathLst>
                <a:path w="12176" h="200511" fill="none" extrusionOk="0">
                  <a:moveTo>
                    <a:pt x="11175" y="200510"/>
                  </a:moveTo>
                  <a:lnTo>
                    <a:pt x="1001" y="200510"/>
                  </a:lnTo>
                  <a:cubicBezTo>
                    <a:pt x="434" y="200510"/>
                    <a:pt x="0" y="200043"/>
                    <a:pt x="0" y="199510"/>
                  </a:cubicBezTo>
                  <a:lnTo>
                    <a:pt x="0" y="6071"/>
                  </a:lnTo>
                  <a:cubicBezTo>
                    <a:pt x="0" y="2702"/>
                    <a:pt x="2736" y="0"/>
                    <a:pt x="6071" y="0"/>
                  </a:cubicBezTo>
                  <a:lnTo>
                    <a:pt x="6071" y="0"/>
                  </a:lnTo>
                  <a:cubicBezTo>
                    <a:pt x="9440" y="0"/>
                    <a:pt x="12176" y="2702"/>
                    <a:pt x="12176" y="6071"/>
                  </a:cubicBezTo>
                  <a:lnTo>
                    <a:pt x="12176" y="199510"/>
                  </a:lnTo>
                  <a:cubicBezTo>
                    <a:pt x="12142" y="200043"/>
                    <a:pt x="11709" y="200510"/>
                    <a:pt x="11175" y="20051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5" name="Google Shape;595;p27"/>
            <p:cNvSpPr/>
            <p:nvPr/>
          </p:nvSpPr>
          <p:spPr>
            <a:xfrm>
              <a:off x="3795375" y="1285525"/>
              <a:ext cx="176000" cy="4883525"/>
            </a:xfrm>
            <a:custGeom>
              <a:avLst/>
              <a:gdLst/>
              <a:ahLst/>
              <a:cxnLst/>
              <a:rect l="l" t="t" r="r" b="b"/>
              <a:pathLst>
                <a:path w="7040" h="195341" fill="none" extrusionOk="0">
                  <a:moveTo>
                    <a:pt x="6072" y="195340"/>
                  </a:moveTo>
                  <a:lnTo>
                    <a:pt x="968" y="195340"/>
                  </a:lnTo>
                  <a:cubicBezTo>
                    <a:pt x="434" y="195340"/>
                    <a:pt x="1" y="194907"/>
                    <a:pt x="1" y="194373"/>
                  </a:cubicBezTo>
                  <a:lnTo>
                    <a:pt x="1" y="3537"/>
                  </a:lnTo>
                  <a:cubicBezTo>
                    <a:pt x="1" y="1568"/>
                    <a:pt x="1569" y="1"/>
                    <a:pt x="3503" y="1"/>
                  </a:cubicBezTo>
                  <a:lnTo>
                    <a:pt x="3503" y="1"/>
                  </a:lnTo>
                  <a:cubicBezTo>
                    <a:pt x="5471" y="1"/>
                    <a:pt x="7039" y="1568"/>
                    <a:pt x="7039" y="3537"/>
                  </a:cubicBezTo>
                  <a:lnTo>
                    <a:pt x="7039" y="194373"/>
                  </a:lnTo>
                  <a:cubicBezTo>
                    <a:pt x="7039" y="194907"/>
                    <a:pt x="6605" y="195340"/>
                    <a:pt x="6072" y="19534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6" name="Google Shape;596;p27"/>
            <p:cNvSpPr/>
            <p:nvPr/>
          </p:nvSpPr>
          <p:spPr>
            <a:xfrm>
              <a:off x="3858750" y="1349750"/>
              <a:ext cx="49225" cy="4755075"/>
            </a:xfrm>
            <a:custGeom>
              <a:avLst/>
              <a:gdLst/>
              <a:ahLst/>
              <a:cxnLst/>
              <a:rect l="l" t="t" r="r" b="b"/>
              <a:pathLst>
                <a:path w="1969" h="190203" fill="none" extrusionOk="0">
                  <a:moveTo>
                    <a:pt x="968" y="190203"/>
                  </a:moveTo>
                  <a:lnTo>
                    <a:pt x="968" y="190203"/>
                  </a:lnTo>
                  <a:cubicBezTo>
                    <a:pt x="435" y="190203"/>
                    <a:pt x="1" y="189769"/>
                    <a:pt x="1" y="189236"/>
                  </a:cubicBezTo>
                  <a:lnTo>
                    <a:pt x="1" y="1001"/>
                  </a:lnTo>
                  <a:cubicBezTo>
                    <a:pt x="1" y="434"/>
                    <a:pt x="435" y="0"/>
                    <a:pt x="968" y="0"/>
                  </a:cubicBezTo>
                  <a:lnTo>
                    <a:pt x="968" y="0"/>
                  </a:lnTo>
                  <a:cubicBezTo>
                    <a:pt x="1502" y="0"/>
                    <a:pt x="1936" y="434"/>
                    <a:pt x="1936" y="1001"/>
                  </a:cubicBezTo>
                  <a:lnTo>
                    <a:pt x="1936" y="189236"/>
                  </a:lnTo>
                  <a:cubicBezTo>
                    <a:pt x="1969" y="189769"/>
                    <a:pt x="1502" y="190203"/>
                    <a:pt x="968" y="19020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97" name="Google Shape;597;p27"/>
          <p:cNvGrpSpPr/>
          <p:nvPr/>
        </p:nvGrpSpPr>
        <p:grpSpPr>
          <a:xfrm>
            <a:off x="11241043" y="-8604609"/>
            <a:ext cx="2342992" cy="9772108"/>
            <a:chOff x="3030675" y="511650"/>
            <a:chExt cx="1705400" cy="6431275"/>
          </a:xfrm>
        </p:grpSpPr>
        <p:sp>
          <p:nvSpPr>
            <p:cNvPr id="598" name="Google Shape;598;p27"/>
            <p:cNvSpPr/>
            <p:nvPr/>
          </p:nvSpPr>
          <p:spPr>
            <a:xfrm>
              <a:off x="3030675" y="511650"/>
              <a:ext cx="1705400" cy="6431275"/>
            </a:xfrm>
            <a:custGeom>
              <a:avLst/>
              <a:gdLst/>
              <a:ahLst/>
              <a:cxnLst/>
              <a:rect l="l" t="t" r="r" b="b"/>
              <a:pathLst>
                <a:path w="68216" h="257251" fill="none" extrusionOk="0">
                  <a:moveTo>
                    <a:pt x="67248" y="257251"/>
                  </a:moveTo>
                  <a:lnTo>
                    <a:pt x="968" y="257251"/>
                  </a:lnTo>
                  <a:cubicBezTo>
                    <a:pt x="434" y="257251"/>
                    <a:pt x="0" y="256817"/>
                    <a:pt x="0" y="256284"/>
                  </a:cubicBezTo>
                  <a:lnTo>
                    <a:pt x="0" y="34091"/>
                  </a:lnTo>
                  <a:cubicBezTo>
                    <a:pt x="0" y="15278"/>
                    <a:pt x="15278" y="0"/>
                    <a:pt x="34091" y="0"/>
                  </a:cubicBezTo>
                  <a:lnTo>
                    <a:pt x="34091" y="0"/>
                  </a:lnTo>
                  <a:cubicBezTo>
                    <a:pt x="52938" y="0"/>
                    <a:pt x="68216" y="15278"/>
                    <a:pt x="68216" y="34091"/>
                  </a:cubicBezTo>
                  <a:lnTo>
                    <a:pt x="68216" y="256284"/>
                  </a:lnTo>
                  <a:cubicBezTo>
                    <a:pt x="68216" y="256817"/>
                    <a:pt x="67782" y="257251"/>
                    <a:pt x="67248" y="25725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9" name="Google Shape;599;p27"/>
            <p:cNvSpPr/>
            <p:nvPr/>
          </p:nvSpPr>
          <p:spPr>
            <a:xfrm>
              <a:off x="3094050" y="575850"/>
              <a:ext cx="1577825" cy="6302875"/>
            </a:xfrm>
            <a:custGeom>
              <a:avLst/>
              <a:gdLst/>
              <a:ahLst/>
              <a:cxnLst/>
              <a:rect l="l" t="t" r="r" b="b"/>
              <a:pathLst>
                <a:path w="63113" h="252115" fill="none" extrusionOk="0">
                  <a:moveTo>
                    <a:pt x="62145" y="252114"/>
                  </a:moveTo>
                  <a:lnTo>
                    <a:pt x="968" y="252114"/>
                  </a:lnTo>
                  <a:cubicBezTo>
                    <a:pt x="434" y="252114"/>
                    <a:pt x="0" y="251681"/>
                    <a:pt x="0" y="251147"/>
                  </a:cubicBezTo>
                  <a:lnTo>
                    <a:pt x="0" y="31557"/>
                  </a:lnTo>
                  <a:cubicBezTo>
                    <a:pt x="0" y="14144"/>
                    <a:pt x="14144" y="1"/>
                    <a:pt x="31556" y="1"/>
                  </a:cubicBezTo>
                  <a:lnTo>
                    <a:pt x="31556" y="1"/>
                  </a:lnTo>
                  <a:cubicBezTo>
                    <a:pt x="49002" y="1"/>
                    <a:pt x="63112" y="14144"/>
                    <a:pt x="63112" y="31557"/>
                  </a:cubicBezTo>
                  <a:lnTo>
                    <a:pt x="63112" y="251147"/>
                  </a:lnTo>
                  <a:cubicBezTo>
                    <a:pt x="63112" y="251681"/>
                    <a:pt x="62678" y="252114"/>
                    <a:pt x="62145" y="25211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0" name="Google Shape;600;p27"/>
            <p:cNvSpPr/>
            <p:nvPr/>
          </p:nvSpPr>
          <p:spPr>
            <a:xfrm>
              <a:off x="3158250" y="640900"/>
              <a:ext cx="1450225" cy="6173600"/>
            </a:xfrm>
            <a:custGeom>
              <a:avLst/>
              <a:gdLst/>
              <a:ahLst/>
              <a:cxnLst/>
              <a:rect l="l" t="t" r="r" b="b"/>
              <a:pathLst>
                <a:path w="58009" h="246944" fill="none" extrusionOk="0">
                  <a:moveTo>
                    <a:pt x="57042" y="246944"/>
                  </a:moveTo>
                  <a:lnTo>
                    <a:pt x="968" y="246944"/>
                  </a:lnTo>
                  <a:cubicBezTo>
                    <a:pt x="435" y="246944"/>
                    <a:pt x="1" y="246510"/>
                    <a:pt x="1" y="245943"/>
                  </a:cubicBezTo>
                  <a:lnTo>
                    <a:pt x="1" y="28988"/>
                  </a:lnTo>
                  <a:cubicBezTo>
                    <a:pt x="1" y="12976"/>
                    <a:pt x="12977" y="1"/>
                    <a:pt x="28988" y="1"/>
                  </a:cubicBezTo>
                  <a:lnTo>
                    <a:pt x="28988" y="1"/>
                  </a:lnTo>
                  <a:cubicBezTo>
                    <a:pt x="45033" y="1"/>
                    <a:pt x="58009" y="12976"/>
                    <a:pt x="58009" y="28988"/>
                  </a:cubicBezTo>
                  <a:lnTo>
                    <a:pt x="58009" y="245943"/>
                  </a:lnTo>
                  <a:cubicBezTo>
                    <a:pt x="58009" y="246477"/>
                    <a:pt x="57575" y="246944"/>
                    <a:pt x="57042" y="24694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1" name="Google Shape;601;p27"/>
            <p:cNvSpPr/>
            <p:nvPr/>
          </p:nvSpPr>
          <p:spPr>
            <a:xfrm>
              <a:off x="3221650" y="705125"/>
              <a:ext cx="1323450" cy="6044350"/>
            </a:xfrm>
            <a:custGeom>
              <a:avLst/>
              <a:gdLst/>
              <a:ahLst/>
              <a:cxnLst/>
              <a:rect l="l" t="t" r="r" b="b"/>
              <a:pathLst>
                <a:path w="52938" h="241774" fill="none" extrusionOk="0">
                  <a:moveTo>
                    <a:pt x="51937" y="241773"/>
                  </a:moveTo>
                  <a:lnTo>
                    <a:pt x="967" y="241773"/>
                  </a:lnTo>
                  <a:cubicBezTo>
                    <a:pt x="434" y="241773"/>
                    <a:pt x="0" y="241339"/>
                    <a:pt x="0" y="240806"/>
                  </a:cubicBezTo>
                  <a:lnTo>
                    <a:pt x="0" y="26452"/>
                  </a:lnTo>
                  <a:cubicBezTo>
                    <a:pt x="0" y="11842"/>
                    <a:pt x="11842" y="0"/>
                    <a:pt x="26452" y="0"/>
                  </a:cubicBezTo>
                  <a:lnTo>
                    <a:pt x="26452" y="0"/>
                  </a:lnTo>
                  <a:cubicBezTo>
                    <a:pt x="41096" y="0"/>
                    <a:pt x="52938" y="11842"/>
                    <a:pt x="52938" y="26452"/>
                  </a:cubicBezTo>
                  <a:lnTo>
                    <a:pt x="52938" y="240806"/>
                  </a:lnTo>
                  <a:cubicBezTo>
                    <a:pt x="52938" y="241339"/>
                    <a:pt x="52504" y="241773"/>
                    <a:pt x="51937" y="24177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2" name="Google Shape;602;p27"/>
            <p:cNvSpPr/>
            <p:nvPr/>
          </p:nvSpPr>
          <p:spPr>
            <a:xfrm>
              <a:off x="3285025" y="769325"/>
              <a:ext cx="1195875" cy="5915925"/>
            </a:xfrm>
            <a:custGeom>
              <a:avLst/>
              <a:gdLst/>
              <a:ahLst/>
              <a:cxnLst/>
              <a:rect l="l" t="t" r="r" b="b"/>
              <a:pathLst>
                <a:path w="47835" h="236637" fill="none" extrusionOk="0">
                  <a:moveTo>
                    <a:pt x="46867" y="236637"/>
                  </a:moveTo>
                  <a:lnTo>
                    <a:pt x="1001" y="236637"/>
                  </a:lnTo>
                  <a:cubicBezTo>
                    <a:pt x="467" y="236637"/>
                    <a:pt x="0" y="236203"/>
                    <a:pt x="0" y="235669"/>
                  </a:cubicBezTo>
                  <a:lnTo>
                    <a:pt x="0" y="23918"/>
                  </a:lnTo>
                  <a:cubicBezTo>
                    <a:pt x="0" y="10708"/>
                    <a:pt x="10708" y="1"/>
                    <a:pt x="23917" y="1"/>
                  </a:cubicBezTo>
                  <a:lnTo>
                    <a:pt x="23917" y="1"/>
                  </a:lnTo>
                  <a:cubicBezTo>
                    <a:pt x="37127" y="1"/>
                    <a:pt x="47834" y="10708"/>
                    <a:pt x="47834" y="23918"/>
                  </a:cubicBezTo>
                  <a:lnTo>
                    <a:pt x="47834" y="235669"/>
                  </a:lnTo>
                  <a:cubicBezTo>
                    <a:pt x="47834" y="236203"/>
                    <a:pt x="47401" y="236637"/>
                    <a:pt x="46867" y="236637"/>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3" name="Google Shape;603;p27"/>
            <p:cNvSpPr/>
            <p:nvPr/>
          </p:nvSpPr>
          <p:spPr>
            <a:xfrm>
              <a:off x="3349225" y="834375"/>
              <a:ext cx="1068300" cy="5786675"/>
            </a:xfrm>
            <a:custGeom>
              <a:avLst/>
              <a:gdLst/>
              <a:ahLst/>
              <a:cxnLst/>
              <a:rect l="l" t="t" r="r" b="b"/>
              <a:pathLst>
                <a:path w="42732" h="231467" fill="none" extrusionOk="0">
                  <a:moveTo>
                    <a:pt x="41764" y="231466"/>
                  </a:moveTo>
                  <a:lnTo>
                    <a:pt x="968" y="231466"/>
                  </a:lnTo>
                  <a:cubicBezTo>
                    <a:pt x="434" y="231466"/>
                    <a:pt x="1" y="231032"/>
                    <a:pt x="1" y="230465"/>
                  </a:cubicBezTo>
                  <a:lnTo>
                    <a:pt x="1" y="21349"/>
                  </a:lnTo>
                  <a:cubicBezTo>
                    <a:pt x="1" y="9541"/>
                    <a:pt x="9574" y="0"/>
                    <a:pt x="21349" y="0"/>
                  </a:cubicBezTo>
                  <a:lnTo>
                    <a:pt x="21349" y="0"/>
                  </a:lnTo>
                  <a:cubicBezTo>
                    <a:pt x="33158" y="0"/>
                    <a:pt x="42731" y="9541"/>
                    <a:pt x="42731" y="21349"/>
                  </a:cubicBezTo>
                  <a:lnTo>
                    <a:pt x="42731" y="230465"/>
                  </a:lnTo>
                  <a:cubicBezTo>
                    <a:pt x="42731" y="231032"/>
                    <a:pt x="42298" y="231466"/>
                    <a:pt x="41764" y="23146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4" name="Google Shape;604;p27"/>
            <p:cNvSpPr/>
            <p:nvPr/>
          </p:nvSpPr>
          <p:spPr>
            <a:xfrm>
              <a:off x="3412600" y="898575"/>
              <a:ext cx="940700" cy="5657425"/>
            </a:xfrm>
            <a:custGeom>
              <a:avLst/>
              <a:gdLst/>
              <a:ahLst/>
              <a:cxnLst/>
              <a:rect l="l" t="t" r="r" b="b"/>
              <a:pathLst>
                <a:path w="37628" h="226297" fill="none" extrusionOk="0">
                  <a:moveTo>
                    <a:pt x="36660" y="226296"/>
                  </a:moveTo>
                  <a:lnTo>
                    <a:pt x="968" y="226296"/>
                  </a:lnTo>
                  <a:cubicBezTo>
                    <a:pt x="434" y="226296"/>
                    <a:pt x="1" y="225863"/>
                    <a:pt x="1" y="225329"/>
                  </a:cubicBezTo>
                  <a:lnTo>
                    <a:pt x="1" y="18814"/>
                  </a:lnTo>
                  <a:cubicBezTo>
                    <a:pt x="1" y="8440"/>
                    <a:pt x="8440" y="1"/>
                    <a:pt x="18814" y="1"/>
                  </a:cubicBezTo>
                  <a:lnTo>
                    <a:pt x="18814" y="1"/>
                  </a:lnTo>
                  <a:cubicBezTo>
                    <a:pt x="29222" y="1"/>
                    <a:pt x="37628" y="8440"/>
                    <a:pt x="37628" y="18814"/>
                  </a:cubicBezTo>
                  <a:lnTo>
                    <a:pt x="37628" y="225329"/>
                  </a:lnTo>
                  <a:cubicBezTo>
                    <a:pt x="37628" y="225863"/>
                    <a:pt x="37194" y="226296"/>
                    <a:pt x="36660" y="22629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5" name="Google Shape;605;p27"/>
            <p:cNvSpPr/>
            <p:nvPr/>
          </p:nvSpPr>
          <p:spPr>
            <a:xfrm>
              <a:off x="3476825" y="962800"/>
              <a:ext cx="813100" cy="5528975"/>
            </a:xfrm>
            <a:custGeom>
              <a:avLst/>
              <a:gdLst/>
              <a:ahLst/>
              <a:cxnLst/>
              <a:rect l="l" t="t" r="r" b="b"/>
              <a:pathLst>
                <a:path w="32524" h="221159" fill="none" extrusionOk="0">
                  <a:moveTo>
                    <a:pt x="31556" y="221159"/>
                  </a:moveTo>
                  <a:lnTo>
                    <a:pt x="968" y="221159"/>
                  </a:lnTo>
                  <a:cubicBezTo>
                    <a:pt x="434" y="221159"/>
                    <a:pt x="0" y="220725"/>
                    <a:pt x="0" y="220191"/>
                  </a:cubicBezTo>
                  <a:lnTo>
                    <a:pt x="0" y="16279"/>
                  </a:lnTo>
                  <a:cubicBezTo>
                    <a:pt x="0" y="7306"/>
                    <a:pt x="7272" y="0"/>
                    <a:pt x="16245" y="0"/>
                  </a:cubicBezTo>
                  <a:lnTo>
                    <a:pt x="16245" y="0"/>
                  </a:lnTo>
                  <a:cubicBezTo>
                    <a:pt x="25252" y="0"/>
                    <a:pt x="32524" y="7306"/>
                    <a:pt x="32524" y="16279"/>
                  </a:cubicBezTo>
                  <a:lnTo>
                    <a:pt x="32524" y="220191"/>
                  </a:lnTo>
                  <a:cubicBezTo>
                    <a:pt x="32524" y="220725"/>
                    <a:pt x="32090" y="221159"/>
                    <a:pt x="31556" y="221159"/>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6" name="Google Shape;606;p27"/>
            <p:cNvSpPr/>
            <p:nvPr/>
          </p:nvSpPr>
          <p:spPr>
            <a:xfrm>
              <a:off x="3540200" y="1027850"/>
              <a:ext cx="686350" cy="5399725"/>
            </a:xfrm>
            <a:custGeom>
              <a:avLst/>
              <a:gdLst/>
              <a:ahLst/>
              <a:cxnLst/>
              <a:rect l="l" t="t" r="r" b="b"/>
              <a:pathLst>
                <a:path w="27454" h="215989" fill="none" extrusionOk="0">
                  <a:moveTo>
                    <a:pt x="26453" y="215988"/>
                  </a:moveTo>
                  <a:lnTo>
                    <a:pt x="968" y="215988"/>
                  </a:lnTo>
                  <a:cubicBezTo>
                    <a:pt x="434" y="215988"/>
                    <a:pt x="0" y="215521"/>
                    <a:pt x="0" y="214988"/>
                  </a:cubicBezTo>
                  <a:lnTo>
                    <a:pt x="0" y="13710"/>
                  </a:lnTo>
                  <a:cubicBezTo>
                    <a:pt x="0" y="6138"/>
                    <a:pt x="6138" y="0"/>
                    <a:pt x="13710" y="0"/>
                  </a:cubicBezTo>
                  <a:lnTo>
                    <a:pt x="13710" y="0"/>
                  </a:lnTo>
                  <a:cubicBezTo>
                    <a:pt x="21282" y="0"/>
                    <a:pt x="27420" y="6138"/>
                    <a:pt x="27420" y="13710"/>
                  </a:cubicBezTo>
                  <a:lnTo>
                    <a:pt x="27420" y="214988"/>
                  </a:lnTo>
                  <a:cubicBezTo>
                    <a:pt x="27453" y="215521"/>
                    <a:pt x="27020" y="215988"/>
                    <a:pt x="26453" y="21598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7" name="Google Shape;607;p27"/>
            <p:cNvSpPr/>
            <p:nvPr/>
          </p:nvSpPr>
          <p:spPr>
            <a:xfrm>
              <a:off x="3603575" y="1092050"/>
              <a:ext cx="558750" cy="5270475"/>
            </a:xfrm>
            <a:custGeom>
              <a:avLst/>
              <a:gdLst/>
              <a:ahLst/>
              <a:cxnLst/>
              <a:rect l="l" t="t" r="r" b="b"/>
              <a:pathLst>
                <a:path w="22350" h="210819" fill="none" extrusionOk="0">
                  <a:moveTo>
                    <a:pt x="21383" y="210818"/>
                  </a:moveTo>
                  <a:lnTo>
                    <a:pt x="1001" y="210818"/>
                  </a:lnTo>
                  <a:cubicBezTo>
                    <a:pt x="468" y="210818"/>
                    <a:pt x="1" y="210385"/>
                    <a:pt x="1" y="209851"/>
                  </a:cubicBezTo>
                  <a:lnTo>
                    <a:pt x="1" y="11175"/>
                  </a:lnTo>
                  <a:cubicBezTo>
                    <a:pt x="1" y="5004"/>
                    <a:pt x="5004" y="1"/>
                    <a:pt x="11175" y="1"/>
                  </a:cubicBezTo>
                  <a:lnTo>
                    <a:pt x="11175" y="1"/>
                  </a:lnTo>
                  <a:cubicBezTo>
                    <a:pt x="17346" y="1"/>
                    <a:pt x="22350" y="5004"/>
                    <a:pt x="22350" y="11175"/>
                  </a:cubicBezTo>
                  <a:lnTo>
                    <a:pt x="22350" y="209851"/>
                  </a:lnTo>
                  <a:cubicBezTo>
                    <a:pt x="22350" y="210385"/>
                    <a:pt x="21916" y="210818"/>
                    <a:pt x="21383" y="21081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8" name="Google Shape;608;p27"/>
            <p:cNvSpPr/>
            <p:nvPr/>
          </p:nvSpPr>
          <p:spPr>
            <a:xfrm>
              <a:off x="3667800" y="1156275"/>
              <a:ext cx="431150" cy="5142025"/>
            </a:xfrm>
            <a:custGeom>
              <a:avLst/>
              <a:gdLst/>
              <a:ahLst/>
              <a:cxnLst/>
              <a:rect l="l" t="t" r="r" b="b"/>
              <a:pathLst>
                <a:path w="17246" h="205681" fill="none" extrusionOk="0">
                  <a:moveTo>
                    <a:pt x="16278" y="205681"/>
                  </a:moveTo>
                  <a:lnTo>
                    <a:pt x="967" y="205681"/>
                  </a:lnTo>
                  <a:cubicBezTo>
                    <a:pt x="434" y="205681"/>
                    <a:pt x="0" y="205247"/>
                    <a:pt x="0" y="204714"/>
                  </a:cubicBezTo>
                  <a:lnTo>
                    <a:pt x="0" y="8640"/>
                  </a:lnTo>
                  <a:cubicBezTo>
                    <a:pt x="0" y="3870"/>
                    <a:pt x="3870" y="0"/>
                    <a:pt x="8606" y="0"/>
                  </a:cubicBezTo>
                  <a:lnTo>
                    <a:pt x="8606" y="0"/>
                  </a:lnTo>
                  <a:cubicBezTo>
                    <a:pt x="13376" y="0"/>
                    <a:pt x="17246" y="3870"/>
                    <a:pt x="17246" y="8640"/>
                  </a:cubicBezTo>
                  <a:lnTo>
                    <a:pt x="17246" y="204714"/>
                  </a:lnTo>
                  <a:cubicBezTo>
                    <a:pt x="17246" y="205247"/>
                    <a:pt x="16812" y="205681"/>
                    <a:pt x="16278" y="20568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9" name="Google Shape;609;p27"/>
            <p:cNvSpPr/>
            <p:nvPr/>
          </p:nvSpPr>
          <p:spPr>
            <a:xfrm>
              <a:off x="3731175" y="1221325"/>
              <a:ext cx="304400" cy="5012775"/>
            </a:xfrm>
            <a:custGeom>
              <a:avLst/>
              <a:gdLst/>
              <a:ahLst/>
              <a:cxnLst/>
              <a:rect l="l" t="t" r="r" b="b"/>
              <a:pathLst>
                <a:path w="12176" h="200511" fill="none" extrusionOk="0">
                  <a:moveTo>
                    <a:pt x="11175" y="200510"/>
                  </a:moveTo>
                  <a:lnTo>
                    <a:pt x="1001" y="200510"/>
                  </a:lnTo>
                  <a:cubicBezTo>
                    <a:pt x="434" y="200510"/>
                    <a:pt x="0" y="200043"/>
                    <a:pt x="0" y="199510"/>
                  </a:cubicBezTo>
                  <a:lnTo>
                    <a:pt x="0" y="6071"/>
                  </a:lnTo>
                  <a:cubicBezTo>
                    <a:pt x="0" y="2702"/>
                    <a:pt x="2736" y="0"/>
                    <a:pt x="6071" y="0"/>
                  </a:cubicBezTo>
                  <a:lnTo>
                    <a:pt x="6071" y="0"/>
                  </a:lnTo>
                  <a:cubicBezTo>
                    <a:pt x="9440" y="0"/>
                    <a:pt x="12176" y="2702"/>
                    <a:pt x="12176" y="6071"/>
                  </a:cubicBezTo>
                  <a:lnTo>
                    <a:pt x="12176" y="199510"/>
                  </a:lnTo>
                  <a:cubicBezTo>
                    <a:pt x="12142" y="200043"/>
                    <a:pt x="11709" y="200510"/>
                    <a:pt x="11175" y="20051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0" name="Google Shape;610;p27"/>
            <p:cNvSpPr/>
            <p:nvPr/>
          </p:nvSpPr>
          <p:spPr>
            <a:xfrm>
              <a:off x="3795375" y="1285525"/>
              <a:ext cx="176000" cy="4883525"/>
            </a:xfrm>
            <a:custGeom>
              <a:avLst/>
              <a:gdLst/>
              <a:ahLst/>
              <a:cxnLst/>
              <a:rect l="l" t="t" r="r" b="b"/>
              <a:pathLst>
                <a:path w="7040" h="195341" fill="none" extrusionOk="0">
                  <a:moveTo>
                    <a:pt x="6072" y="195340"/>
                  </a:moveTo>
                  <a:lnTo>
                    <a:pt x="968" y="195340"/>
                  </a:lnTo>
                  <a:cubicBezTo>
                    <a:pt x="434" y="195340"/>
                    <a:pt x="1" y="194907"/>
                    <a:pt x="1" y="194373"/>
                  </a:cubicBezTo>
                  <a:lnTo>
                    <a:pt x="1" y="3537"/>
                  </a:lnTo>
                  <a:cubicBezTo>
                    <a:pt x="1" y="1568"/>
                    <a:pt x="1569" y="1"/>
                    <a:pt x="3503" y="1"/>
                  </a:cubicBezTo>
                  <a:lnTo>
                    <a:pt x="3503" y="1"/>
                  </a:lnTo>
                  <a:cubicBezTo>
                    <a:pt x="5471" y="1"/>
                    <a:pt x="7039" y="1568"/>
                    <a:pt x="7039" y="3537"/>
                  </a:cubicBezTo>
                  <a:lnTo>
                    <a:pt x="7039" y="194373"/>
                  </a:lnTo>
                  <a:cubicBezTo>
                    <a:pt x="7039" y="194907"/>
                    <a:pt x="6605" y="195340"/>
                    <a:pt x="6072" y="19534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1" name="Google Shape;611;p27"/>
            <p:cNvSpPr/>
            <p:nvPr/>
          </p:nvSpPr>
          <p:spPr>
            <a:xfrm>
              <a:off x="3858750" y="1349750"/>
              <a:ext cx="49225" cy="4755075"/>
            </a:xfrm>
            <a:custGeom>
              <a:avLst/>
              <a:gdLst/>
              <a:ahLst/>
              <a:cxnLst/>
              <a:rect l="l" t="t" r="r" b="b"/>
              <a:pathLst>
                <a:path w="1969" h="190203" fill="none" extrusionOk="0">
                  <a:moveTo>
                    <a:pt x="968" y="190203"/>
                  </a:moveTo>
                  <a:lnTo>
                    <a:pt x="968" y="190203"/>
                  </a:lnTo>
                  <a:cubicBezTo>
                    <a:pt x="435" y="190203"/>
                    <a:pt x="1" y="189769"/>
                    <a:pt x="1" y="189236"/>
                  </a:cubicBezTo>
                  <a:lnTo>
                    <a:pt x="1" y="1001"/>
                  </a:lnTo>
                  <a:cubicBezTo>
                    <a:pt x="1" y="434"/>
                    <a:pt x="435" y="0"/>
                    <a:pt x="968" y="0"/>
                  </a:cubicBezTo>
                  <a:lnTo>
                    <a:pt x="968" y="0"/>
                  </a:lnTo>
                  <a:cubicBezTo>
                    <a:pt x="1502" y="0"/>
                    <a:pt x="1936" y="434"/>
                    <a:pt x="1936" y="1001"/>
                  </a:cubicBezTo>
                  <a:lnTo>
                    <a:pt x="1936" y="189236"/>
                  </a:lnTo>
                  <a:cubicBezTo>
                    <a:pt x="1969" y="189769"/>
                    <a:pt x="1502" y="190203"/>
                    <a:pt x="968" y="19020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07678585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Numbers and text 1">
  <p:cSld name="Numbers and text 1">
    <p:spTree>
      <p:nvGrpSpPr>
        <p:cNvPr id="1" name="Shape 612"/>
        <p:cNvGrpSpPr/>
        <p:nvPr/>
      </p:nvGrpSpPr>
      <p:grpSpPr>
        <a:xfrm>
          <a:off x="0" y="0"/>
          <a:ext cx="0" cy="0"/>
          <a:chOff x="0" y="0"/>
          <a:chExt cx="0" cy="0"/>
        </a:xfrm>
      </p:grpSpPr>
      <p:sp>
        <p:nvSpPr>
          <p:cNvPr id="613" name="Google Shape;613;p28"/>
          <p:cNvSpPr txBox="1">
            <a:spLocks noGrp="1"/>
          </p:cNvSpPr>
          <p:nvPr>
            <p:ph type="title" hasCustomPrompt="1"/>
          </p:nvPr>
        </p:nvSpPr>
        <p:spPr>
          <a:xfrm>
            <a:off x="1769517" y="2141067"/>
            <a:ext cx="1865200" cy="5424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sz="4800"/>
            </a:lvl1pPr>
            <a:lvl2pPr lvl="1" algn="ctr" rtl="0">
              <a:spcBef>
                <a:spcPts val="0"/>
              </a:spcBef>
              <a:spcAft>
                <a:spcPts val="0"/>
              </a:spcAft>
              <a:buClr>
                <a:schemeClr val="lt1"/>
              </a:buClr>
              <a:buSzPts val="6000"/>
              <a:buNone/>
              <a:defRPr sz="8000">
                <a:solidFill>
                  <a:schemeClr val="lt1"/>
                </a:solidFill>
              </a:defRPr>
            </a:lvl2pPr>
            <a:lvl3pPr lvl="2" algn="ctr" rtl="0">
              <a:spcBef>
                <a:spcPts val="0"/>
              </a:spcBef>
              <a:spcAft>
                <a:spcPts val="0"/>
              </a:spcAft>
              <a:buClr>
                <a:schemeClr val="lt1"/>
              </a:buClr>
              <a:buSzPts val="6000"/>
              <a:buNone/>
              <a:defRPr sz="8000">
                <a:solidFill>
                  <a:schemeClr val="lt1"/>
                </a:solidFill>
              </a:defRPr>
            </a:lvl3pPr>
            <a:lvl4pPr lvl="3" algn="ctr" rtl="0">
              <a:spcBef>
                <a:spcPts val="0"/>
              </a:spcBef>
              <a:spcAft>
                <a:spcPts val="0"/>
              </a:spcAft>
              <a:buClr>
                <a:schemeClr val="lt1"/>
              </a:buClr>
              <a:buSzPts val="6000"/>
              <a:buNone/>
              <a:defRPr sz="8000">
                <a:solidFill>
                  <a:schemeClr val="lt1"/>
                </a:solidFill>
              </a:defRPr>
            </a:lvl4pPr>
            <a:lvl5pPr lvl="4" algn="ctr" rtl="0">
              <a:spcBef>
                <a:spcPts val="0"/>
              </a:spcBef>
              <a:spcAft>
                <a:spcPts val="0"/>
              </a:spcAft>
              <a:buClr>
                <a:schemeClr val="lt1"/>
              </a:buClr>
              <a:buSzPts val="6000"/>
              <a:buNone/>
              <a:defRPr sz="8000">
                <a:solidFill>
                  <a:schemeClr val="lt1"/>
                </a:solidFill>
              </a:defRPr>
            </a:lvl5pPr>
            <a:lvl6pPr lvl="5" algn="ctr" rtl="0">
              <a:spcBef>
                <a:spcPts val="0"/>
              </a:spcBef>
              <a:spcAft>
                <a:spcPts val="0"/>
              </a:spcAft>
              <a:buClr>
                <a:schemeClr val="lt1"/>
              </a:buClr>
              <a:buSzPts val="6000"/>
              <a:buNone/>
              <a:defRPr sz="8000">
                <a:solidFill>
                  <a:schemeClr val="lt1"/>
                </a:solidFill>
              </a:defRPr>
            </a:lvl6pPr>
            <a:lvl7pPr lvl="6" algn="ctr" rtl="0">
              <a:spcBef>
                <a:spcPts val="0"/>
              </a:spcBef>
              <a:spcAft>
                <a:spcPts val="0"/>
              </a:spcAft>
              <a:buClr>
                <a:schemeClr val="lt1"/>
              </a:buClr>
              <a:buSzPts val="6000"/>
              <a:buNone/>
              <a:defRPr sz="8000">
                <a:solidFill>
                  <a:schemeClr val="lt1"/>
                </a:solidFill>
              </a:defRPr>
            </a:lvl7pPr>
            <a:lvl8pPr lvl="7" algn="ctr" rtl="0">
              <a:spcBef>
                <a:spcPts val="0"/>
              </a:spcBef>
              <a:spcAft>
                <a:spcPts val="0"/>
              </a:spcAft>
              <a:buClr>
                <a:schemeClr val="lt1"/>
              </a:buClr>
              <a:buSzPts val="6000"/>
              <a:buNone/>
              <a:defRPr sz="8000">
                <a:solidFill>
                  <a:schemeClr val="lt1"/>
                </a:solidFill>
              </a:defRPr>
            </a:lvl8pPr>
            <a:lvl9pPr lvl="8" algn="ctr" rtl="0">
              <a:spcBef>
                <a:spcPts val="0"/>
              </a:spcBef>
              <a:spcAft>
                <a:spcPts val="0"/>
              </a:spcAft>
              <a:buClr>
                <a:schemeClr val="lt1"/>
              </a:buClr>
              <a:buSzPts val="6000"/>
              <a:buNone/>
              <a:defRPr sz="8000">
                <a:solidFill>
                  <a:schemeClr val="lt1"/>
                </a:solidFill>
              </a:defRPr>
            </a:lvl9pPr>
          </a:lstStyle>
          <a:p>
            <a:r>
              <a:t>xx%</a:t>
            </a:r>
          </a:p>
        </p:txBody>
      </p:sp>
      <p:sp>
        <p:nvSpPr>
          <p:cNvPr id="614" name="Google Shape;614;p28"/>
          <p:cNvSpPr txBox="1">
            <a:spLocks noGrp="1"/>
          </p:cNvSpPr>
          <p:nvPr>
            <p:ph type="subTitle" idx="1"/>
          </p:nvPr>
        </p:nvSpPr>
        <p:spPr>
          <a:xfrm>
            <a:off x="1251333" y="4838900"/>
            <a:ext cx="2897600" cy="1012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400"/>
              <a:buFont typeface="PT Sans"/>
              <a:buNone/>
              <a:defRPr/>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Font typeface="PT Sans"/>
              <a:buNone/>
              <a:defRPr sz="2800">
                <a:latin typeface="PT Sans"/>
                <a:ea typeface="PT Sans"/>
                <a:cs typeface="PT Sans"/>
                <a:sym typeface="PT Sans"/>
              </a:defRPr>
            </a:lvl4pPr>
            <a:lvl5pPr lvl="4" algn="ctr" rtl="0">
              <a:lnSpc>
                <a:spcPct val="100000"/>
              </a:lnSpc>
              <a:spcBef>
                <a:spcPts val="0"/>
              </a:spcBef>
              <a:spcAft>
                <a:spcPts val="0"/>
              </a:spcAft>
              <a:buSzPts val="2100"/>
              <a:buFont typeface="PT Sans"/>
              <a:buNone/>
              <a:defRPr sz="2800">
                <a:latin typeface="PT Sans"/>
                <a:ea typeface="PT Sans"/>
                <a:cs typeface="PT Sans"/>
                <a:sym typeface="PT Sans"/>
              </a:defRPr>
            </a:lvl5pPr>
            <a:lvl6pPr lvl="5" algn="ctr" rtl="0">
              <a:lnSpc>
                <a:spcPct val="100000"/>
              </a:lnSpc>
              <a:spcBef>
                <a:spcPts val="0"/>
              </a:spcBef>
              <a:spcAft>
                <a:spcPts val="0"/>
              </a:spcAft>
              <a:buSzPts val="2100"/>
              <a:buFont typeface="PT Sans"/>
              <a:buNone/>
              <a:defRPr sz="2800">
                <a:latin typeface="PT Sans"/>
                <a:ea typeface="PT Sans"/>
                <a:cs typeface="PT Sans"/>
                <a:sym typeface="PT Sans"/>
              </a:defRPr>
            </a:lvl6pPr>
            <a:lvl7pPr lvl="6" algn="ctr" rtl="0">
              <a:lnSpc>
                <a:spcPct val="100000"/>
              </a:lnSpc>
              <a:spcBef>
                <a:spcPts val="0"/>
              </a:spcBef>
              <a:spcAft>
                <a:spcPts val="0"/>
              </a:spcAft>
              <a:buSzPts val="2100"/>
              <a:buFont typeface="PT Sans"/>
              <a:buNone/>
              <a:defRPr sz="2800">
                <a:latin typeface="PT Sans"/>
                <a:ea typeface="PT Sans"/>
                <a:cs typeface="PT Sans"/>
                <a:sym typeface="PT Sans"/>
              </a:defRPr>
            </a:lvl7pPr>
            <a:lvl8pPr lvl="7" algn="ctr" rtl="0">
              <a:lnSpc>
                <a:spcPct val="100000"/>
              </a:lnSpc>
              <a:spcBef>
                <a:spcPts val="0"/>
              </a:spcBef>
              <a:spcAft>
                <a:spcPts val="0"/>
              </a:spcAft>
              <a:buSzPts val="2100"/>
              <a:buFont typeface="PT Sans"/>
              <a:buNone/>
              <a:defRPr sz="2800">
                <a:latin typeface="PT Sans"/>
                <a:ea typeface="PT Sans"/>
                <a:cs typeface="PT Sans"/>
                <a:sym typeface="PT Sans"/>
              </a:defRPr>
            </a:lvl8pPr>
            <a:lvl9pPr lvl="8" algn="ctr" rtl="0">
              <a:lnSpc>
                <a:spcPct val="100000"/>
              </a:lnSpc>
              <a:spcBef>
                <a:spcPts val="0"/>
              </a:spcBef>
              <a:spcAft>
                <a:spcPts val="0"/>
              </a:spcAft>
              <a:buSzPts val="2100"/>
              <a:buFont typeface="PT Sans"/>
              <a:buNone/>
              <a:defRPr sz="2800">
                <a:latin typeface="PT Sans"/>
                <a:ea typeface="PT Sans"/>
                <a:cs typeface="PT Sans"/>
                <a:sym typeface="PT Sans"/>
              </a:defRPr>
            </a:lvl9pPr>
          </a:lstStyle>
          <a:p>
            <a:r>
              <a:rPr lang="pt-BR"/>
              <a:t>Clique para editar o estilo do subtítulo Mestre</a:t>
            </a:r>
            <a:endParaRPr/>
          </a:p>
        </p:txBody>
      </p:sp>
      <p:sp>
        <p:nvSpPr>
          <p:cNvPr id="615" name="Google Shape;615;p28"/>
          <p:cNvSpPr txBox="1">
            <a:spLocks noGrp="1"/>
          </p:cNvSpPr>
          <p:nvPr>
            <p:ph type="subTitle" idx="2"/>
          </p:nvPr>
        </p:nvSpPr>
        <p:spPr>
          <a:xfrm>
            <a:off x="1251333" y="4262800"/>
            <a:ext cx="2897600" cy="5872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2933">
                <a:latin typeface="Cinzel SemiBold"/>
                <a:ea typeface="Cinzel SemiBold"/>
                <a:cs typeface="Cinzel SemiBold"/>
                <a:sym typeface="Cinzel SemiBold"/>
              </a:defRPr>
            </a:lvl1pPr>
            <a:lvl2pPr lvl="1"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pt-BR"/>
              <a:t>Clique para editar o estilo do subtítulo Mestre</a:t>
            </a:r>
            <a:endParaRPr/>
          </a:p>
        </p:txBody>
      </p:sp>
      <p:sp>
        <p:nvSpPr>
          <p:cNvPr id="616" name="Google Shape;616;p28"/>
          <p:cNvSpPr txBox="1">
            <a:spLocks noGrp="1"/>
          </p:cNvSpPr>
          <p:nvPr>
            <p:ph type="title" idx="3" hasCustomPrompt="1"/>
          </p:nvPr>
        </p:nvSpPr>
        <p:spPr>
          <a:xfrm>
            <a:off x="5166117" y="2141067"/>
            <a:ext cx="1863600" cy="5424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sz="4800">
                <a:solidFill>
                  <a:schemeClr val="lt1"/>
                </a:solidFill>
              </a:defRPr>
            </a:lvl1pPr>
            <a:lvl2pPr lvl="1" algn="ctr" rtl="0">
              <a:spcBef>
                <a:spcPts val="0"/>
              </a:spcBef>
              <a:spcAft>
                <a:spcPts val="0"/>
              </a:spcAft>
              <a:buClr>
                <a:schemeClr val="lt1"/>
              </a:buClr>
              <a:buSzPts val="6000"/>
              <a:buNone/>
              <a:defRPr sz="8000">
                <a:solidFill>
                  <a:schemeClr val="lt1"/>
                </a:solidFill>
              </a:defRPr>
            </a:lvl2pPr>
            <a:lvl3pPr lvl="2" algn="ctr" rtl="0">
              <a:spcBef>
                <a:spcPts val="0"/>
              </a:spcBef>
              <a:spcAft>
                <a:spcPts val="0"/>
              </a:spcAft>
              <a:buClr>
                <a:schemeClr val="lt1"/>
              </a:buClr>
              <a:buSzPts val="6000"/>
              <a:buNone/>
              <a:defRPr sz="8000">
                <a:solidFill>
                  <a:schemeClr val="lt1"/>
                </a:solidFill>
              </a:defRPr>
            </a:lvl3pPr>
            <a:lvl4pPr lvl="3" algn="ctr" rtl="0">
              <a:spcBef>
                <a:spcPts val="0"/>
              </a:spcBef>
              <a:spcAft>
                <a:spcPts val="0"/>
              </a:spcAft>
              <a:buClr>
                <a:schemeClr val="lt1"/>
              </a:buClr>
              <a:buSzPts val="6000"/>
              <a:buNone/>
              <a:defRPr sz="8000">
                <a:solidFill>
                  <a:schemeClr val="lt1"/>
                </a:solidFill>
              </a:defRPr>
            </a:lvl4pPr>
            <a:lvl5pPr lvl="4" algn="ctr" rtl="0">
              <a:spcBef>
                <a:spcPts val="0"/>
              </a:spcBef>
              <a:spcAft>
                <a:spcPts val="0"/>
              </a:spcAft>
              <a:buClr>
                <a:schemeClr val="lt1"/>
              </a:buClr>
              <a:buSzPts val="6000"/>
              <a:buNone/>
              <a:defRPr sz="8000">
                <a:solidFill>
                  <a:schemeClr val="lt1"/>
                </a:solidFill>
              </a:defRPr>
            </a:lvl5pPr>
            <a:lvl6pPr lvl="5" algn="ctr" rtl="0">
              <a:spcBef>
                <a:spcPts val="0"/>
              </a:spcBef>
              <a:spcAft>
                <a:spcPts val="0"/>
              </a:spcAft>
              <a:buClr>
                <a:schemeClr val="lt1"/>
              </a:buClr>
              <a:buSzPts val="6000"/>
              <a:buNone/>
              <a:defRPr sz="8000">
                <a:solidFill>
                  <a:schemeClr val="lt1"/>
                </a:solidFill>
              </a:defRPr>
            </a:lvl6pPr>
            <a:lvl7pPr lvl="6" algn="ctr" rtl="0">
              <a:spcBef>
                <a:spcPts val="0"/>
              </a:spcBef>
              <a:spcAft>
                <a:spcPts val="0"/>
              </a:spcAft>
              <a:buClr>
                <a:schemeClr val="lt1"/>
              </a:buClr>
              <a:buSzPts val="6000"/>
              <a:buNone/>
              <a:defRPr sz="8000">
                <a:solidFill>
                  <a:schemeClr val="lt1"/>
                </a:solidFill>
              </a:defRPr>
            </a:lvl7pPr>
            <a:lvl8pPr lvl="7" algn="ctr" rtl="0">
              <a:spcBef>
                <a:spcPts val="0"/>
              </a:spcBef>
              <a:spcAft>
                <a:spcPts val="0"/>
              </a:spcAft>
              <a:buClr>
                <a:schemeClr val="lt1"/>
              </a:buClr>
              <a:buSzPts val="6000"/>
              <a:buNone/>
              <a:defRPr sz="8000">
                <a:solidFill>
                  <a:schemeClr val="lt1"/>
                </a:solidFill>
              </a:defRPr>
            </a:lvl8pPr>
            <a:lvl9pPr lvl="8" algn="ctr" rtl="0">
              <a:spcBef>
                <a:spcPts val="0"/>
              </a:spcBef>
              <a:spcAft>
                <a:spcPts val="0"/>
              </a:spcAft>
              <a:buClr>
                <a:schemeClr val="lt1"/>
              </a:buClr>
              <a:buSzPts val="6000"/>
              <a:buNone/>
              <a:defRPr sz="8000">
                <a:solidFill>
                  <a:schemeClr val="lt1"/>
                </a:solidFill>
              </a:defRPr>
            </a:lvl9pPr>
          </a:lstStyle>
          <a:p>
            <a:r>
              <a:t>xx%</a:t>
            </a:r>
          </a:p>
        </p:txBody>
      </p:sp>
      <p:sp>
        <p:nvSpPr>
          <p:cNvPr id="617" name="Google Shape;617;p28"/>
          <p:cNvSpPr txBox="1">
            <a:spLocks noGrp="1"/>
          </p:cNvSpPr>
          <p:nvPr>
            <p:ph type="subTitle" idx="4"/>
          </p:nvPr>
        </p:nvSpPr>
        <p:spPr>
          <a:xfrm>
            <a:off x="4647200" y="4838900"/>
            <a:ext cx="2897600" cy="1012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400"/>
              <a:buFont typeface="PT Sans"/>
              <a:buNone/>
              <a:defRPr/>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Font typeface="PT Sans"/>
              <a:buNone/>
              <a:defRPr sz="2800">
                <a:latin typeface="PT Sans"/>
                <a:ea typeface="PT Sans"/>
                <a:cs typeface="PT Sans"/>
                <a:sym typeface="PT Sans"/>
              </a:defRPr>
            </a:lvl4pPr>
            <a:lvl5pPr lvl="4" algn="ctr" rtl="0">
              <a:lnSpc>
                <a:spcPct val="100000"/>
              </a:lnSpc>
              <a:spcBef>
                <a:spcPts val="0"/>
              </a:spcBef>
              <a:spcAft>
                <a:spcPts val="0"/>
              </a:spcAft>
              <a:buSzPts val="2100"/>
              <a:buFont typeface="PT Sans"/>
              <a:buNone/>
              <a:defRPr sz="2800">
                <a:latin typeface="PT Sans"/>
                <a:ea typeface="PT Sans"/>
                <a:cs typeface="PT Sans"/>
                <a:sym typeface="PT Sans"/>
              </a:defRPr>
            </a:lvl5pPr>
            <a:lvl6pPr lvl="5" algn="ctr" rtl="0">
              <a:lnSpc>
                <a:spcPct val="100000"/>
              </a:lnSpc>
              <a:spcBef>
                <a:spcPts val="0"/>
              </a:spcBef>
              <a:spcAft>
                <a:spcPts val="0"/>
              </a:spcAft>
              <a:buSzPts val="2100"/>
              <a:buFont typeface="PT Sans"/>
              <a:buNone/>
              <a:defRPr sz="2800">
                <a:latin typeface="PT Sans"/>
                <a:ea typeface="PT Sans"/>
                <a:cs typeface="PT Sans"/>
                <a:sym typeface="PT Sans"/>
              </a:defRPr>
            </a:lvl6pPr>
            <a:lvl7pPr lvl="6" algn="ctr" rtl="0">
              <a:lnSpc>
                <a:spcPct val="100000"/>
              </a:lnSpc>
              <a:spcBef>
                <a:spcPts val="0"/>
              </a:spcBef>
              <a:spcAft>
                <a:spcPts val="0"/>
              </a:spcAft>
              <a:buSzPts val="2100"/>
              <a:buFont typeface="PT Sans"/>
              <a:buNone/>
              <a:defRPr sz="2800">
                <a:latin typeface="PT Sans"/>
                <a:ea typeface="PT Sans"/>
                <a:cs typeface="PT Sans"/>
                <a:sym typeface="PT Sans"/>
              </a:defRPr>
            </a:lvl7pPr>
            <a:lvl8pPr lvl="7" algn="ctr" rtl="0">
              <a:lnSpc>
                <a:spcPct val="100000"/>
              </a:lnSpc>
              <a:spcBef>
                <a:spcPts val="0"/>
              </a:spcBef>
              <a:spcAft>
                <a:spcPts val="0"/>
              </a:spcAft>
              <a:buSzPts val="2100"/>
              <a:buFont typeface="PT Sans"/>
              <a:buNone/>
              <a:defRPr sz="2800">
                <a:latin typeface="PT Sans"/>
                <a:ea typeface="PT Sans"/>
                <a:cs typeface="PT Sans"/>
                <a:sym typeface="PT Sans"/>
              </a:defRPr>
            </a:lvl8pPr>
            <a:lvl9pPr lvl="8" algn="ctr" rtl="0">
              <a:lnSpc>
                <a:spcPct val="100000"/>
              </a:lnSpc>
              <a:spcBef>
                <a:spcPts val="0"/>
              </a:spcBef>
              <a:spcAft>
                <a:spcPts val="0"/>
              </a:spcAft>
              <a:buSzPts val="2100"/>
              <a:buFont typeface="PT Sans"/>
              <a:buNone/>
              <a:defRPr sz="2800">
                <a:latin typeface="PT Sans"/>
                <a:ea typeface="PT Sans"/>
                <a:cs typeface="PT Sans"/>
                <a:sym typeface="PT Sans"/>
              </a:defRPr>
            </a:lvl9pPr>
          </a:lstStyle>
          <a:p>
            <a:r>
              <a:rPr lang="pt-BR"/>
              <a:t>Clique para editar o estilo do subtítulo Mestre</a:t>
            </a:r>
            <a:endParaRPr/>
          </a:p>
        </p:txBody>
      </p:sp>
      <p:sp>
        <p:nvSpPr>
          <p:cNvPr id="618" name="Google Shape;618;p28"/>
          <p:cNvSpPr txBox="1">
            <a:spLocks noGrp="1"/>
          </p:cNvSpPr>
          <p:nvPr>
            <p:ph type="subTitle" idx="5"/>
          </p:nvPr>
        </p:nvSpPr>
        <p:spPr>
          <a:xfrm>
            <a:off x="4647200" y="4262800"/>
            <a:ext cx="2897600" cy="5872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2933">
                <a:latin typeface="Cinzel SemiBold"/>
                <a:ea typeface="Cinzel SemiBold"/>
                <a:cs typeface="Cinzel SemiBold"/>
                <a:sym typeface="Cinzel SemiBold"/>
              </a:defRPr>
            </a:lvl1pPr>
            <a:lvl2pPr lvl="1"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pt-BR"/>
              <a:t>Clique para editar o estilo do subtítulo Mestre</a:t>
            </a:r>
            <a:endParaRPr/>
          </a:p>
        </p:txBody>
      </p:sp>
      <p:sp>
        <p:nvSpPr>
          <p:cNvPr id="619" name="Google Shape;619;p28"/>
          <p:cNvSpPr txBox="1">
            <a:spLocks noGrp="1"/>
          </p:cNvSpPr>
          <p:nvPr>
            <p:ph type="title" idx="6" hasCustomPrompt="1"/>
          </p:nvPr>
        </p:nvSpPr>
        <p:spPr>
          <a:xfrm>
            <a:off x="8558884" y="2141067"/>
            <a:ext cx="1863600" cy="5424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sz="4800">
                <a:solidFill>
                  <a:schemeClr val="lt1"/>
                </a:solidFill>
              </a:defRPr>
            </a:lvl1pPr>
            <a:lvl2pPr lvl="1" algn="ctr" rtl="0">
              <a:spcBef>
                <a:spcPts val="0"/>
              </a:spcBef>
              <a:spcAft>
                <a:spcPts val="0"/>
              </a:spcAft>
              <a:buClr>
                <a:schemeClr val="lt1"/>
              </a:buClr>
              <a:buSzPts val="6000"/>
              <a:buNone/>
              <a:defRPr sz="8000">
                <a:solidFill>
                  <a:schemeClr val="lt1"/>
                </a:solidFill>
              </a:defRPr>
            </a:lvl2pPr>
            <a:lvl3pPr lvl="2" algn="ctr" rtl="0">
              <a:spcBef>
                <a:spcPts val="0"/>
              </a:spcBef>
              <a:spcAft>
                <a:spcPts val="0"/>
              </a:spcAft>
              <a:buClr>
                <a:schemeClr val="lt1"/>
              </a:buClr>
              <a:buSzPts val="6000"/>
              <a:buNone/>
              <a:defRPr sz="8000">
                <a:solidFill>
                  <a:schemeClr val="lt1"/>
                </a:solidFill>
              </a:defRPr>
            </a:lvl3pPr>
            <a:lvl4pPr lvl="3" algn="ctr" rtl="0">
              <a:spcBef>
                <a:spcPts val="0"/>
              </a:spcBef>
              <a:spcAft>
                <a:spcPts val="0"/>
              </a:spcAft>
              <a:buClr>
                <a:schemeClr val="lt1"/>
              </a:buClr>
              <a:buSzPts val="6000"/>
              <a:buNone/>
              <a:defRPr sz="8000">
                <a:solidFill>
                  <a:schemeClr val="lt1"/>
                </a:solidFill>
              </a:defRPr>
            </a:lvl4pPr>
            <a:lvl5pPr lvl="4" algn="ctr" rtl="0">
              <a:spcBef>
                <a:spcPts val="0"/>
              </a:spcBef>
              <a:spcAft>
                <a:spcPts val="0"/>
              </a:spcAft>
              <a:buClr>
                <a:schemeClr val="lt1"/>
              </a:buClr>
              <a:buSzPts val="6000"/>
              <a:buNone/>
              <a:defRPr sz="8000">
                <a:solidFill>
                  <a:schemeClr val="lt1"/>
                </a:solidFill>
              </a:defRPr>
            </a:lvl5pPr>
            <a:lvl6pPr lvl="5" algn="ctr" rtl="0">
              <a:spcBef>
                <a:spcPts val="0"/>
              </a:spcBef>
              <a:spcAft>
                <a:spcPts val="0"/>
              </a:spcAft>
              <a:buClr>
                <a:schemeClr val="lt1"/>
              </a:buClr>
              <a:buSzPts val="6000"/>
              <a:buNone/>
              <a:defRPr sz="8000">
                <a:solidFill>
                  <a:schemeClr val="lt1"/>
                </a:solidFill>
              </a:defRPr>
            </a:lvl6pPr>
            <a:lvl7pPr lvl="6" algn="ctr" rtl="0">
              <a:spcBef>
                <a:spcPts val="0"/>
              </a:spcBef>
              <a:spcAft>
                <a:spcPts val="0"/>
              </a:spcAft>
              <a:buClr>
                <a:schemeClr val="lt1"/>
              </a:buClr>
              <a:buSzPts val="6000"/>
              <a:buNone/>
              <a:defRPr sz="8000">
                <a:solidFill>
                  <a:schemeClr val="lt1"/>
                </a:solidFill>
              </a:defRPr>
            </a:lvl7pPr>
            <a:lvl8pPr lvl="7" algn="ctr" rtl="0">
              <a:spcBef>
                <a:spcPts val="0"/>
              </a:spcBef>
              <a:spcAft>
                <a:spcPts val="0"/>
              </a:spcAft>
              <a:buClr>
                <a:schemeClr val="lt1"/>
              </a:buClr>
              <a:buSzPts val="6000"/>
              <a:buNone/>
              <a:defRPr sz="8000">
                <a:solidFill>
                  <a:schemeClr val="lt1"/>
                </a:solidFill>
              </a:defRPr>
            </a:lvl8pPr>
            <a:lvl9pPr lvl="8" algn="ctr" rtl="0">
              <a:spcBef>
                <a:spcPts val="0"/>
              </a:spcBef>
              <a:spcAft>
                <a:spcPts val="0"/>
              </a:spcAft>
              <a:buClr>
                <a:schemeClr val="lt1"/>
              </a:buClr>
              <a:buSzPts val="6000"/>
              <a:buNone/>
              <a:defRPr sz="8000">
                <a:solidFill>
                  <a:schemeClr val="lt1"/>
                </a:solidFill>
              </a:defRPr>
            </a:lvl9pPr>
          </a:lstStyle>
          <a:p>
            <a:r>
              <a:t>xx%</a:t>
            </a:r>
          </a:p>
        </p:txBody>
      </p:sp>
      <p:sp>
        <p:nvSpPr>
          <p:cNvPr id="620" name="Google Shape;620;p28"/>
          <p:cNvSpPr txBox="1">
            <a:spLocks noGrp="1"/>
          </p:cNvSpPr>
          <p:nvPr>
            <p:ph type="subTitle" idx="7"/>
          </p:nvPr>
        </p:nvSpPr>
        <p:spPr>
          <a:xfrm>
            <a:off x="8043067" y="4838900"/>
            <a:ext cx="2897600" cy="1012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400"/>
              <a:buFont typeface="PT Sans"/>
              <a:buNone/>
              <a:defRPr/>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Font typeface="PT Sans"/>
              <a:buNone/>
              <a:defRPr sz="2800">
                <a:latin typeface="PT Sans"/>
                <a:ea typeface="PT Sans"/>
                <a:cs typeface="PT Sans"/>
                <a:sym typeface="PT Sans"/>
              </a:defRPr>
            </a:lvl4pPr>
            <a:lvl5pPr lvl="4" algn="ctr" rtl="0">
              <a:lnSpc>
                <a:spcPct val="100000"/>
              </a:lnSpc>
              <a:spcBef>
                <a:spcPts val="0"/>
              </a:spcBef>
              <a:spcAft>
                <a:spcPts val="0"/>
              </a:spcAft>
              <a:buSzPts val="2100"/>
              <a:buFont typeface="PT Sans"/>
              <a:buNone/>
              <a:defRPr sz="2800">
                <a:latin typeface="PT Sans"/>
                <a:ea typeface="PT Sans"/>
                <a:cs typeface="PT Sans"/>
                <a:sym typeface="PT Sans"/>
              </a:defRPr>
            </a:lvl5pPr>
            <a:lvl6pPr lvl="5" algn="ctr" rtl="0">
              <a:lnSpc>
                <a:spcPct val="100000"/>
              </a:lnSpc>
              <a:spcBef>
                <a:spcPts val="0"/>
              </a:spcBef>
              <a:spcAft>
                <a:spcPts val="0"/>
              </a:spcAft>
              <a:buSzPts val="2100"/>
              <a:buFont typeface="PT Sans"/>
              <a:buNone/>
              <a:defRPr sz="2800">
                <a:latin typeface="PT Sans"/>
                <a:ea typeface="PT Sans"/>
                <a:cs typeface="PT Sans"/>
                <a:sym typeface="PT Sans"/>
              </a:defRPr>
            </a:lvl6pPr>
            <a:lvl7pPr lvl="6" algn="ctr" rtl="0">
              <a:lnSpc>
                <a:spcPct val="100000"/>
              </a:lnSpc>
              <a:spcBef>
                <a:spcPts val="0"/>
              </a:spcBef>
              <a:spcAft>
                <a:spcPts val="0"/>
              </a:spcAft>
              <a:buSzPts val="2100"/>
              <a:buFont typeface="PT Sans"/>
              <a:buNone/>
              <a:defRPr sz="2800">
                <a:latin typeface="PT Sans"/>
                <a:ea typeface="PT Sans"/>
                <a:cs typeface="PT Sans"/>
                <a:sym typeface="PT Sans"/>
              </a:defRPr>
            </a:lvl7pPr>
            <a:lvl8pPr lvl="7" algn="ctr" rtl="0">
              <a:lnSpc>
                <a:spcPct val="100000"/>
              </a:lnSpc>
              <a:spcBef>
                <a:spcPts val="0"/>
              </a:spcBef>
              <a:spcAft>
                <a:spcPts val="0"/>
              </a:spcAft>
              <a:buSzPts val="2100"/>
              <a:buFont typeface="PT Sans"/>
              <a:buNone/>
              <a:defRPr sz="2800">
                <a:latin typeface="PT Sans"/>
                <a:ea typeface="PT Sans"/>
                <a:cs typeface="PT Sans"/>
                <a:sym typeface="PT Sans"/>
              </a:defRPr>
            </a:lvl8pPr>
            <a:lvl9pPr lvl="8" algn="ctr" rtl="0">
              <a:lnSpc>
                <a:spcPct val="100000"/>
              </a:lnSpc>
              <a:spcBef>
                <a:spcPts val="0"/>
              </a:spcBef>
              <a:spcAft>
                <a:spcPts val="0"/>
              </a:spcAft>
              <a:buSzPts val="2100"/>
              <a:buFont typeface="PT Sans"/>
              <a:buNone/>
              <a:defRPr sz="2800">
                <a:latin typeface="PT Sans"/>
                <a:ea typeface="PT Sans"/>
                <a:cs typeface="PT Sans"/>
                <a:sym typeface="PT Sans"/>
              </a:defRPr>
            </a:lvl9pPr>
          </a:lstStyle>
          <a:p>
            <a:r>
              <a:rPr lang="pt-BR"/>
              <a:t>Clique para editar o estilo do subtítulo Mestre</a:t>
            </a:r>
            <a:endParaRPr/>
          </a:p>
        </p:txBody>
      </p:sp>
      <p:sp>
        <p:nvSpPr>
          <p:cNvPr id="621" name="Google Shape;621;p28"/>
          <p:cNvSpPr txBox="1">
            <a:spLocks noGrp="1"/>
          </p:cNvSpPr>
          <p:nvPr>
            <p:ph type="subTitle" idx="8"/>
          </p:nvPr>
        </p:nvSpPr>
        <p:spPr>
          <a:xfrm>
            <a:off x="8043067" y="4262800"/>
            <a:ext cx="2897600" cy="5872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2933">
                <a:latin typeface="Cinzel SemiBold"/>
                <a:ea typeface="Cinzel SemiBold"/>
                <a:cs typeface="Cinzel SemiBold"/>
                <a:sym typeface="Cinzel SemiBold"/>
              </a:defRPr>
            </a:lvl1pPr>
            <a:lvl2pPr lvl="1"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pt-BR"/>
              <a:t>Clique para editar o estilo do subtítulo Mestre</a:t>
            </a:r>
            <a:endParaRPr/>
          </a:p>
        </p:txBody>
      </p:sp>
      <p:sp>
        <p:nvSpPr>
          <p:cNvPr id="622" name="Google Shape;622;p28"/>
          <p:cNvSpPr txBox="1">
            <a:spLocks noGrp="1"/>
          </p:cNvSpPr>
          <p:nvPr>
            <p:ph type="title" idx="9"/>
          </p:nvPr>
        </p:nvSpPr>
        <p:spPr>
          <a:xfrm>
            <a:off x="960000" y="593367"/>
            <a:ext cx="10272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pt-BR"/>
              <a:t>Clique para editar o título Mestre</a:t>
            </a:r>
            <a:endParaRPr/>
          </a:p>
        </p:txBody>
      </p:sp>
      <p:sp>
        <p:nvSpPr>
          <p:cNvPr id="623" name="Google Shape;623;p28"/>
          <p:cNvSpPr/>
          <p:nvPr/>
        </p:nvSpPr>
        <p:spPr>
          <a:xfrm rot="-9800024" flipH="1">
            <a:off x="9369614" y="244985"/>
            <a:ext cx="5285375" cy="2731955"/>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4" name="Google Shape;624;p28"/>
          <p:cNvSpPr/>
          <p:nvPr/>
        </p:nvSpPr>
        <p:spPr>
          <a:xfrm rot="-9800024" flipH="1">
            <a:off x="-1691720" y="5313785"/>
            <a:ext cx="5285375" cy="2731955"/>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5" name="Google Shape;625;p28"/>
          <p:cNvSpPr/>
          <p:nvPr/>
        </p:nvSpPr>
        <p:spPr>
          <a:xfrm rot="-1800026">
            <a:off x="3898896" y="7128292"/>
            <a:ext cx="12191843" cy="431893"/>
          </a:xfrm>
          <a:prstGeom prst="rect">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cxnSp>
        <p:nvCxnSpPr>
          <p:cNvPr id="626" name="Google Shape;626;p28"/>
          <p:cNvCxnSpPr/>
          <p:nvPr/>
        </p:nvCxnSpPr>
        <p:spPr>
          <a:xfrm rot="10800000" flipH="1">
            <a:off x="-4093567" y="-1423367"/>
            <a:ext cx="7909600" cy="4566400"/>
          </a:xfrm>
          <a:prstGeom prst="straightConnector1">
            <a:avLst/>
          </a:prstGeom>
          <a:noFill/>
          <a:ln w="9525" cap="flat" cmpd="sng">
            <a:solidFill>
              <a:schemeClr val="lt1"/>
            </a:solidFill>
            <a:prstDash val="solid"/>
            <a:round/>
            <a:headEnd type="none" w="med" len="med"/>
            <a:tailEnd type="none" w="med" len="med"/>
          </a:ln>
        </p:spPr>
      </p:cxnSp>
      <p:cxnSp>
        <p:nvCxnSpPr>
          <p:cNvPr id="627" name="Google Shape;627;p28"/>
          <p:cNvCxnSpPr/>
          <p:nvPr/>
        </p:nvCxnSpPr>
        <p:spPr>
          <a:xfrm rot="10800000" flipH="1">
            <a:off x="-3890367" y="-1220167"/>
            <a:ext cx="7909600" cy="4566400"/>
          </a:xfrm>
          <a:prstGeom prst="straightConnector1">
            <a:avLst/>
          </a:prstGeom>
          <a:noFill/>
          <a:ln w="9525" cap="flat" cmpd="sng">
            <a:solidFill>
              <a:schemeClr val="lt1"/>
            </a:solidFill>
            <a:prstDash val="solid"/>
            <a:round/>
            <a:headEnd type="none" w="med" len="med"/>
            <a:tailEnd type="none" w="med" len="med"/>
          </a:ln>
        </p:spPr>
      </p:cxnSp>
    </p:spTree>
    <p:extLst>
      <p:ext uri="{BB962C8B-B14F-4D97-AF65-F5344CB8AC3E}">
        <p14:creationId xmlns:p14="http://schemas.microsoft.com/office/powerpoint/2010/main" val="158842643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and body 1">
  <p:cSld name="Title and body 1">
    <p:spTree>
      <p:nvGrpSpPr>
        <p:cNvPr id="1" name="Shape 628"/>
        <p:cNvGrpSpPr/>
        <p:nvPr/>
      </p:nvGrpSpPr>
      <p:grpSpPr>
        <a:xfrm>
          <a:off x="0" y="0"/>
          <a:ext cx="0" cy="0"/>
          <a:chOff x="0" y="0"/>
          <a:chExt cx="0" cy="0"/>
        </a:xfrm>
      </p:grpSpPr>
      <p:sp>
        <p:nvSpPr>
          <p:cNvPr id="629" name="Google Shape;629;p29"/>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pt-BR"/>
              <a:t>Clique para editar o título Mestre</a:t>
            </a:r>
            <a:endParaRPr/>
          </a:p>
        </p:txBody>
      </p:sp>
      <p:sp>
        <p:nvSpPr>
          <p:cNvPr id="630" name="Google Shape;630;p29"/>
          <p:cNvSpPr txBox="1">
            <a:spLocks noGrp="1"/>
          </p:cNvSpPr>
          <p:nvPr>
            <p:ph type="body" idx="1"/>
          </p:nvPr>
        </p:nvSpPr>
        <p:spPr>
          <a:xfrm>
            <a:off x="960000" y="1557535"/>
            <a:ext cx="10272000" cy="522000"/>
          </a:xfrm>
          <a:prstGeom prst="rect">
            <a:avLst/>
          </a:prstGeom>
        </p:spPr>
        <p:txBody>
          <a:bodyPr spcFirstLastPara="1" wrap="square" lIns="91425" tIns="91425" rIns="91425" bIns="91425" anchor="t" anchorCtr="0">
            <a:noAutofit/>
          </a:bodyPr>
          <a:lstStyle>
            <a:lvl1pPr marL="609585" lvl="0" indent="-423323" algn="ctr" rtl="0">
              <a:lnSpc>
                <a:spcPct val="100000"/>
              </a:lnSpc>
              <a:spcBef>
                <a:spcPts val="0"/>
              </a:spcBef>
              <a:spcAft>
                <a:spcPts val="0"/>
              </a:spcAft>
              <a:buSzPts val="1400"/>
              <a:buFont typeface="Nunito Light"/>
              <a:buChar char="●"/>
              <a:defRPr/>
            </a:lvl1pPr>
            <a:lvl2pPr marL="1219170" lvl="1" indent="-423323" rtl="0">
              <a:lnSpc>
                <a:spcPct val="100000"/>
              </a:lnSpc>
              <a:spcBef>
                <a:spcPts val="0"/>
              </a:spcBef>
              <a:spcAft>
                <a:spcPts val="0"/>
              </a:spcAft>
              <a:buSzPts val="1400"/>
              <a:buFont typeface="Nunito Light"/>
              <a:buChar char="○"/>
              <a:defRPr/>
            </a:lvl2pPr>
            <a:lvl3pPr marL="1828754" lvl="2" indent="-423323" rtl="0">
              <a:lnSpc>
                <a:spcPct val="100000"/>
              </a:lnSpc>
              <a:spcBef>
                <a:spcPts val="0"/>
              </a:spcBef>
              <a:spcAft>
                <a:spcPts val="0"/>
              </a:spcAft>
              <a:buSzPts val="1400"/>
              <a:buFont typeface="Nunito Light"/>
              <a:buChar char="■"/>
              <a:defRPr/>
            </a:lvl3pPr>
            <a:lvl4pPr marL="2438339" lvl="3" indent="-423323" rtl="0">
              <a:lnSpc>
                <a:spcPct val="100000"/>
              </a:lnSpc>
              <a:spcBef>
                <a:spcPts val="0"/>
              </a:spcBef>
              <a:spcAft>
                <a:spcPts val="0"/>
              </a:spcAft>
              <a:buSzPts val="1400"/>
              <a:buFont typeface="Nunito Light"/>
              <a:buChar char="●"/>
              <a:defRPr/>
            </a:lvl4pPr>
            <a:lvl5pPr marL="3047924" lvl="4" indent="-423323" rtl="0">
              <a:lnSpc>
                <a:spcPct val="100000"/>
              </a:lnSpc>
              <a:spcBef>
                <a:spcPts val="0"/>
              </a:spcBef>
              <a:spcAft>
                <a:spcPts val="0"/>
              </a:spcAft>
              <a:buSzPts val="1400"/>
              <a:buFont typeface="Nunito Light"/>
              <a:buChar char="○"/>
              <a:defRPr/>
            </a:lvl5pPr>
            <a:lvl6pPr marL="3657509" lvl="5" indent="-423323" rtl="0">
              <a:lnSpc>
                <a:spcPct val="100000"/>
              </a:lnSpc>
              <a:spcBef>
                <a:spcPts val="0"/>
              </a:spcBef>
              <a:spcAft>
                <a:spcPts val="0"/>
              </a:spcAft>
              <a:buSzPts val="1400"/>
              <a:buFont typeface="Nunito Light"/>
              <a:buChar char="■"/>
              <a:defRPr/>
            </a:lvl6pPr>
            <a:lvl7pPr marL="4267093" lvl="6" indent="-423323" rtl="0">
              <a:lnSpc>
                <a:spcPct val="100000"/>
              </a:lnSpc>
              <a:spcBef>
                <a:spcPts val="0"/>
              </a:spcBef>
              <a:spcAft>
                <a:spcPts val="0"/>
              </a:spcAft>
              <a:buSzPts val="1400"/>
              <a:buFont typeface="Nunito Light"/>
              <a:buChar char="●"/>
              <a:defRPr/>
            </a:lvl7pPr>
            <a:lvl8pPr marL="4876678" lvl="7" indent="-423323" rtl="0">
              <a:lnSpc>
                <a:spcPct val="100000"/>
              </a:lnSpc>
              <a:spcBef>
                <a:spcPts val="0"/>
              </a:spcBef>
              <a:spcAft>
                <a:spcPts val="0"/>
              </a:spcAft>
              <a:buSzPts val="1400"/>
              <a:buFont typeface="Nunito Light"/>
              <a:buChar char="○"/>
              <a:defRPr/>
            </a:lvl8pPr>
            <a:lvl9pPr marL="5486263" lvl="8" indent="-423323" rtl="0">
              <a:lnSpc>
                <a:spcPct val="100000"/>
              </a:lnSpc>
              <a:spcBef>
                <a:spcPts val="0"/>
              </a:spcBef>
              <a:spcAft>
                <a:spcPts val="0"/>
              </a:spcAft>
              <a:buSzPts val="1400"/>
              <a:buFont typeface="Nunito Light"/>
              <a:buChar char="■"/>
              <a:defRPr/>
            </a:lvl9pPr>
          </a:lstStyle>
          <a:p>
            <a:pPr lvl="0"/>
            <a:r>
              <a:rPr lang="pt-BR"/>
              <a:t>Clique para editar os estilos de texto Mestres</a:t>
            </a:r>
          </a:p>
        </p:txBody>
      </p:sp>
      <p:sp>
        <p:nvSpPr>
          <p:cNvPr id="631" name="Google Shape;631;p29"/>
          <p:cNvSpPr/>
          <p:nvPr/>
        </p:nvSpPr>
        <p:spPr>
          <a:xfrm>
            <a:off x="-811200" y="-963433"/>
            <a:ext cx="2130000" cy="2130000"/>
          </a:xfrm>
          <a:prstGeom prst="ellipse">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2" name="Google Shape;632;p29"/>
          <p:cNvSpPr/>
          <p:nvPr/>
        </p:nvSpPr>
        <p:spPr>
          <a:xfrm rot="-7843478">
            <a:off x="7638415" y="-1089143"/>
            <a:ext cx="5285496" cy="2732017"/>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3" name="Google Shape;633;p29"/>
          <p:cNvSpPr/>
          <p:nvPr/>
        </p:nvSpPr>
        <p:spPr>
          <a:xfrm rot="-8100000">
            <a:off x="-3080105" y="4622988"/>
            <a:ext cx="5285080" cy="2731803"/>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4" name="Google Shape;634;p29"/>
          <p:cNvSpPr/>
          <p:nvPr/>
        </p:nvSpPr>
        <p:spPr>
          <a:xfrm rot="919150">
            <a:off x="-3921583" y="-1695717"/>
            <a:ext cx="5285801" cy="2732175"/>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5" name="Google Shape;635;p29"/>
          <p:cNvSpPr/>
          <p:nvPr/>
        </p:nvSpPr>
        <p:spPr>
          <a:xfrm rot="-9241652">
            <a:off x="10458107" y="5794290"/>
            <a:ext cx="5285309" cy="2731921"/>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9539292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preserve="1">
  <p:cSld name="1_Section header">
    <p:spTree>
      <p:nvGrpSpPr>
        <p:cNvPr id="1" name="Shape 16"/>
        <p:cNvGrpSpPr/>
        <p:nvPr/>
      </p:nvGrpSpPr>
      <p:grpSpPr>
        <a:xfrm>
          <a:off x="0" y="0"/>
          <a:ext cx="0" cy="0"/>
          <a:chOff x="0" y="0"/>
          <a:chExt cx="0" cy="0"/>
        </a:xfrm>
      </p:grpSpPr>
      <p:sp>
        <p:nvSpPr>
          <p:cNvPr id="17" name="Google Shape;17;p3"/>
          <p:cNvSpPr txBox="1">
            <a:spLocks noGrp="1"/>
          </p:cNvSpPr>
          <p:nvPr>
            <p:ph type="title"/>
          </p:nvPr>
        </p:nvSpPr>
        <p:spPr>
          <a:xfrm>
            <a:off x="2462800" y="3318417"/>
            <a:ext cx="7266400" cy="1122400"/>
          </a:xfrm>
          <a:prstGeom prst="rect">
            <a:avLst/>
          </a:prstGeom>
        </p:spPr>
        <p:txBody>
          <a:bodyPr spcFirstLastPara="1" wrap="square" lIns="91425" tIns="91425" rIns="91425" bIns="91425" anchor="ctr" anchorCtr="0">
            <a:noAutofit/>
          </a:bodyPr>
          <a:lstStyle>
            <a:lvl1pPr lvl="0">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r>
              <a:rPr lang="pt-BR"/>
              <a:t>Clique para editar o título Mestre</a:t>
            </a:r>
            <a:endParaRPr dirty="0"/>
          </a:p>
        </p:txBody>
      </p:sp>
      <p:sp>
        <p:nvSpPr>
          <p:cNvPr id="19" name="Google Shape;19;p3"/>
          <p:cNvSpPr txBox="1">
            <a:spLocks noGrp="1"/>
          </p:cNvSpPr>
          <p:nvPr>
            <p:ph type="subTitle" idx="1"/>
          </p:nvPr>
        </p:nvSpPr>
        <p:spPr>
          <a:xfrm>
            <a:off x="2462800" y="4767651"/>
            <a:ext cx="7266400" cy="500000"/>
          </a:xfrm>
          <a:prstGeom prst="rect">
            <a:avLst/>
          </a:prstGeom>
          <a:solidFill>
            <a:schemeClr val="lt2"/>
          </a:solidFill>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r>
              <a:rPr lang="pt-BR"/>
              <a:t>Clique para editar o estilo do subtítulo Mestre</a:t>
            </a:r>
            <a:endParaRPr/>
          </a:p>
        </p:txBody>
      </p:sp>
      <p:sp>
        <p:nvSpPr>
          <p:cNvPr id="20" name="Google Shape;20;p3"/>
          <p:cNvSpPr/>
          <p:nvPr/>
        </p:nvSpPr>
        <p:spPr>
          <a:xfrm>
            <a:off x="10988167" y="5767533"/>
            <a:ext cx="2130000" cy="2130000"/>
          </a:xfrm>
          <a:prstGeom prst="ellipse">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 name="Google Shape;21;p3"/>
          <p:cNvSpPr/>
          <p:nvPr/>
        </p:nvSpPr>
        <p:spPr>
          <a:xfrm rot="3665732">
            <a:off x="-1440377" y="5019165"/>
            <a:ext cx="5957560" cy="3079400"/>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 name="Google Shape;22;p3"/>
          <p:cNvSpPr/>
          <p:nvPr/>
        </p:nvSpPr>
        <p:spPr>
          <a:xfrm rot="-7843478">
            <a:off x="7528465" y="-941610"/>
            <a:ext cx="5285496" cy="2732017"/>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3" name="Google Shape;23;p3"/>
          <p:cNvGrpSpPr/>
          <p:nvPr/>
        </p:nvGrpSpPr>
        <p:grpSpPr>
          <a:xfrm rot="9899967">
            <a:off x="-1342559" y="-7330302"/>
            <a:ext cx="2343021" cy="9772475"/>
            <a:chOff x="3030675" y="511650"/>
            <a:chExt cx="1705400" cy="6431275"/>
          </a:xfrm>
        </p:grpSpPr>
        <p:sp>
          <p:nvSpPr>
            <p:cNvPr id="24" name="Google Shape;24;p3"/>
            <p:cNvSpPr/>
            <p:nvPr/>
          </p:nvSpPr>
          <p:spPr>
            <a:xfrm>
              <a:off x="3030675" y="511650"/>
              <a:ext cx="1705400" cy="6431275"/>
            </a:xfrm>
            <a:custGeom>
              <a:avLst/>
              <a:gdLst/>
              <a:ahLst/>
              <a:cxnLst/>
              <a:rect l="l" t="t" r="r" b="b"/>
              <a:pathLst>
                <a:path w="68216" h="257251" fill="none" extrusionOk="0">
                  <a:moveTo>
                    <a:pt x="67248" y="257251"/>
                  </a:moveTo>
                  <a:lnTo>
                    <a:pt x="968" y="257251"/>
                  </a:lnTo>
                  <a:cubicBezTo>
                    <a:pt x="434" y="257251"/>
                    <a:pt x="0" y="256817"/>
                    <a:pt x="0" y="256284"/>
                  </a:cubicBezTo>
                  <a:lnTo>
                    <a:pt x="0" y="34091"/>
                  </a:lnTo>
                  <a:cubicBezTo>
                    <a:pt x="0" y="15278"/>
                    <a:pt x="15278" y="0"/>
                    <a:pt x="34091" y="0"/>
                  </a:cubicBezTo>
                  <a:lnTo>
                    <a:pt x="34091" y="0"/>
                  </a:lnTo>
                  <a:cubicBezTo>
                    <a:pt x="52938" y="0"/>
                    <a:pt x="68216" y="15278"/>
                    <a:pt x="68216" y="34091"/>
                  </a:cubicBezTo>
                  <a:lnTo>
                    <a:pt x="68216" y="256284"/>
                  </a:lnTo>
                  <a:cubicBezTo>
                    <a:pt x="68216" y="256817"/>
                    <a:pt x="67782" y="257251"/>
                    <a:pt x="67248" y="25725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 name="Google Shape;25;p3"/>
            <p:cNvSpPr/>
            <p:nvPr/>
          </p:nvSpPr>
          <p:spPr>
            <a:xfrm>
              <a:off x="3094050" y="575850"/>
              <a:ext cx="1577825" cy="6302875"/>
            </a:xfrm>
            <a:custGeom>
              <a:avLst/>
              <a:gdLst/>
              <a:ahLst/>
              <a:cxnLst/>
              <a:rect l="l" t="t" r="r" b="b"/>
              <a:pathLst>
                <a:path w="63113" h="252115" fill="none" extrusionOk="0">
                  <a:moveTo>
                    <a:pt x="62145" y="252114"/>
                  </a:moveTo>
                  <a:lnTo>
                    <a:pt x="968" y="252114"/>
                  </a:lnTo>
                  <a:cubicBezTo>
                    <a:pt x="434" y="252114"/>
                    <a:pt x="0" y="251681"/>
                    <a:pt x="0" y="251147"/>
                  </a:cubicBezTo>
                  <a:lnTo>
                    <a:pt x="0" y="31557"/>
                  </a:lnTo>
                  <a:cubicBezTo>
                    <a:pt x="0" y="14144"/>
                    <a:pt x="14144" y="1"/>
                    <a:pt x="31556" y="1"/>
                  </a:cubicBezTo>
                  <a:lnTo>
                    <a:pt x="31556" y="1"/>
                  </a:lnTo>
                  <a:cubicBezTo>
                    <a:pt x="49002" y="1"/>
                    <a:pt x="63112" y="14144"/>
                    <a:pt x="63112" y="31557"/>
                  </a:cubicBezTo>
                  <a:lnTo>
                    <a:pt x="63112" y="251147"/>
                  </a:lnTo>
                  <a:cubicBezTo>
                    <a:pt x="63112" y="251681"/>
                    <a:pt x="62678" y="252114"/>
                    <a:pt x="62145" y="25211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 name="Google Shape;26;p3"/>
            <p:cNvSpPr/>
            <p:nvPr/>
          </p:nvSpPr>
          <p:spPr>
            <a:xfrm>
              <a:off x="3158250" y="640900"/>
              <a:ext cx="1450225" cy="6173600"/>
            </a:xfrm>
            <a:custGeom>
              <a:avLst/>
              <a:gdLst/>
              <a:ahLst/>
              <a:cxnLst/>
              <a:rect l="l" t="t" r="r" b="b"/>
              <a:pathLst>
                <a:path w="58009" h="246944" fill="none" extrusionOk="0">
                  <a:moveTo>
                    <a:pt x="57042" y="246944"/>
                  </a:moveTo>
                  <a:lnTo>
                    <a:pt x="968" y="246944"/>
                  </a:lnTo>
                  <a:cubicBezTo>
                    <a:pt x="435" y="246944"/>
                    <a:pt x="1" y="246510"/>
                    <a:pt x="1" y="245943"/>
                  </a:cubicBezTo>
                  <a:lnTo>
                    <a:pt x="1" y="28988"/>
                  </a:lnTo>
                  <a:cubicBezTo>
                    <a:pt x="1" y="12976"/>
                    <a:pt x="12977" y="1"/>
                    <a:pt x="28988" y="1"/>
                  </a:cubicBezTo>
                  <a:lnTo>
                    <a:pt x="28988" y="1"/>
                  </a:lnTo>
                  <a:cubicBezTo>
                    <a:pt x="45033" y="1"/>
                    <a:pt x="58009" y="12976"/>
                    <a:pt x="58009" y="28988"/>
                  </a:cubicBezTo>
                  <a:lnTo>
                    <a:pt x="58009" y="245943"/>
                  </a:lnTo>
                  <a:cubicBezTo>
                    <a:pt x="58009" y="246477"/>
                    <a:pt x="57575" y="246944"/>
                    <a:pt x="57042" y="24694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 name="Google Shape;27;p3"/>
            <p:cNvSpPr/>
            <p:nvPr/>
          </p:nvSpPr>
          <p:spPr>
            <a:xfrm>
              <a:off x="3221650" y="705125"/>
              <a:ext cx="1323450" cy="6044350"/>
            </a:xfrm>
            <a:custGeom>
              <a:avLst/>
              <a:gdLst/>
              <a:ahLst/>
              <a:cxnLst/>
              <a:rect l="l" t="t" r="r" b="b"/>
              <a:pathLst>
                <a:path w="52938" h="241774" fill="none" extrusionOk="0">
                  <a:moveTo>
                    <a:pt x="51937" y="241773"/>
                  </a:moveTo>
                  <a:lnTo>
                    <a:pt x="967" y="241773"/>
                  </a:lnTo>
                  <a:cubicBezTo>
                    <a:pt x="434" y="241773"/>
                    <a:pt x="0" y="241339"/>
                    <a:pt x="0" y="240806"/>
                  </a:cubicBezTo>
                  <a:lnTo>
                    <a:pt x="0" y="26452"/>
                  </a:lnTo>
                  <a:cubicBezTo>
                    <a:pt x="0" y="11842"/>
                    <a:pt x="11842" y="0"/>
                    <a:pt x="26452" y="0"/>
                  </a:cubicBezTo>
                  <a:lnTo>
                    <a:pt x="26452" y="0"/>
                  </a:lnTo>
                  <a:cubicBezTo>
                    <a:pt x="41096" y="0"/>
                    <a:pt x="52938" y="11842"/>
                    <a:pt x="52938" y="26452"/>
                  </a:cubicBezTo>
                  <a:lnTo>
                    <a:pt x="52938" y="240806"/>
                  </a:lnTo>
                  <a:cubicBezTo>
                    <a:pt x="52938" y="241339"/>
                    <a:pt x="52504" y="241773"/>
                    <a:pt x="51937" y="24177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 name="Google Shape;28;p3"/>
            <p:cNvSpPr/>
            <p:nvPr/>
          </p:nvSpPr>
          <p:spPr>
            <a:xfrm>
              <a:off x="3285025" y="769325"/>
              <a:ext cx="1195875" cy="5915925"/>
            </a:xfrm>
            <a:custGeom>
              <a:avLst/>
              <a:gdLst/>
              <a:ahLst/>
              <a:cxnLst/>
              <a:rect l="l" t="t" r="r" b="b"/>
              <a:pathLst>
                <a:path w="47835" h="236637" fill="none" extrusionOk="0">
                  <a:moveTo>
                    <a:pt x="46867" y="236637"/>
                  </a:moveTo>
                  <a:lnTo>
                    <a:pt x="1001" y="236637"/>
                  </a:lnTo>
                  <a:cubicBezTo>
                    <a:pt x="467" y="236637"/>
                    <a:pt x="0" y="236203"/>
                    <a:pt x="0" y="235669"/>
                  </a:cubicBezTo>
                  <a:lnTo>
                    <a:pt x="0" y="23918"/>
                  </a:lnTo>
                  <a:cubicBezTo>
                    <a:pt x="0" y="10708"/>
                    <a:pt x="10708" y="1"/>
                    <a:pt x="23917" y="1"/>
                  </a:cubicBezTo>
                  <a:lnTo>
                    <a:pt x="23917" y="1"/>
                  </a:lnTo>
                  <a:cubicBezTo>
                    <a:pt x="37127" y="1"/>
                    <a:pt x="47834" y="10708"/>
                    <a:pt x="47834" y="23918"/>
                  </a:cubicBezTo>
                  <a:lnTo>
                    <a:pt x="47834" y="235669"/>
                  </a:lnTo>
                  <a:cubicBezTo>
                    <a:pt x="47834" y="236203"/>
                    <a:pt x="47401" y="236637"/>
                    <a:pt x="46867" y="236637"/>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 name="Google Shape;29;p3"/>
            <p:cNvSpPr/>
            <p:nvPr/>
          </p:nvSpPr>
          <p:spPr>
            <a:xfrm>
              <a:off x="3349225" y="834375"/>
              <a:ext cx="1068300" cy="5786675"/>
            </a:xfrm>
            <a:custGeom>
              <a:avLst/>
              <a:gdLst/>
              <a:ahLst/>
              <a:cxnLst/>
              <a:rect l="l" t="t" r="r" b="b"/>
              <a:pathLst>
                <a:path w="42732" h="231467" fill="none" extrusionOk="0">
                  <a:moveTo>
                    <a:pt x="41764" y="231466"/>
                  </a:moveTo>
                  <a:lnTo>
                    <a:pt x="968" y="231466"/>
                  </a:lnTo>
                  <a:cubicBezTo>
                    <a:pt x="434" y="231466"/>
                    <a:pt x="1" y="231032"/>
                    <a:pt x="1" y="230465"/>
                  </a:cubicBezTo>
                  <a:lnTo>
                    <a:pt x="1" y="21349"/>
                  </a:lnTo>
                  <a:cubicBezTo>
                    <a:pt x="1" y="9541"/>
                    <a:pt x="9574" y="0"/>
                    <a:pt x="21349" y="0"/>
                  </a:cubicBezTo>
                  <a:lnTo>
                    <a:pt x="21349" y="0"/>
                  </a:lnTo>
                  <a:cubicBezTo>
                    <a:pt x="33158" y="0"/>
                    <a:pt x="42731" y="9541"/>
                    <a:pt x="42731" y="21349"/>
                  </a:cubicBezTo>
                  <a:lnTo>
                    <a:pt x="42731" y="230465"/>
                  </a:lnTo>
                  <a:cubicBezTo>
                    <a:pt x="42731" y="231032"/>
                    <a:pt x="42298" y="231466"/>
                    <a:pt x="41764" y="23146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 name="Google Shape;30;p3"/>
            <p:cNvSpPr/>
            <p:nvPr/>
          </p:nvSpPr>
          <p:spPr>
            <a:xfrm>
              <a:off x="3412600" y="898575"/>
              <a:ext cx="940700" cy="5657425"/>
            </a:xfrm>
            <a:custGeom>
              <a:avLst/>
              <a:gdLst/>
              <a:ahLst/>
              <a:cxnLst/>
              <a:rect l="l" t="t" r="r" b="b"/>
              <a:pathLst>
                <a:path w="37628" h="226297" fill="none" extrusionOk="0">
                  <a:moveTo>
                    <a:pt x="36660" y="226296"/>
                  </a:moveTo>
                  <a:lnTo>
                    <a:pt x="968" y="226296"/>
                  </a:lnTo>
                  <a:cubicBezTo>
                    <a:pt x="434" y="226296"/>
                    <a:pt x="1" y="225863"/>
                    <a:pt x="1" y="225329"/>
                  </a:cubicBezTo>
                  <a:lnTo>
                    <a:pt x="1" y="18814"/>
                  </a:lnTo>
                  <a:cubicBezTo>
                    <a:pt x="1" y="8440"/>
                    <a:pt x="8440" y="1"/>
                    <a:pt x="18814" y="1"/>
                  </a:cubicBezTo>
                  <a:lnTo>
                    <a:pt x="18814" y="1"/>
                  </a:lnTo>
                  <a:cubicBezTo>
                    <a:pt x="29222" y="1"/>
                    <a:pt x="37628" y="8440"/>
                    <a:pt x="37628" y="18814"/>
                  </a:cubicBezTo>
                  <a:lnTo>
                    <a:pt x="37628" y="225329"/>
                  </a:lnTo>
                  <a:cubicBezTo>
                    <a:pt x="37628" y="225863"/>
                    <a:pt x="37194" y="226296"/>
                    <a:pt x="36660" y="22629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 name="Google Shape;31;p3"/>
            <p:cNvSpPr/>
            <p:nvPr/>
          </p:nvSpPr>
          <p:spPr>
            <a:xfrm>
              <a:off x="3476825" y="962800"/>
              <a:ext cx="813100" cy="5528975"/>
            </a:xfrm>
            <a:custGeom>
              <a:avLst/>
              <a:gdLst/>
              <a:ahLst/>
              <a:cxnLst/>
              <a:rect l="l" t="t" r="r" b="b"/>
              <a:pathLst>
                <a:path w="32524" h="221159" fill="none" extrusionOk="0">
                  <a:moveTo>
                    <a:pt x="31556" y="221159"/>
                  </a:moveTo>
                  <a:lnTo>
                    <a:pt x="968" y="221159"/>
                  </a:lnTo>
                  <a:cubicBezTo>
                    <a:pt x="434" y="221159"/>
                    <a:pt x="0" y="220725"/>
                    <a:pt x="0" y="220191"/>
                  </a:cubicBezTo>
                  <a:lnTo>
                    <a:pt x="0" y="16279"/>
                  </a:lnTo>
                  <a:cubicBezTo>
                    <a:pt x="0" y="7306"/>
                    <a:pt x="7272" y="0"/>
                    <a:pt x="16245" y="0"/>
                  </a:cubicBezTo>
                  <a:lnTo>
                    <a:pt x="16245" y="0"/>
                  </a:lnTo>
                  <a:cubicBezTo>
                    <a:pt x="25252" y="0"/>
                    <a:pt x="32524" y="7306"/>
                    <a:pt x="32524" y="16279"/>
                  </a:cubicBezTo>
                  <a:lnTo>
                    <a:pt x="32524" y="220191"/>
                  </a:lnTo>
                  <a:cubicBezTo>
                    <a:pt x="32524" y="220725"/>
                    <a:pt x="32090" y="221159"/>
                    <a:pt x="31556" y="221159"/>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 name="Google Shape;32;p3"/>
            <p:cNvSpPr/>
            <p:nvPr/>
          </p:nvSpPr>
          <p:spPr>
            <a:xfrm>
              <a:off x="3540200" y="1027850"/>
              <a:ext cx="686350" cy="5399725"/>
            </a:xfrm>
            <a:custGeom>
              <a:avLst/>
              <a:gdLst/>
              <a:ahLst/>
              <a:cxnLst/>
              <a:rect l="l" t="t" r="r" b="b"/>
              <a:pathLst>
                <a:path w="27454" h="215989" fill="none" extrusionOk="0">
                  <a:moveTo>
                    <a:pt x="26453" y="215988"/>
                  </a:moveTo>
                  <a:lnTo>
                    <a:pt x="968" y="215988"/>
                  </a:lnTo>
                  <a:cubicBezTo>
                    <a:pt x="434" y="215988"/>
                    <a:pt x="0" y="215521"/>
                    <a:pt x="0" y="214988"/>
                  </a:cubicBezTo>
                  <a:lnTo>
                    <a:pt x="0" y="13710"/>
                  </a:lnTo>
                  <a:cubicBezTo>
                    <a:pt x="0" y="6138"/>
                    <a:pt x="6138" y="0"/>
                    <a:pt x="13710" y="0"/>
                  </a:cubicBezTo>
                  <a:lnTo>
                    <a:pt x="13710" y="0"/>
                  </a:lnTo>
                  <a:cubicBezTo>
                    <a:pt x="21282" y="0"/>
                    <a:pt x="27420" y="6138"/>
                    <a:pt x="27420" y="13710"/>
                  </a:cubicBezTo>
                  <a:lnTo>
                    <a:pt x="27420" y="214988"/>
                  </a:lnTo>
                  <a:cubicBezTo>
                    <a:pt x="27453" y="215521"/>
                    <a:pt x="27020" y="215988"/>
                    <a:pt x="26453" y="21598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 name="Google Shape;33;p3"/>
            <p:cNvSpPr/>
            <p:nvPr/>
          </p:nvSpPr>
          <p:spPr>
            <a:xfrm>
              <a:off x="3603575" y="1092050"/>
              <a:ext cx="558750" cy="5270475"/>
            </a:xfrm>
            <a:custGeom>
              <a:avLst/>
              <a:gdLst/>
              <a:ahLst/>
              <a:cxnLst/>
              <a:rect l="l" t="t" r="r" b="b"/>
              <a:pathLst>
                <a:path w="22350" h="210819" fill="none" extrusionOk="0">
                  <a:moveTo>
                    <a:pt x="21383" y="210818"/>
                  </a:moveTo>
                  <a:lnTo>
                    <a:pt x="1001" y="210818"/>
                  </a:lnTo>
                  <a:cubicBezTo>
                    <a:pt x="468" y="210818"/>
                    <a:pt x="1" y="210385"/>
                    <a:pt x="1" y="209851"/>
                  </a:cubicBezTo>
                  <a:lnTo>
                    <a:pt x="1" y="11175"/>
                  </a:lnTo>
                  <a:cubicBezTo>
                    <a:pt x="1" y="5004"/>
                    <a:pt x="5004" y="1"/>
                    <a:pt x="11175" y="1"/>
                  </a:cubicBezTo>
                  <a:lnTo>
                    <a:pt x="11175" y="1"/>
                  </a:lnTo>
                  <a:cubicBezTo>
                    <a:pt x="17346" y="1"/>
                    <a:pt x="22350" y="5004"/>
                    <a:pt x="22350" y="11175"/>
                  </a:cubicBezTo>
                  <a:lnTo>
                    <a:pt x="22350" y="209851"/>
                  </a:lnTo>
                  <a:cubicBezTo>
                    <a:pt x="22350" y="210385"/>
                    <a:pt x="21916" y="210818"/>
                    <a:pt x="21383" y="21081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 name="Google Shape;34;p3"/>
            <p:cNvSpPr/>
            <p:nvPr/>
          </p:nvSpPr>
          <p:spPr>
            <a:xfrm>
              <a:off x="3667800" y="1156275"/>
              <a:ext cx="431150" cy="5142025"/>
            </a:xfrm>
            <a:custGeom>
              <a:avLst/>
              <a:gdLst/>
              <a:ahLst/>
              <a:cxnLst/>
              <a:rect l="l" t="t" r="r" b="b"/>
              <a:pathLst>
                <a:path w="17246" h="205681" fill="none" extrusionOk="0">
                  <a:moveTo>
                    <a:pt x="16278" y="205681"/>
                  </a:moveTo>
                  <a:lnTo>
                    <a:pt x="967" y="205681"/>
                  </a:lnTo>
                  <a:cubicBezTo>
                    <a:pt x="434" y="205681"/>
                    <a:pt x="0" y="205247"/>
                    <a:pt x="0" y="204714"/>
                  </a:cubicBezTo>
                  <a:lnTo>
                    <a:pt x="0" y="8640"/>
                  </a:lnTo>
                  <a:cubicBezTo>
                    <a:pt x="0" y="3870"/>
                    <a:pt x="3870" y="0"/>
                    <a:pt x="8606" y="0"/>
                  </a:cubicBezTo>
                  <a:lnTo>
                    <a:pt x="8606" y="0"/>
                  </a:lnTo>
                  <a:cubicBezTo>
                    <a:pt x="13376" y="0"/>
                    <a:pt x="17246" y="3870"/>
                    <a:pt x="17246" y="8640"/>
                  </a:cubicBezTo>
                  <a:lnTo>
                    <a:pt x="17246" y="204714"/>
                  </a:lnTo>
                  <a:cubicBezTo>
                    <a:pt x="17246" y="205247"/>
                    <a:pt x="16812" y="205681"/>
                    <a:pt x="16278" y="20568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 name="Google Shape;35;p3"/>
            <p:cNvSpPr/>
            <p:nvPr/>
          </p:nvSpPr>
          <p:spPr>
            <a:xfrm>
              <a:off x="3731175" y="1221325"/>
              <a:ext cx="304400" cy="5012775"/>
            </a:xfrm>
            <a:custGeom>
              <a:avLst/>
              <a:gdLst/>
              <a:ahLst/>
              <a:cxnLst/>
              <a:rect l="l" t="t" r="r" b="b"/>
              <a:pathLst>
                <a:path w="12176" h="200511" fill="none" extrusionOk="0">
                  <a:moveTo>
                    <a:pt x="11175" y="200510"/>
                  </a:moveTo>
                  <a:lnTo>
                    <a:pt x="1001" y="200510"/>
                  </a:lnTo>
                  <a:cubicBezTo>
                    <a:pt x="434" y="200510"/>
                    <a:pt x="0" y="200043"/>
                    <a:pt x="0" y="199510"/>
                  </a:cubicBezTo>
                  <a:lnTo>
                    <a:pt x="0" y="6071"/>
                  </a:lnTo>
                  <a:cubicBezTo>
                    <a:pt x="0" y="2702"/>
                    <a:pt x="2736" y="0"/>
                    <a:pt x="6071" y="0"/>
                  </a:cubicBezTo>
                  <a:lnTo>
                    <a:pt x="6071" y="0"/>
                  </a:lnTo>
                  <a:cubicBezTo>
                    <a:pt x="9440" y="0"/>
                    <a:pt x="12176" y="2702"/>
                    <a:pt x="12176" y="6071"/>
                  </a:cubicBezTo>
                  <a:lnTo>
                    <a:pt x="12176" y="199510"/>
                  </a:lnTo>
                  <a:cubicBezTo>
                    <a:pt x="12142" y="200043"/>
                    <a:pt x="11709" y="200510"/>
                    <a:pt x="11175" y="20051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 name="Google Shape;36;p3"/>
            <p:cNvSpPr/>
            <p:nvPr/>
          </p:nvSpPr>
          <p:spPr>
            <a:xfrm>
              <a:off x="3795375" y="1285525"/>
              <a:ext cx="176000" cy="4883525"/>
            </a:xfrm>
            <a:custGeom>
              <a:avLst/>
              <a:gdLst/>
              <a:ahLst/>
              <a:cxnLst/>
              <a:rect l="l" t="t" r="r" b="b"/>
              <a:pathLst>
                <a:path w="7040" h="195341" fill="none" extrusionOk="0">
                  <a:moveTo>
                    <a:pt x="6072" y="195340"/>
                  </a:moveTo>
                  <a:lnTo>
                    <a:pt x="968" y="195340"/>
                  </a:lnTo>
                  <a:cubicBezTo>
                    <a:pt x="434" y="195340"/>
                    <a:pt x="1" y="194907"/>
                    <a:pt x="1" y="194373"/>
                  </a:cubicBezTo>
                  <a:lnTo>
                    <a:pt x="1" y="3537"/>
                  </a:lnTo>
                  <a:cubicBezTo>
                    <a:pt x="1" y="1568"/>
                    <a:pt x="1569" y="1"/>
                    <a:pt x="3503" y="1"/>
                  </a:cubicBezTo>
                  <a:lnTo>
                    <a:pt x="3503" y="1"/>
                  </a:lnTo>
                  <a:cubicBezTo>
                    <a:pt x="5471" y="1"/>
                    <a:pt x="7039" y="1568"/>
                    <a:pt x="7039" y="3537"/>
                  </a:cubicBezTo>
                  <a:lnTo>
                    <a:pt x="7039" y="194373"/>
                  </a:lnTo>
                  <a:cubicBezTo>
                    <a:pt x="7039" y="194907"/>
                    <a:pt x="6605" y="195340"/>
                    <a:pt x="6072" y="19534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 name="Google Shape;37;p3"/>
            <p:cNvSpPr/>
            <p:nvPr/>
          </p:nvSpPr>
          <p:spPr>
            <a:xfrm>
              <a:off x="3858750" y="1349750"/>
              <a:ext cx="49225" cy="4755075"/>
            </a:xfrm>
            <a:custGeom>
              <a:avLst/>
              <a:gdLst/>
              <a:ahLst/>
              <a:cxnLst/>
              <a:rect l="l" t="t" r="r" b="b"/>
              <a:pathLst>
                <a:path w="1969" h="190203" fill="none" extrusionOk="0">
                  <a:moveTo>
                    <a:pt x="968" y="190203"/>
                  </a:moveTo>
                  <a:lnTo>
                    <a:pt x="968" y="190203"/>
                  </a:lnTo>
                  <a:cubicBezTo>
                    <a:pt x="435" y="190203"/>
                    <a:pt x="1" y="189769"/>
                    <a:pt x="1" y="189236"/>
                  </a:cubicBezTo>
                  <a:lnTo>
                    <a:pt x="1" y="1001"/>
                  </a:lnTo>
                  <a:cubicBezTo>
                    <a:pt x="1" y="434"/>
                    <a:pt x="435" y="0"/>
                    <a:pt x="968" y="0"/>
                  </a:cubicBezTo>
                  <a:lnTo>
                    <a:pt x="968" y="0"/>
                  </a:lnTo>
                  <a:cubicBezTo>
                    <a:pt x="1502" y="0"/>
                    <a:pt x="1936" y="434"/>
                    <a:pt x="1936" y="1001"/>
                  </a:cubicBezTo>
                  <a:lnTo>
                    <a:pt x="1936" y="189236"/>
                  </a:lnTo>
                  <a:cubicBezTo>
                    <a:pt x="1969" y="189769"/>
                    <a:pt x="1502" y="190203"/>
                    <a:pt x="968" y="19020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8" name="Google Shape;38;p3"/>
          <p:cNvSpPr/>
          <p:nvPr/>
        </p:nvSpPr>
        <p:spPr>
          <a:xfrm>
            <a:off x="8462484" y="4313217"/>
            <a:ext cx="5957441" cy="3079339"/>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 name="Google Shape;39;p3"/>
          <p:cNvSpPr/>
          <p:nvPr/>
        </p:nvSpPr>
        <p:spPr>
          <a:xfrm rot="9900206">
            <a:off x="239323" y="-1171268"/>
            <a:ext cx="2130151" cy="2130151"/>
          </a:xfrm>
          <a:prstGeom prst="ellipse">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50105307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645"/>
        <p:cNvGrpSpPr/>
        <p:nvPr/>
      </p:nvGrpSpPr>
      <p:grpSpPr>
        <a:xfrm>
          <a:off x="0" y="0"/>
          <a:ext cx="0" cy="0"/>
          <a:chOff x="0" y="0"/>
          <a:chExt cx="0" cy="0"/>
        </a:xfrm>
      </p:grpSpPr>
      <p:sp>
        <p:nvSpPr>
          <p:cNvPr id="646" name="Google Shape;646;p31"/>
          <p:cNvSpPr txBox="1">
            <a:spLocks noGrp="1"/>
          </p:cNvSpPr>
          <p:nvPr>
            <p:ph type="title"/>
          </p:nvPr>
        </p:nvSpPr>
        <p:spPr>
          <a:xfrm>
            <a:off x="2565333" y="719333"/>
            <a:ext cx="7061200" cy="1735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113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pt-BR"/>
              <a:t>Clique para editar o título Mestre</a:t>
            </a:r>
            <a:endParaRPr/>
          </a:p>
        </p:txBody>
      </p:sp>
      <p:sp>
        <p:nvSpPr>
          <p:cNvPr id="647" name="Google Shape;647;p31"/>
          <p:cNvSpPr txBox="1">
            <a:spLocks noGrp="1"/>
          </p:cNvSpPr>
          <p:nvPr>
            <p:ph type="subTitle" idx="1"/>
          </p:nvPr>
        </p:nvSpPr>
        <p:spPr>
          <a:xfrm>
            <a:off x="2565333" y="2454600"/>
            <a:ext cx="7061200" cy="1411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r>
              <a:rPr lang="pt-BR"/>
              <a:t>Clique para editar o estilo do subtítulo Mestre</a:t>
            </a:r>
            <a:endParaRPr/>
          </a:p>
        </p:txBody>
      </p:sp>
      <p:sp>
        <p:nvSpPr>
          <p:cNvPr id="648" name="Google Shape;648;p31"/>
          <p:cNvSpPr txBox="1"/>
          <p:nvPr/>
        </p:nvSpPr>
        <p:spPr>
          <a:xfrm>
            <a:off x="2798800" y="4815933"/>
            <a:ext cx="6594400" cy="741600"/>
          </a:xfrm>
          <a:prstGeom prst="rect">
            <a:avLst/>
          </a:prstGeom>
          <a:noFill/>
          <a:ln>
            <a:noFill/>
          </a:ln>
        </p:spPr>
        <p:txBody>
          <a:bodyPr spcFirstLastPara="1" wrap="square" lIns="121900" tIns="121900" rIns="121900" bIns="121900" anchor="t" anchorCtr="0">
            <a:noAutofit/>
          </a:bodyPr>
          <a:lstStyle/>
          <a:p>
            <a:pPr marL="0" lvl="0" indent="0" algn="ctr" rtl="0">
              <a:spcBef>
                <a:spcPts val="400"/>
              </a:spcBef>
              <a:spcAft>
                <a:spcPts val="0"/>
              </a:spcAft>
              <a:buNone/>
            </a:pPr>
            <a:r>
              <a:rPr lang="en" sz="1600" b="1">
                <a:solidFill>
                  <a:schemeClr val="lt1"/>
                </a:solidFill>
                <a:latin typeface="Figtree"/>
                <a:ea typeface="Figtree"/>
                <a:cs typeface="Figtree"/>
                <a:sym typeface="Figtree"/>
              </a:rPr>
              <a:t>CREDITS:</a:t>
            </a:r>
            <a:r>
              <a:rPr lang="en" sz="1600">
                <a:solidFill>
                  <a:schemeClr val="lt1"/>
                </a:solidFill>
                <a:latin typeface="Figtree"/>
                <a:ea typeface="Figtree"/>
                <a:cs typeface="Figtree"/>
                <a:sym typeface="Figtree"/>
              </a:rPr>
              <a:t> This presentation template was created by </a:t>
            </a:r>
            <a:r>
              <a:rPr lang="en" sz="1600" b="1" u="sng">
                <a:solidFill>
                  <a:schemeClr val="lt1"/>
                </a:solidFill>
                <a:latin typeface="Figtree"/>
                <a:ea typeface="Figtree"/>
                <a:cs typeface="Figtree"/>
                <a:sym typeface="Figtree"/>
                <a:hlinkClick r:id="rId2">
                  <a:extLst>
                    <a:ext uri="{A12FA001-AC4F-418D-AE19-62706E023703}">
                      <ahyp:hlinkClr xmlns:ahyp="http://schemas.microsoft.com/office/drawing/2018/hyperlinkcolor" val="tx"/>
                    </a:ext>
                  </a:extLst>
                </a:hlinkClick>
              </a:rPr>
              <a:t>Slidesgo</a:t>
            </a:r>
            <a:r>
              <a:rPr lang="en" sz="1600">
                <a:solidFill>
                  <a:schemeClr val="lt1"/>
                </a:solidFill>
                <a:latin typeface="Figtree"/>
                <a:ea typeface="Figtree"/>
                <a:cs typeface="Figtree"/>
                <a:sym typeface="Figtree"/>
              </a:rPr>
              <a:t>, and includes icons by </a:t>
            </a:r>
            <a:r>
              <a:rPr lang="en" sz="1600" b="1" u="sng">
                <a:solidFill>
                  <a:schemeClr val="lt1"/>
                </a:solidFill>
                <a:latin typeface="Figtree"/>
                <a:ea typeface="Figtree"/>
                <a:cs typeface="Figtree"/>
                <a:sym typeface="Figtree"/>
                <a:hlinkClick r:id="rId3">
                  <a:extLst>
                    <a:ext uri="{A12FA001-AC4F-418D-AE19-62706E023703}">
                      <ahyp:hlinkClr xmlns:ahyp="http://schemas.microsoft.com/office/drawing/2018/hyperlinkcolor" val="tx"/>
                    </a:ext>
                  </a:extLst>
                </a:hlinkClick>
              </a:rPr>
              <a:t>Flaticon</a:t>
            </a:r>
            <a:r>
              <a:rPr lang="en" sz="1600">
                <a:solidFill>
                  <a:schemeClr val="lt1"/>
                </a:solidFill>
                <a:latin typeface="Figtree"/>
                <a:ea typeface="Figtree"/>
                <a:cs typeface="Figtree"/>
                <a:sym typeface="Figtree"/>
              </a:rPr>
              <a:t>, and infographics &amp; images by </a:t>
            </a:r>
            <a:r>
              <a:rPr lang="en" sz="1600" b="1" u="sng">
                <a:solidFill>
                  <a:schemeClr val="lt1"/>
                </a:solidFill>
                <a:latin typeface="Figtree"/>
                <a:ea typeface="Figtree"/>
                <a:cs typeface="Figtree"/>
                <a:sym typeface="Figtree"/>
                <a:hlinkClick r:id="rId4">
                  <a:extLst>
                    <a:ext uri="{A12FA001-AC4F-418D-AE19-62706E023703}">
                      <ahyp:hlinkClr xmlns:ahyp="http://schemas.microsoft.com/office/drawing/2018/hyperlinkcolor" val="tx"/>
                    </a:ext>
                  </a:extLst>
                </a:hlinkClick>
              </a:rPr>
              <a:t>Freepik</a:t>
            </a:r>
            <a:r>
              <a:rPr lang="en" sz="1600" u="sng">
                <a:solidFill>
                  <a:schemeClr val="lt1"/>
                </a:solidFill>
                <a:latin typeface="Figtree"/>
                <a:ea typeface="Figtree"/>
                <a:cs typeface="Figtree"/>
                <a:sym typeface="Figtree"/>
              </a:rPr>
              <a:t> </a:t>
            </a:r>
            <a:endParaRPr sz="1600" b="1" u="sng">
              <a:solidFill>
                <a:schemeClr val="lt1"/>
              </a:solidFill>
              <a:latin typeface="Figtree"/>
              <a:ea typeface="Figtree"/>
              <a:cs typeface="Figtree"/>
              <a:sym typeface="Figtree"/>
            </a:endParaRPr>
          </a:p>
        </p:txBody>
      </p:sp>
      <p:grpSp>
        <p:nvGrpSpPr>
          <p:cNvPr id="649" name="Google Shape;649;p31"/>
          <p:cNvGrpSpPr/>
          <p:nvPr/>
        </p:nvGrpSpPr>
        <p:grpSpPr>
          <a:xfrm rot="-8827086" flipH="1">
            <a:off x="-2796965" y="5424158"/>
            <a:ext cx="2342935" cy="9771921"/>
            <a:chOff x="3030675" y="511650"/>
            <a:chExt cx="1705400" cy="6431275"/>
          </a:xfrm>
        </p:grpSpPr>
        <p:sp>
          <p:nvSpPr>
            <p:cNvPr id="650" name="Google Shape;650;p31"/>
            <p:cNvSpPr/>
            <p:nvPr/>
          </p:nvSpPr>
          <p:spPr>
            <a:xfrm>
              <a:off x="3030675" y="511650"/>
              <a:ext cx="1705400" cy="6431275"/>
            </a:xfrm>
            <a:custGeom>
              <a:avLst/>
              <a:gdLst/>
              <a:ahLst/>
              <a:cxnLst/>
              <a:rect l="l" t="t" r="r" b="b"/>
              <a:pathLst>
                <a:path w="68216" h="257251" fill="none" extrusionOk="0">
                  <a:moveTo>
                    <a:pt x="67248" y="257251"/>
                  </a:moveTo>
                  <a:lnTo>
                    <a:pt x="968" y="257251"/>
                  </a:lnTo>
                  <a:cubicBezTo>
                    <a:pt x="434" y="257251"/>
                    <a:pt x="0" y="256817"/>
                    <a:pt x="0" y="256284"/>
                  </a:cubicBezTo>
                  <a:lnTo>
                    <a:pt x="0" y="34091"/>
                  </a:lnTo>
                  <a:cubicBezTo>
                    <a:pt x="0" y="15278"/>
                    <a:pt x="15278" y="0"/>
                    <a:pt x="34091" y="0"/>
                  </a:cubicBezTo>
                  <a:lnTo>
                    <a:pt x="34091" y="0"/>
                  </a:lnTo>
                  <a:cubicBezTo>
                    <a:pt x="52938" y="0"/>
                    <a:pt x="68216" y="15278"/>
                    <a:pt x="68216" y="34091"/>
                  </a:cubicBezTo>
                  <a:lnTo>
                    <a:pt x="68216" y="256284"/>
                  </a:lnTo>
                  <a:cubicBezTo>
                    <a:pt x="68216" y="256817"/>
                    <a:pt x="67782" y="257251"/>
                    <a:pt x="67248" y="25725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1" name="Google Shape;651;p31"/>
            <p:cNvSpPr/>
            <p:nvPr/>
          </p:nvSpPr>
          <p:spPr>
            <a:xfrm>
              <a:off x="3094050" y="575850"/>
              <a:ext cx="1577825" cy="6302875"/>
            </a:xfrm>
            <a:custGeom>
              <a:avLst/>
              <a:gdLst/>
              <a:ahLst/>
              <a:cxnLst/>
              <a:rect l="l" t="t" r="r" b="b"/>
              <a:pathLst>
                <a:path w="63113" h="252115" fill="none" extrusionOk="0">
                  <a:moveTo>
                    <a:pt x="62145" y="252114"/>
                  </a:moveTo>
                  <a:lnTo>
                    <a:pt x="968" y="252114"/>
                  </a:lnTo>
                  <a:cubicBezTo>
                    <a:pt x="434" y="252114"/>
                    <a:pt x="0" y="251681"/>
                    <a:pt x="0" y="251147"/>
                  </a:cubicBezTo>
                  <a:lnTo>
                    <a:pt x="0" y="31557"/>
                  </a:lnTo>
                  <a:cubicBezTo>
                    <a:pt x="0" y="14144"/>
                    <a:pt x="14144" y="1"/>
                    <a:pt x="31556" y="1"/>
                  </a:cubicBezTo>
                  <a:lnTo>
                    <a:pt x="31556" y="1"/>
                  </a:lnTo>
                  <a:cubicBezTo>
                    <a:pt x="49002" y="1"/>
                    <a:pt x="63112" y="14144"/>
                    <a:pt x="63112" y="31557"/>
                  </a:cubicBezTo>
                  <a:lnTo>
                    <a:pt x="63112" y="251147"/>
                  </a:lnTo>
                  <a:cubicBezTo>
                    <a:pt x="63112" y="251681"/>
                    <a:pt x="62678" y="252114"/>
                    <a:pt x="62145" y="25211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2" name="Google Shape;652;p31"/>
            <p:cNvSpPr/>
            <p:nvPr/>
          </p:nvSpPr>
          <p:spPr>
            <a:xfrm>
              <a:off x="3158250" y="640900"/>
              <a:ext cx="1450225" cy="6173600"/>
            </a:xfrm>
            <a:custGeom>
              <a:avLst/>
              <a:gdLst/>
              <a:ahLst/>
              <a:cxnLst/>
              <a:rect l="l" t="t" r="r" b="b"/>
              <a:pathLst>
                <a:path w="58009" h="246944" fill="none" extrusionOk="0">
                  <a:moveTo>
                    <a:pt x="57042" y="246944"/>
                  </a:moveTo>
                  <a:lnTo>
                    <a:pt x="968" y="246944"/>
                  </a:lnTo>
                  <a:cubicBezTo>
                    <a:pt x="435" y="246944"/>
                    <a:pt x="1" y="246510"/>
                    <a:pt x="1" y="245943"/>
                  </a:cubicBezTo>
                  <a:lnTo>
                    <a:pt x="1" y="28988"/>
                  </a:lnTo>
                  <a:cubicBezTo>
                    <a:pt x="1" y="12976"/>
                    <a:pt x="12977" y="1"/>
                    <a:pt x="28988" y="1"/>
                  </a:cubicBezTo>
                  <a:lnTo>
                    <a:pt x="28988" y="1"/>
                  </a:lnTo>
                  <a:cubicBezTo>
                    <a:pt x="45033" y="1"/>
                    <a:pt x="58009" y="12976"/>
                    <a:pt x="58009" y="28988"/>
                  </a:cubicBezTo>
                  <a:lnTo>
                    <a:pt x="58009" y="245943"/>
                  </a:lnTo>
                  <a:cubicBezTo>
                    <a:pt x="58009" y="246477"/>
                    <a:pt x="57575" y="246944"/>
                    <a:pt x="57042" y="24694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3" name="Google Shape;653;p31"/>
            <p:cNvSpPr/>
            <p:nvPr/>
          </p:nvSpPr>
          <p:spPr>
            <a:xfrm>
              <a:off x="3221650" y="705125"/>
              <a:ext cx="1323450" cy="6044350"/>
            </a:xfrm>
            <a:custGeom>
              <a:avLst/>
              <a:gdLst/>
              <a:ahLst/>
              <a:cxnLst/>
              <a:rect l="l" t="t" r="r" b="b"/>
              <a:pathLst>
                <a:path w="52938" h="241774" fill="none" extrusionOk="0">
                  <a:moveTo>
                    <a:pt x="51937" y="241773"/>
                  </a:moveTo>
                  <a:lnTo>
                    <a:pt x="967" y="241773"/>
                  </a:lnTo>
                  <a:cubicBezTo>
                    <a:pt x="434" y="241773"/>
                    <a:pt x="0" y="241339"/>
                    <a:pt x="0" y="240806"/>
                  </a:cubicBezTo>
                  <a:lnTo>
                    <a:pt x="0" y="26452"/>
                  </a:lnTo>
                  <a:cubicBezTo>
                    <a:pt x="0" y="11842"/>
                    <a:pt x="11842" y="0"/>
                    <a:pt x="26452" y="0"/>
                  </a:cubicBezTo>
                  <a:lnTo>
                    <a:pt x="26452" y="0"/>
                  </a:lnTo>
                  <a:cubicBezTo>
                    <a:pt x="41096" y="0"/>
                    <a:pt x="52938" y="11842"/>
                    <a:pt x="52938" y="26452"/>
                  </a:cubicBezTo>
                  <a:lnTo>
                    <a:pt x="52938" y="240806"/>
                  </a:lnTo>
                  <a:cubicBezTo>
                    <a:pt x="52938" y="241339"/>
                    <a:pt x="52504" y="241773"/>
                    <a:pt x="51937" y="24177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4" name="Google Shape;654;p31"/>
            <p:cNvSpPr/>
            <p:nvPr/>
          </p:nvSpPr>
          <p:spPr>
            <a:xfrm>
              <a:off x="3285025" y="769325"/>
              <a:ext cx="1195875" cy="5915925"/>
            </a:xfrm>
            <a:custGeom>
              <a:avLst/>
              <a:gdLst/>
              <a:ahLst/>
              <a:cxnLst/>
              <a:rect l="l" t="t" r="r" b="b"/>
              <a:pathLst>
                <a:path w="47835" h="236637" fill="none" extrusionOk="0">
                  <a:moveTo>
                    <a:pt x="46867" y="236637"/>
                  </a:moveTo>
                  <a:lnTo>
                    <a:pt x="1001" y="236637"/>
                  </a:lnTo>
                  <a:cubicBezTo>
                    <a:pt x="467" y="236637"/>
                    <a:pt x="0" y="236203"/>
                    <a:pt x="0" y="235669"/>
                  </a:cubicBezTo>
                  <a:lnTo>
                    <a:pt x="0" y="23918"/>
                  </a:lnTo>
                  <a:cubicBezTo>
                    <a:pt x="0" y="10708"/>
                    <a:pt x="10708" y="1"/>
                    <a:pt x="23917" y="1"/>
                  </a:cubicBezTo>
                  <a:lnTo>
                    <a:pt x="23917" y="1"/>
                  </a:lnTo>
                  <a:cubicBezTo>
                    <a:pt x="37127" y="1"/>
                    <a:pt x="47834" y="10708"/>
                    <a:pt x="47834" y="23918"/>
                  </a:cubicBezTo>
                  <a:lnTo>
                    <a:pt x="47834" y="235669"/>
                  </a:lnTo>
                  <a:cubicBezTo>
                    <a:pt x="47834" y="236203"/>
                    <a:pt x="47401" y="236637"/>
                    <a:pt x="46867" y="236637"/>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5" name="Google Shape;655;p31"/>
            <p:cNvSpPr/>
            <p:nvPr/>
          </p:nvSpPr>
          <p:spPr>
            <a:xfrm>
              <a:off x="3349225" y="834375"/>
              <a:ext cx="1068300" cy="5786675"/>
            </a:xfrm>
            <a:custGeom>
              <a:avLst/>
              <a:gdLst/>
              <a:ahLst/>
              <a:cxnLst/>
              <a:rect l="l" t="t" r="r" b="b"/>
              <a:pathLst>
                <a:path w="42732" h="231467" fill="none" extrusionOk="0">
                  <a:moveTo>
                    <a:pt x="41764" y="231466"/>
                  </a:moveTo>
                  <a:lnTo>
                    <a:pt x="968" y="231466"/>
                  </a:lnTo>
                  <a:cubicBezTo>
                    <a:pt x="434" y="231466"/>
                    <a:pt x="1" y="231032"/>
                    <a:pt x="1" y="230465"/>
                  </a:cubicBezTo>
                  <a:lnTo>
                    <a:pt x="1" y="21349"/>
                  </a:lnTo>
                  <a:cubicBezTo>
                    <a:pt x="1" y="9541"/>
                    <a:pt x="9574" y="0"/>
                    <a:pt x="21349" y="0"/>
                  </a:cubicBezTo>
                  <a:lnTo>
                    <a:pt x="21349" y="0"/>
                  </a:lnTo>
                  <a:cubicBezTo>
                    <a:pt x="33158" y="0"/>
                    <a:pt x="42731" y="9541"/>
                    <a:pt x="42731" y="21349"/>
                  </a:cubicBezTo>
                  <a:lnTo>
                    <a:pt x="42731" y="230465"/>
                  </a:lnTo>
                  <a:cubicBezTo>
                    <a:pt x="42731" y="231032"/>
                    <a:pt x="42298" y="231466"/>
                    <a:pt x="41764" y="23146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6" name="Google Shape;656;p31"/>
            <p:cNvSpPr/>
            <p:nvPr/>
          </p:nvSpPr>
          <p:spPr>
            <a:xfrm>
              <a:off x="3412600" y="898575"/>
              <a:ext cx="940700" cy="5657425"/>
            </a:xfrm>
            <a:custGeom>
              <a:avLst/>
              <a:gdLst/>
              <a:ahLst/>
              <a:cxnLst/>
              <a:rect l="l" t="t" r="r" b="b"/>
              <a:pathLst>
                <a:path w="37628" h="226297" fill="none" extrusionOk="0">
                  <a:moveTo>
                    <a:pt x="36660" y="226296"/>
                  </a:moveTo>
                  <a:lnTo>
                    <a:pt x="968" y="226296"/>
                  </a:lnTo>
                  <a:cubicBezTo>
                    <a:pt x="434" y="226296"/>
                    <a:pt x="1" y="225863"/>
                    <a:pt x="1" y="225329"/>
                  </a:cubicBezTo>
                  <a:lnTo>
                    <a:pt x="1" y="18814"/>
                  </a:lnTo>
                  <a:cubicBezTo>
                    <a:pt x="1" y="8440"/>
                    <a:pt x="8440" y="1"/>
                    <a:pt x="18814" y="1"/>
                  </a:cubicBezTo>
                  <a:lnTo>
                    <a:pt x="18814" y="1"/>
                  </a:lnTo>
                  <a:cubicBezTo>
                    <a:pt x="29222" y="1"/>
                    <a:pt x="37628" y="8440"/>
                    <a:pt x="37628" y="18814"/>
                  </a:cubicBezTo>
                  <a:lnTo>
                    <a:pt x="37628" y="225329"/>
                  </a:lnTo>
                  <a:cubicBezTo>
                    <a:pt x="37628" y="225863"/>
                    <a:pt x="37194" y="226296"/>
                    <a:pt x="36660" y="22629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7" name="Google Shape;657;p31"/>
            <p:cNvSpPr/>
            <p:nvPr/>
          </p:nvSpPr>
          <p:spPr>
            <a:xfrm>
              <a:off x="3476825" y="962800"/>
              <a:ext cx="813100" cy="5528975"/>
            </a:xfrm>
            <a:custGeom>
              <a:avLst/>
              <a:gdLst/>
              <a:ahLst/>
              <a:cxnLst/>
              <a:rect l="l" t="t" r="r" b="b"/>
              <a:pathLst>
                <a:path w="32524" h="221159" fill="none" extrusionOk="0">
                  <a:moveTo>
                    <a:pt x="31556" y="221159"/>
                  </a:moveTo>
                  <a:lnTo>
                    <a:pt x="968" y="221159"/>
                  </a:lnTo>
                  <a:cubicBezTo>
                    <a:pt x="434" y="221159"/>
                    <a:pt x="0" y="220725"/>
                    <a:pt x="0" y="220191"/>
                  </a:cubicBezTo>
                  <a:lnTo>
                    <a:pt x="0" y="16279"/>
                  </a:lnTo>
                  <a:cubicBezTo>
                    <a:pt x="0" y="7306"/>
                    <a:pt x="7272" y="0"/>
                    <a:pt x="16245" y="0"/>
                  </a:cubicBezTo>
                  <a:lnTo>
                    <a:pt x="16245" y="0"/>
                  </a:lnTo>
                  <a:cubicBezTo>
                    <a:pt x="25252" y="0"/>
                    <a:pt x="32524" y="7306"/>
                    <a:pt x="32524" y="16279"/>
                  </a:cubicBezTo>
                  <a:lnTo>
                    <a:pt x="32524" y="220191"/>
                  </a:lnTo>
                  <a:cubicBezTo>
                    <a:pt x="32524" y="220725"/>
                    <a:pt x="32090" y="221159"/>
                    <a:pt x="31556" y="221159"/>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8" name="Google Shape;658;p31"/>
            <p:cNvSpPr/>
            <p:nvPr/>
          </p:nvSpPr>
          <p:spPr>
            <a:xfrm>
              <a:off x="3540200" y="1027850"/>
              <a:ext cx="686350" cy="5399725"/>
            </a:xfrm>
            <a:custGeom>
              <a:avLst/>
              <a:gdLst/>
              <a:ahLst/>
              <a:cxnLst/>
              <a:rect l="l" t="t" r="r" b="b"/>
              <a:pathLst>
                <a:path w="27454" h="215989" fill="none" extrusionOk="0">
                  <a:moveTo>
                    <a:pt x="26453" y="215988"/>
                  </a:moveTo>
                  <a:lnTo>
                    <a:pt x="968" y="215988"/>
                  </a:lnTo>
                  <a:cubicBezTo>
                    <a:pt x="434" y="215988"/>
                    <a:pt x="0" y="215521"/>
                    <a:pt x="0" y="214988"/>
                  </a:cubicBezTo>
                  <a:lnTo>
                    <a:pt x="0" y="13710"/>
                  </a:lnTo>
                  <a:cubicBezTo>
                    <a:pt x="0" y="6138"/>
                    <a:pt x="6138" y="0"/>
                    <a:pt x="13710" y="0"/>
                  </a:cubicBezTo>
                  <a:lnTo>
                    <a:pt x="13710" y="0"/>
                  </a:lnTo>
                  <a:cubicBezTo>
                    <a:pt x="21282" y="0"/>
                    <a:pt x="27420" y="6138"/>
                    <a:pt x="27420" y="13710"/>
                  </a:cubicBezTo>
                  <a:lnTo>
                    <a:pt x="27420" y="214988"/>
                  </a:lnTo>
                  <a:cubicBezTo>
                    <a:pt x="27453" y="215521"/>
                    <a:pt x="27020" y="215988"/>
                    <a:pt x="26453" y="21598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9" name="Google Shape;659;p31"/>
            <p:cNvSpPr/>
            <p:nvPr/>
          </p:nvSpPr>
          <p:spPr>
            <a:xfrm>
              <a:off x="3603575" y="1092050"/>
              <a:ext cx="558750" cy="5270475"/>
            </a:xfrm>
            <a:custGeom>
              <a:avLst/>
              <a:gdLst/>
              <a:ahLst/>
              <a:cxnLst/>
              <a:rect l="l" t="t" r="r" b="b"/>
              <a:pathLst>
                <a:path w="22350" h="210819" fill="none" extrusionOk="0">
                  <a:moveTo>
                    <a:pt x="21383" y="210818"/>
                  </a:moveTo>
                  <a:lnTo>
                    <a:pt x="1001" y="210818"/>
                  </a:lnTo>
                  <a:cubicBezTo>
                    <a:pt x="468" y="210818"/>
                    <a:pt x="1" y="210385"/>
                    <a:pt x="1" y="209851"/>
                  </a:cubicBezTo>
                  <a:lnTo>
                    <a:pt x="1" y="11175"/>
                  </a:lnTo>
                  <a:cubicBezTo>
                    <a:pt x="1" y="5004"/>
                    <a:pt x="5004" y="1"/>
                    <a:pt x="11175" y="1"/>
                  </a:cubicBezTo>
                  <a:lnTo>
                    <a:pt x="11175" y="1"/>
                  </a:lnTo>
                  <a:cubicBezTo>
                    <a:pt x="17346" y="1"/>
                    <a:pt x="22350" y="5004"/>
                    <a:pt x="22350" y="11175"/>
                  </a:cubicBezTo>
                  <a:lnTo>
                    <a:pt x="22350" y="209851"/>
                  </a:lnTo>
                  <a:cubicBezTo>
                    <a:pt x="22350" y="210385"/>
                    <a:pt x="21916" y="210818"/>
                    <a:pt x="21383" y="21081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0" name="Google Shape;660;p31"/>
            <p:cNvSpPr/>
            <p:nvPr/>
          </p:nvSpPr>
          <p:spPr>
            <a:xfrm>
              <a:off x="3667800" y="1156275"/>
              <a:ext cx="431150" cy="5142025"/>
            </a:xfrm>
            <a:custGeom>
              <a:avLst/>
              <a:gdLst/>
              <a:ahLst/>
              <a:cxnLst/>
              <a:rect l="l" t="t" r="r" b="b"/>
              <a:pathLst>
                <a:path w="17246" h="205681" fill="none" extrusionOk="0">
                  <a:moveTo>
                    <a:pt x="16278" y="205681"/>
                  </a:moveTo>
                  <a:lnTo>
                    <a:pt x="967" y="205681"/>
                  </a:lnTo>
                  <a:cubicBezTo>
                    <a:pt x="434" y="205681"/>
                    <a:pt x="0" y="205247"/>
                    <a:pt x="0" y="204714"/>
                  </a:cubicBezTo>
                  <a:lnTo>
                    <a:pt x="0" y="8640"/>
                  </a:lnTo>
                  <a:cubicBezTo>
                    <a:pt x="0" y="3870"/>
                    <a:pt x="3870" y="0"/>
                    <a:pt x="8606" y="0"/>
                  </a:cubicBezTo>
                  <a:lnTo>
                    <a:pt x="8606" y="0"/>
                  </a:lnTo>
                  <a:cubicBezTo>
                    <a:pt x="13376" y="0"/>
                    <a:pt x="17246" y="3870"/>
                    <a:pt x="17246" y="8640"/>
                  </a:cubicBezTo>
                  <a:lnTo>
                    <a:pt x="17246" y="204714"/>
                  </a:lnTo>
                  <a:cubicBezTo>
                    <a:pt x="17246" y="205247"/>
                    <a:pt x="16812" y="205681"/>
                    <a:pt x="16278" y="20568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1" name="Google Shape;661;p31"/>
            <p:cNvSpPr/>
            <p:nvPr/>
          </p:nvSpPr>
          <p:spPr>
            <a:xfrm>
              <a:off x="3731175" y="1221325"/>
              <a:ext cx="304400" cy="5012775"/>
            </a:xfrm>
            <a:custGeom>
              <a:avLst/>
              <a:gdLst/>
              <a:ahLst/>
              <a:cxnLst/>
              <a:rect l="l" t="t" r="r" b="b"/>
              <a:pathLst>
                <a:path w="12176" h="200511" fill="none" extrusionOk="0">
                  <a:moveTo>
                    <a:pt x="11175" y="200510"/>
                  </a:moveTo>
                  <a:lnTo>
                    <a:pt x="1001" y="200510"/>
                  </a:lnTo>
                  <a:cubicBezTo>
                    <a:pt x="434" y="200510"/>
                    <a:pt x="0" y="200043"/>
                    <a:pt x="0" y="199510"/>
                  </a:cubicBezTo>
                  <a:lnTo>
                    <a:pt x="0" y="6071"/>
                  </a:lnTo>
                  <a:cubicBezTo>
                    <a:pt x="0" y="2702"/>
                    <a:pt x="2736" y="0"/>
                    <a:pt x="6071" y="0"/>
                  </a:cubicBezTo>
                  <a:lnTo>
                    <a:pt x="6071" y="0"/>
                  </a:lnTo>
                  <a:cubicBezTo>
                    <a:pt x="9440" y="0"/>
                    <a:pt x="12176" y="2702"/>
                    <a:pt x="12176" y="6071"/>
                  </a:cubicBezTo>
                  <a:lnTo>
                    <a:pt x="12176" y="199510"/>
                  </a:lnTo>
                  <a:cubicBezTo>
                    <a:pt x="12142" y="200043"/>
                    <a:pt x="11709" y="200510"/>
                    <a:pt x="11175" y="20051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2" name="Google Shape;662;p31"/>
            <p:cNvSpPr/>
            <p:nvPr/>
          </p:nvSpPr>
          <p:spPr>
            <a:xfrm>
              <a:off x="3795375" y="1285525"/>
              <a:ext cx="176000" cy="4883525"/>
            </a:xfrm>
            <a:custGeom>
              <a:avLst/>
              <a:gdLst/>
              <a:ahLst/>
              <a:cxnLst/>
              <a:rect l="l" t="t" r="r" b="b"/>
              <a:pathLst>
                <a:path w="7040" h="195341" fill="none" extrusionOk="0">
                  <a:moveTo>
                    <a:pt x="6072" y="195340"/>
                  </a:moveTo>
                  <a:lnTo>
                    <a:pt x="968" y="195340"/>
                  </a:lnTo>
                  <a:cubicBezTo>
                    <a:pt x="434" y="195340"/>
                    <a:pt x="1" y="194907"/>
                    <a:pt x="1" y="194373"/>
                  </a:cubicBezTo>
                  <a:lnTo>
                    <a:pt x="1" y="3537"/>
                  </a:lnTo>
                  <a:cubicBezTo>
                    <a:pt x="1" y="1568"/>
                    <a:pt x="1569" y="1"/>
                    <a:pt x="3503" y="1"/>
                  </a:cubicBezTo>
                  <a:lnTo>
                    <a:pt x="3503" y="1"/>
                  </a:lnTo>
                  <a:cubicBezTo>
                    <a:pt x="5471" y="1"/>
                    <a:pt x="7039" y="1568"/>
                    <a:pt x="7039" y="3537"/>
                  </a:cubicBezTo>
                  <a:lnTo>
                    <a:pt x="7039" y="194373"/>
                  </a:lnTo>
                  <a:cubicBezTo>
                    <a:pt x="7039" y="194907"/>
                    <a:pt x="6605" y="195340"/>
                    <a:pt x="6072" y="19534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3" name="Google Shape;663;p31"/>
            <p:cNvSpPr/>
            <p:nvPr/>
          </p:nvSpPr>
          <p:spPr>
            <a:xfrm>
              <a:off x="3858750" y="1349750"/>
              <a:ext cx="49225" cy="4755075"/>
            </a:xfrm>
            <a:custGeom>
              <a:avLst/>
              <a:gdLst/>
              <a:ahLst/>
              <a:cxnLst/>
              <a:rect l="l" t="t" r="r" b="b"/>
              <a:pathLst>
                <a:path w="1969" h="190203" fill="none" extrusionOk="0">
                  <a:moveTo>
                    <a:pt x="968" y="190203"/>
                  </a:moveTo>
                  <a:lnTo>
                    <a:pt x="968" y="190203"/>
                  </a:lnTo>
                  <a:cubicBezTo>
                    <a:pt x="435" y="190203"/>
                    <a:pt x="1" y="189769"/>
                    <a:pt x="1" y="189236"/>
                  </a:cubicBezTo>
                  <a:lnTo>
                    <a:pt x="1" y="1001"/>
                  </a:lnTo>
                  <a:cubicBezTo>
                    <a:pt x="1" y="434"/>
                    <a:pt x="435" y="0"/>
                    <a:pt x="968" y="0"/>
                  </a:cubicBezTo>
                  <a:lnTo>
                    <a:pt x="968" y="0"/>
                  </a:lnTo>
                  <a:cubicBezTo>
                    <a:pt x="1502" y="0"/>
                    <a:pt x="1936" y="434"/>
                    <a:pt x="1936" y="1001"/>
                  </a:cubicBezTo>
                  <a:lnTo>
                    <a:pt x="1936" y="189236"/>
                  </a:lnTo>
                  <a:cubicBezTo>
                    <a:pt x="1969" y="189769"/>
                    <a:pt x="1502" y="190203"/>
                    <a:pt x="968" y="19020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64" name="Google Shape;664;p31"/>
          <p:cNvGrpSpPr/>
          <p:nvPr/>
        </p:nvGrpSpPr>
        <p:grpSpPr>
          <a:xfrm rot="3516883">
            <a:off x="14310554" y="-6566865"/>
            <a:ext cx="2342895" cy="9772441"/>
            <a:chOff x="3030675" y="511650"/>
            <a:chExt cx="1705400" cy="6431275"/>
          </a:xfrm>
        </p:grpSpPr>
        <p:sp>
          <p:nvSpPr>
            <p:cNvPr id="665" name="Google Shape;665;p31"/>
            <p:cNvSpPr/>
            <p:nvPr/>
          </p:nvSpPr>
          <p:spPr>
            <a:xfrm>
              <a:off x="3030675" y="511650"/>
              <a:ext cx="1705400" cy="6431275"/>
            </a:xfrm>
            <a:custGeom>
              <a:avLst/>
              <a:gdLst/>
              <a:ahLst/>
              <a:cxnLst/>
              <a:rect l="l" t="t" r="r" b="b"/>
              <a:pathLst>
                <a:path w="68216" h="257251" fill="none" extrusionOk="0">
                  <a:moveTo>
                    <a:pt x="67248" y="257251"/>
                  </a:moveTo>
                  <a:lnTo>
                    <a:pt x="968" y="257251"/>
                  </a:lnTo>
                  <a:cubicBezTo>
                    <a:pt x="434" y="257251"/>
                    <a:pt x="0" y="256817"/>
                    <a:pt x="0" y="256284"/>
                  </a:cubicBezTo>
                  <a:lnTo>
                    <a:pt x="0" y="34091"/>
                  </a:lnTo>
                  <a:cubicBezTo>
                    <a:pt x="0" y="15278"/>
                    <a:pt x="15278" y="0"/>
                    <a:pt x="34091" y="0"/>
                  </a:cubicBezTo>
                  <a:lnTo>
                    <a:pt x="34091" y="0"/>
                  </a:lnTo>
                  <a:cubicBezTo>
                    <a:pt x="52938" y="0"/>
                    <a:pt x="68216" y="15278"/>
                    <a:pt x="68216" y="34091"/>
                  </a:cubicBezTo>
                  <a:lnTo>
                    <a:pt x="68216" y="256284"/>
                  </a:lnTo>
                  <a:cubicBezTo>
                    <a:pt x="68216" y="256817"/>
                    <a:pt x="67782" y="257251"/>
                    <a:pt x="67248" y="25725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6" name="Google Shape;666;p31"/>
            <p:cNvSpPr/>
            <p:nvPr/>
          </p:nvSpPr>
          <p:spPr>
            <a:xfrm>
              <a:off x="3094050" y="575850"/>
              <a:ext cx="1577825" cy="6302875"/>
            </a:xfrm>
            <a:custGeom>
              <a:avLst/>
              <a:gdLst/>
              <a:ahLst/>
              <a:cxnLst/>
              <a:rect l="l" t="t" r="r" b="b"/>
              <a:pathLst>
                <a:path w="63113" h="252115" fill="none" extrusionOk="0">
                  <a:moveTo>
                    <a:pt x="62145" y="252114"/>
                  </a:moveTo>
                  <a:lnTo>
                    <a:pt x="968" y="252114"/>
                  </a:lnTo>
                  <a:cubicBezTo>
                    <a:pt x="434" y="252114"/>
                    <a:pt x="0" y="251681"/>
                    <a:pt x="0" y="251147"/>
                  </a:cubicBezTo>
                  <a:lnTo>
                    <a:pt x="0" y="31557"/>
                  </a:lnTo>
                  <a:cubicBezTo>
                    <a:pt x="0" y="14144"/>
                    <a:pt x="14144" y="1"/>
                    <a:pt x="31556" y="1"/>
                  </a:cubicBezTo>
                  <a:lnTo>
                    <a:pt x="31556" y="1"/>
                  </a:lnTo>
                  <a:cubicBezTo>
                    <a:pt x="49002" y="1"/>
                    <a:pt x="63112" y="14144"/>
                    <a:pt x="63112" y="31557"/>
                  </a:cubicBezTo>
                  <a:lnTo>
                    <a:pt x="63112" y="251147"/>
                  </a:lnTo>
                  <a:cubicBezTo>
                    <a:pt x="63112" y="251681"/>
                    <a:pt x="62678" y="252114"/>
                    <a:pt x="62145" y="25211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7" name="Google Shape;667;p31"/>
            <p:cNvSpPr/>
            <p:nvPr/>
          </p:nvSpPr>
          <p:spPr>
            <a:xfrm>
              <a:off x="3158250" y="640900"/>
              <a:ext cx="1450225" cy="6173600"/>
            </a:xfrm>
            <a:custGeom>
              <a:avLst/>
              <a:gdLst/>
              <a:ahLst/>
              <a:cxnLst/>
              <a:rect l="l" t="t" r="r" b="b"/>
              <a:pathLst>
                <a:path w="58009" h="246944" fill="none" extrusionOk="0">
                  <a:moveTo>
                    <a:pt x="57042" y="246944"/>
                  </a:moveTo>
                  <a:lnTo>
                    <a:pt x="968" y="246944"/>
                  </a:lnTo>
                  <a:cubicBezTo>
                    <a:pt x="435" y="246944"/>
                    <a:pt x="1" y="246510"/>
                    <a:pt x="1" y="245943"/>
                  </a:cubicBezTo>
                  <a:lnTo>
                    <a:pt x="1" y="28988"/>
                  </a:lnTo>
                  <a:cubicBezTo>
                    <a:pt x="1" y="12976"/>
                    <a:pt x="12977" y="1"/>
                    <a:pt x="28988" y="1"/>
                  </a:cubicBezTo>
                  <a:lnTo>
                    <a:pt x="28988" y="1"/>
                  </a:lnTo>
                  <a:cubicBezTo>
                    <a:pt x="45033" y="1"/>
                    <a:pt x="58009" y="12976"/>
                    <a:pt x="58009" y="28988"/>
                  </a:cubicBezTo>
                  <a:lnTo>
                    <a:pt x="58009" y="245943"/>
                  </a:lnTo>
                  <a:cubicBezTo>
                    <a:pt x="58009" y="246477"/>
                    <a:pt x="57575" y="246944"/>
                    <a:pt x="57042" y="24694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8" name="Google Shape;668;p31"/>
            <p:cNvSpPr/>
            <p:nvPr/>
          </p:nvSpPr>
          <p:spPr>
            <a:xfrm>
              <a:off x="3221650" y="705125"/>
              <a:ext cx="1323450" cy="6044350"/>
            </a:xfrm>
            <a:custGeom>
              <a:avLst/>
              <a:gdLst/>
              <a:ahLst/>
              <a:cxnLst/>
              <a:rect l="l" t="t" r="r" b="b"/>
              <a:pathLst>
                <a:path w="52938" h="241774" fill="none" extrusionOk="0">
                  <a:moveTo>
                    <a:pt x="51937" y="241773"/>
                  </a:moveTo>
                  <a:lnTo>
                    <a:pt x="967" y="241773"/>
                  </a:lnTo>
                  <a:cubicBezTo>
                    <a:pt x="434" y="241773"/>
                    <a:pt x="0" y="241339"/>
                    <a:pt x="0" y="240806"/>
                  </a:cubicBezTo>
                  <a:lnTo>
                    <a:pt x="0" y="26452"/>
                  </a:lnTo>
                  <a:cubicBezTo>
                    <a:pt x="0" y="11842"/>
                    <a:pt x="11842" y="0"/>
                    <a:pt x="26452" y="0"/>
                  </a:cubicBezTo>
                  <a:lnTo>
                    <a:pt x="26452" y="0"/>
                  </a:lnTo>
                  <a:cubicBezTo>
                    <a:pt x="41096" y="0"/>
                    <a:pt x="52938" y="11842"/>
                    <a:pt x="52938" y="26452"/>
                  </a:cubicBezTo>
                  <a:lnTo>
                    <a:pt x="52938" y="240806"/>
                  </a:lnTo>
                  <a:cubicBezTo>
                    <a:pt x="52938" y="241339"/>
                    <a:pt x="52504" y="241773"/>
                    <a:pt x="51937" y="24177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9" name="Google Shape;669;p31"/>
            <p:cNvSpPr/>
            <p:nvPr/>
          </p:nvSpPr>
          <p:spPr>
            <a:xfrm>
              <a:off x="3285025" y="769325"/>
              <a:ext cx="1195875" cy="5915925"/>
            </a:xfrm>
            <a:custGeom>
              <a:avLst/>
              <a:gdLst/>
              <a:ahLst/>
              <a:cxnLst/>
              <a:rect l="l" t="t" r="r" b="b"/>
              <a:pathLst>
                <a:path w="47835" h="236637" fill="none" extrusionOk="0">
                  <a:moveTo>
                    <a:pt x="46867" y="236637"/>
                  </a:moveTo>
                  <a:lnTo>
                    <a:pt x="1001" y="236637"/>
                  </a:lnTo>
                  <a:cubicBezTo>
                    <a:pt x="467" y="236637"/>
                    <a:pt x="0" y="236203"/>
                    <a:pt x="0" y="235669"/>
                  </a:cubicBezTo>
                  <a:lnTo>
                    <a:pt x="0" y="23918"/>
                  </a:lnTo>
                  <a:cubicBezTo>
                    <a:pt x="0" y="10708"/>
                    <a:pt x="10708" y="1"/>
                    <a:pt x="23917" y="1"/>
                  </a:cubicBezTo>
                  <a:lnTo>
                    <a:pt x="23917" y="1"/>
                  </a:lnTo>
                  <a:cubicBezTo>
                    <a:pt x="37127" y="1"/>
                    <a:pt x="47834" y="10708"/>
                    <a:pt x="47834" y="23918"/>
                  </a:cubicBezTo>
                  <a:lnTo>
                    <a:pt x="47834" y="235669"/>
                  </a:lnTo>
                  <a:cubicBezTo>
                    <a:pt x="47834" y="236203"/>
                    <a:pt x="47401" y="236637"/>
                    <a:pt x="46867" y="236637"/>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0" name="Google Shape;670;p31"/>
            <p:cNvSpPr/>
            <p:nvPr/>
          </p:nvSpPr>
          <p:spPr>
            <a:xfrm>
              <a:off x="3349225" y="834375"/>
              <a:ext cx="1068300" cy="5786675"/>
            </a:xfrm>
            <a:custGeom>
              <a:avLst/>
              <a:gdLst/>
              <a:ahLst/>
              <a:cxnLst/>
              <a:rect l="l" t="t" r="r" b="b"/>
              <a:pathLst>
                <a:path w="42732" h="231467" fill="none" extrusionOk="0">
                  <a:moveTo>
                    <a:pt x="41764" y="231466"/>
                  </a:moveTo>
                  <a:lnTo>
                    <a:pt x="968" y="231466"/>
                  </a:lnTo>
                  <a:cubicBezTo>
                    <a:pt x="434" y="231466"/>
                    <a:pt x="1" y="231032"/>
                    <a:pt x="1" y="230465"/>
                  </a:cubicBezTo>
                  <a:lnTo>
                    <a:pt x="1" y="21349"/>
                  </a:lnTo>
                  <a:cubicBezTo>
                    <a:pt x="1" y="9541"/>
                    <a:pt x="9574" y="0"/>
                    <a:pt x="21349" y="0"/>
                  </a:cubicBezTo>
                  <a:lnTo>
                    <a:pt x="21349" y="0"/>
                  </a:lnTo>
                  <a:cubicBezTo>
                    <a:pt x="33158" y="0"/>
                    <a:pt x="42731" y="9541"/>
                    <a:pt x="42731" y="21349"/>
                  </a:cubicBezTo>
                  <a:lnTo>
                    <a:pt x="42731" y="230465"/>
                  </a:lnTo>
                  <a:cubicBezTo>
                    <a:pt x="42731" y="231032"/>
                    <a:pt x="42298" y="231466"/>
                    <a:pt x="41764" y="23146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1" name="Google Shape;671;p31"/>
            <p:cNvSpPr/>
            <p:nvPr/>
          </p:nvSpPr>
          <p:spPr>
            <a:xfrm>
              <a:off x="3412600" y="898575"/>
              <a:ext cx="940700" cy="5657425"/>
            </a:xfrm>
            <a:custGeom>
              <a:avLst/>
              <a:gdLst/>
              <a:ahLst/>
              <a:cxnLst/>
              <a:rect l="l" t="t" r="r" b="b"/>
              <a:pathLst>
                <a:path w="37628" h="226297" fill="none" extrusionOk="0">
                  <a:moveTo>
                    <a:pt x="36660" y="226296"/>
                  </a:moveTo>
                  <a:lnTo>
                    <a:pt x="968" y="226296"/>
                  </a:lnTo>
                  <a:cubicBezTo>
                    <a:pt x="434" y="226296"/>
                    <a:pt x="1" y="225863"/>
                    <a:pt x="1" y="225329"/>
                  </a:cubicBezTo>
                  <a:lnTo>
                    <a:pt x="1" y="18814"/>
                  </a:lnTo>
                  <a:cubicBezTo>
                    <a:pt x="1" y="8440"/>
                    <a:pt x="8440" y="1"/>
                    <a:pt x="18814" y="1"/>
                  </a:cubicBezTo>
                  <a:lnTo>
                    <a:pt x="18814" y="1"/>
                  </a:lnTo>
                  <a:cubicBezTo>
                    <a:pt x="29222" y="1"/>
                    <a:pt x="37628" y="8440"/>
                    <a:pt x="37628" y="18814"/>
                  </a:cubicBezTo>
                  <a:lnTo>
                    <a:pt x="37628" y="225329"/>
                  </a:lnTo>
                  <a:cubicBezTo>
                    <a:pt x="37628" y="225863"/>
                    <a:pt x="37194" y="226296"/>
                    <a:pt x="36660" y="22629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2" name="Google Shape;672;p31"/>
            <p:cNvSpPr/>
            <p:nvPr/>
          </p:nvSpPr>
          <p:spPr>
            <a:xfrm>
              <a:off x="3476825" y="962800"/>
              <a:ext cx="813100" cy="5528975"/>
            </a:xfrm>
            <a:custGeom>
              <a:avLst/>
              <a:gdLst/>
              <a:ahLst/>
              <a:cxnLst/>
              <a:rect l="l" t="t" r="r" b="b"/>
              <a:pathLst>
                <a:path w="32524" h="221159" fill="none" extrusionOk="0">
                  <a:moveTo>
                    <a:pt x="31556" y="221159"/>
                  </a:moveTo>
                  <a:lnTo>
                    <a:pt x="968" y="221159"/>
                  </a:lnTo>
                  <a:cubicBezTo>
                    <a:pt x="434" y="221159"/>
                    <a:pt x="0" y="220725"/>
                    <a:pt x="0" y="220191"/>
                  </a:cubicBezTo>
                  <a:lnTo>
                    <a:pt x="0" y="16279"/>
                  </a:lnTo>
                  <a:cubicBezTo>
                    <a:pt x="0" y="7306"/>
                    <a:pt x="7272" y="0"/>
                    <a:pt x="16245" y="0"/>
                  </a:cubicBezTo>
                  <a:lnTo>
                    <a:pt x="16245" y="0"/>
                  </a:lnTo>
                  <a:cubicBezTo>
                    <a:pt x="25252" y="0"/>
                    <a:pt x="32524" y="7306"/>
                    <a:pt x="32524" y="16279"/>
                  </a:cubicBezTo>
                  <a:lnTo>
                    <a:pt x="32524" y="220191"/>
                  </a:lnTo>
                  <a:cubicBezTo>
                    <a:pt x="32524" y="220725"/>
                    <a:pt x="32090" y="221159"/>
                    <a:pt x="31556" y="221159"/>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3" name="Google Shape;673;p31"/>
            <p:cNvSpPr/>
            <p:nvPr/>
          </p:nvSpPr>
          <p:spPr>
            <a:xfrm>
              <a:off x="3540200" y="1027850"/>
              <a:ext cx="686350" cy="5399725"/>
            </a:xfrm>
            <a:custGeom>
              <a:avLst/>
              <a:gdLst/>
              <a:ahLst/>
              <a:cxnLst/>
              <a:rect l="l" t="t" r="r" b="b"/>
              <a:pathLst>
                <a:path w="27454" h="215989" fill="none" extrusionOk="0">
                  <a:moveTo>
                    <a:pt x="26453" y="215988"/>
                  </a:moveTo>
                  <a:lnTo>
                    <a:pt x="968" y="215988"/>
                  </a:lnTo>
                  <a:cubicBezTo>
                    <a:pt x="434" y="215988"/>
                    <a:pt x="0" y="215521"/>
                    <a:pt x="0" y="214988"/>
                  </a:cubicBezTo>
                  <a:lnTo>
                    <a:pt x="0" y="13710"/>
                  </a:lnTo>
                  <a:cubicBezTo>
                    <a:pt x="0" y="6138"/>
                    <a:pt x="6138" y="0"/>
                    <a:pt x="13710" y="0"/>
                  </a:cubicBezTo>
                  <a:lnTo>
                    <a:pt x="13710" y="0"/>
                  </a:lnTo>
                  <a:cubicBezTo>
                    <a:pt x="21282" y="0"/>
                    <a:pt x="27420" y="6138"/>
                    <a:pt x="27420" y="13710"/>
                  </a:cubicBezTo>
                  <a:lnTo>
                    <a:pt x="27420" y="214988"/>
                  </a:lnTo>
                  <a:cubicBezTo>
                    <a:pt x="27453" y="215521"/>
                    <a:pt x="27020" y="215988"/>
                    <a:pt x="26453" y="21598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4" name="Google Shape;674;p31"/>
            <p:cNvSpPr/>
            <p:nvPr/>
          </p:nvSpPr>
          <p:spPr>
            <a:xfrm>
              <a:off x="3603575" y="1092050"/>
              <a:ext cx="558750" cy="5270475"/>
            </a:xfrm>
            <a:custGeom>
              <a:avLst/>
              <a:gdLst/>
              <a:ahLst/>
              <a:cxnLst/>
              <a:rect l="l" t="t" r="r" b="b"/>
              <a:pathLst>
                <a:path w="22350" h="210819" fill="none" extrusionOk="0">
                  <a:moveTo>
                    <a:pt x="21383" y="210818"/>
                  </a:moveTo>
                  <a:lnTo>
                    <a:pt x="1001" y="210818"/>
                  </a:lnTo>
                  <a:cubicBezTo>
                    <a:pt x="468" y="210818"/>
                    <a:pt x="1" y="210385"/>
                    <a:pt x="1" y="209851"/>
                  </a:cubicBezTo>
                  <a:lnTo>
                    <a:pt x="1" y="11175"/>
                  </a:lnTo>
                  <a:cubicBezTo>
                    <a:pt x="1" y="5004"/>
                    <a:pt x="5004" y="1"/>
                    <a:pt x="11175" y="1"/>
                  </a:cubicBezTo>
                  <a:lnTo>
                    <a:pt x="11175" y="1"/>
                  </a:lnTo>
                  <a:cubicBezTo>
                    <a:pt x="17346" y="1"/>
                    <a:pt x="22350" y="5004"/>
                    <a:pt x="22350" y="11175"/>
                  </a:cubicBezTo>
                  <a:lnTo>
                    <a:pt x="22350" y="209851"/>
                  </a:lnTo>
                  <a:cubicBezTo>
                    <a:pt x="22350" y="210385"/>
                    <a:pt x="21916" y="210818"/>
                    <a:pt x="21383" y="21081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5" name="Google Shape;675;p31"/>
            <p:cNvSpPr/>
            <p:nvPr/>
          </p:nvSpPr>
          <p:spPr>
            <a:xfrm>
              <a:off x="3667800" y="1156275"/>
              <a:ext cx="431150" cy="5142025"/>
            </a:xfrm>
            <a:custGeom>
              <a:avLst/>
              <a:gdLst/>
              <a:ahLst/>
              <a:cxnLst/>
              <a:rect l="l" t="t" r="r" b="b"/>
              <a:pathLst>
                <a:path w="17246" h="205681" fill="none" extrusionOk="0">
                  <a:moveTo>
                    <a:pt x="16278" y="205681"/>
                  </a:moveTo>
                  <a:lnTo>
                    <a:pt x="967" y="205681"/>
                  </a:lnTo>
                  <a:cubicBezTo>
                    <a:pt x="434" y="205681"/>
                    <a:pt x="0" y="205247"/>
                    <a:pt x="0" y="204714"/>
                  </a:cubicBezTo>
                  <a:lnTo>
                    <a:pt x="0" y="8640"/>
                  </a:lnTo>
                  <a:cubicBezTo>
                    <a:pt x="0" y="3870"/>
                    <a:pt x="3870" y="0"/>
                    <a:pt x="8606" y="0"/>
                  </a:cubicBezTo>
                  <a:lnTo>
                    <a:pt x="8606" y="0"/>
                  </a:lnTo>
                  <a:cubicBezTo>
                    <a:pt x="13376" y="0"/>
                    <a:pt x="17246" y="3870"/>
                    <a:pt x="17246" y="8640"/>
                  </a:cubicBezTo>
                  <a:lnTo>
                    <a:pt x="17246" y="204714"/>
                  </a:lnTo>
                  <a:cubicBezTo>
                    <a:pt x="17246" y="205247"/>
                    <a:pt x="16812" y="205681"/>
                    <a:pt x="16278" y="20568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6" name="Google Shape;676;p31"/>
            <p:cNvSpPr/>
            <p:nvPr/>
          </p:nvSpPr>
          <p:spPr>
            <a:xfrm>
              <a:off x="3731175" y="1221325"/>
              <a:ext cx="304400" cy="5012775"/>
            </a:xfrm>
            <a:custGeom>
              <a:avLst/>
              <a:gdLst/>
              <a:ahLst/>
              <a:cxnLst/>
              <a:rect l="l" t="t" r="r" b="b"/>
              <a:pathLst>
                <a:path w="12176" h="200511" fill="none" extrusionOk="0">
                  <a:moveTo>
                    <a:pt x="11175" y="200510"/>
                  </a:moveTo>
                  <a:lnTo>
                    <a:pt x="1001" y="200510"/>
                  </a:lnTo>
                  <a:cubicBezTo>
                    <a:pt x="434" y="200510"/>
                    <a:pt x="0" y="200043"/>
                    <a:pt x="0" y="199510"/>
                  </a:cubicBezTo>
                  <a:lnTo>
                    <a:pt x="0" y="6071"/>
                  </a:lnTo>
                  <a:cubicBezTo>
                    <a:pt x="0" y="2702"/>
                    <a:pt x="2736" y="0"/>
                    <a:pt x="6071" y="0"/>
                  </a:cubicBezTo>
                  <a:lnTo>
                    <a:pt x="6071" y="0"/>
                  </a:lnTo>
                  <a:cubicBezTo>
                    <a:pt x="9440" y="0"/>
                    <a:pt x="12176" y="2702"/>
                    <a:pt x="12176" y="6071"/>
                  </a:cubicBezTo>
                  <a:lnTo>
                    <a:pt x="12176" y="199510"/>
                  </a:lnTo>
                  <a:cubicBezTo>
                    <a:pt x="12142" y="200043"/>
                    <a:pt x="11709" y="200510"/>
                    <a:pt x="11175" y="20051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7" name="Google Shape;677;p31"/>
            <p:cNvSpPr/>
            <p:nvPr/>
          </p:nvSpPr>
          <p:spPr>
            <a:xfrm>
              <a:off x="3795375" y="1285525"/>
              <a:ext cx="176000" cy="4883525"/>
            </a:xfrm>
            <a:custGeom>
              <a:avLst/>
              <a:gdLst/>
              <a:ahLst/>
              <a:cxnLst/>
              <a:rect l="l" t="t" r="r" b="b"/>
              <a:pathLst>
                <a:path w="7040" h="195341" fill="none" extrusionOk="0">
                  <a:moveTo>
                    <a:pt x="6072" y="195340"/>
                  </a:moveTo>
                  <a:lnTo>
                    <a:pt x="968" y="195340"/>
                  </a:lnTo>
                  <a:cubicBezTo>
                    <a:pt x="434" y="195340"/>
                    <a:pt x="1" y="194907"/>
                    <a:pt x="1" y="194373"/>
                  </a:cubicBezTo>
                  <a:lnTo>
                    <a:pt x="1" y="3537"/>
                  </a:lnTo>
                  <a:cubicBezTo>
                    <a:pt x="1" y="1568"/>
                    <a:pt x="1569" y="1"/>
                    <a:pt x="3503" y="1"/>
                  </a:cubicBezTo>
                  <a:lnTo>
                    <a:pt x="3503" y="1"/>
                  </a:lnTo>
                  <a:cubicBezTo>
                    <a:pt x="5471" y="1"/>
                    <a:pt x="7039" y="1568"/>
                    <a:pt x="7039" y="3537"/>
                  </a:cubicBezTo>
                  <a:lnTo>
                    <a:pt x="7039" y="194373"/>
                  </a:lnTo>
                  <a:cubicBezTo>
                    <a:pt x="7039" y="194907"/>
                    <a:pt x="6605" y="195340"/>
                    <a:pt x="6072" y="19534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8" name="Google Shape;678;p31"/>
            <p:cNvSpPr/>
            <p:nvPr/>
          </p:nvSpPr>
          <p:spPr>
            <a:xfrm>
              <a:off x="3858750" y="1349750"/>
              <a:ext cx="49225" cy="4755075"/>
            </a:xfrm>
            <a:custGeom>
              <a:avLst/>
              <a:gdLst/>
              <a:ahLst/>
              <a:cxnLst/>
              <a:rect l="l" t="t" r="r" b="b"/>
              <a:pathLst>
                <a:path w="1969" h="190203" fill="none" extrusionOk="0">
                  <a:moveTo>
                    <a:pt x="968" y="190203"/>
                  </a:moveTo>
                  <a:lnTo>
                    <a:pt x="968" y="190203"/>
                  </a:lnTo>
                  <a:cubicBezTo>
                    <a:pt x="435" y="190203"/>
                    <a:pt x="1" y="189769"/>
                    <a:pt x="1" y="189236"/>
                  </a:cubicBezTo>
                  <a:lnTo>
                    <a:pt x="1" y="1001"/>
                  </a:lnTo>
                  <a:cubicBezTo>
                    <a:pt x="1" y="434"/>
                    <a:pt x="435" y="0"/>
                    <a:pt x="968" y="0"/>
                  </a:cubicBezTo>
                  <a:lnTo>
                    <a:pt x="968" y="0"/>
                  </a:lnTo>
                  <a:cubicBezTo>
                    <a:pt x="1502" y="0"/>
                    <a:pt x="1936" y="434"/>
                    <a:pt x="1936" y="1001"/>
                  </a:cubicBezTo>
                  <a:lnTo>
                    <a:pt x="1936" y="189236"/>
                  </a:lnTo>
                  <a:cubicBezTo>
                    <a:pt x="1969" y="189769"/>
                    <a:pt x="1502" y="190203"/>
                    <a:pt x="968" y="19020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679" name="Google Shape;679;p31"/>
          <p:cNvSpPr/>
          <p:nvPr/>
        </p:nvSpPr>
        <p:spPr>
          <a:xfrm>
            <a:off x="-811200" y="-963433"/>
            <a:ext cx="2130000" cy="2130000"/>
          </a:xfrm>
          <a:prstGeom prst="ellipse">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80" name="Google Shape;680;p31"/>
          <p:cNvSpPr/>
          <p:nvPr/>
        </p:nvSpPr>
        <p:spPr>
          <a:xfrm rot="-828662">
            <a:off x="8853496" y="4207301"/>
            <a:ext cx="5285451" cy="2731995"/>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81" name="Google Shape;681;p31"/>
          <p:cNvSpPr/>
          <p:nvPr/>
        </p:nvSpPr>
        <p:spPr>
          <a:xfrm rot="919150">
            <a:off x="-3718383" y="-1492517"/>
            <a:ext cx="5285801" cy="2732175"/>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82" name="Google Shape;682;p31"/>
          <p:cNvSpPr/>
          <p:nvPr/>
        </p:nvSpPr>
        <p:spPr>
          <a:xfrm>
            <a:off x="11444800" y="5227667"/>
            <a:ext cx="515600" cy="515600"/>
          </a:xfrm>
          <a:prstGeom prst="ellipse">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83925398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683"/>
        <p:cNvGrpSpPr/>
        <p:nvPr/>
      </p:nvGrpSpPr>
      <p:grpSpPr>
        <a:xfrm>
          <a:off x="0" y="0"/>
          <a:ext cx="0" cy="0"/>
          <a:chOff x="0" y="0"/>
          <a:chExt cx="0" cy="0"/>
        </a:xfrm>
      </p:grpSpPr>
      <p:sp>
        <p:nvSpPr>
          <p:cNvPr id="684" name="Google Shape;684;p32"/>
          <p:cNvSpPr/>
          <p:nvPr/>
        </p:nvSpPr>
        <p:spPr>
          <a:xfrm rot="919150">
            <a:off x="-3921583" y="-1695717"/>
            <a:ext cx="5285801" cy="2732175"/>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85" name="Google Shape;685;p32"/>
          <p:cNvSpPr/>
          <p:nvPr/>
        </p:nvSpPr>
        <p:spPr>
          <a:xfrm rot="-9241652">
            <a:off x="10458107" y="5794290"/>
            <a:ext cx="5285309" cy="2731921"/>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686" name="Google Shape;686;p32"/>
          <p:cNvGrpSpPr/>
          <p:nvPr/>
        </p:nvGrpSpPr>
        <p:grpSpPr>
          <a:xfrm rot="-8827086" flipH="1">
            <a:off x="-2796965" y="5424158"/>
            <a:ext cx="2342935" cy="9771921"/>
            <a:chOff x="3030675" y="511650"/>
            <a:chExt cx="1705400" cy="6431275"/>
          </a:xfrm>
        </p:grpSpPr>
        <p:sp>
          <p:nvSpPr>
            <p:cNvPr id="687" name="Google Shape;687;p32"/>
            <p:cNvSpPr/>
            <p:nvPr/>
          </p:nvSpPr>
          <p:spPr>
            <a:xfrm>
              <a:off x="3030675" y="511650"/>
              <a:ext cx="1705400" cy="6431275"/>
            </a:xfrm>
            <a:custGeom>
              <a:avLst/>
              <a:gdLst/>
              <a:ahLst/>
              <a:cxnLst/>
              <a:rect l="l" t="t" r="r" b="b"/>
              <a:pathLst>
                <a:path w="68216" h="257251" fill="none" extrusionOk="0">
                  <a:moveTo>
                    <a:pt x="67248" y="257251"/>
                  </a:moveTo>
                  <a:lnTo>
                    <a:pt x="968" y="257251"/>
                  </a:lnTo>
                  <a:cubicBezTo>
                    <a:pt x="434" y="257251"/>
                    <a:pt x="0" y="256817"/>
                    <a:pt x="0" y="256284"/>
                  </a:cubicBezTo>
                  <a:lnTo>
                    <a:pt x="0" y="34091"/>
                  </a:lnTo>
                  <a:cubicBezTo>
                    <a:pt x="0" y="15278"/>
                    <a:pt x="15278" y="0"/>
                    <a:pt x="34091" y="0"/>
                  </a:cubicBezTo>
                  <a:lnTo>
                    <a:pt x="34091" y="0"/>
                  </a:lnTo>
                  <a:cubicBezTo>
                    <a:pt x="52938" y="0"/>
                    <a:pt x="68216" y="15278"/>
                    <a:pt x="68216" y="34091"/>
                  </a:cubicBezTo>
                  <a:lnTo>
                    <a:pt x="68216" y="256284"/>
                  </a:lnTo>
                  <a:cubicBezTo>
                    <a:pt x="68216" y="256817"/>
                    <a:pt x="67782" y="257251"/>
                    <a:pt x="67248" y="25725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8" name="Google Shape;688;p32"/>
            <p:cNvSpPr/>
            <p:nvPr/>
          </p:nvSpPr>
          <p:spPr>
            <a:xfrm>
              <a:off x="3094050" y="575850"/>
              <a:ext cx="1577825" cy="6302875"/>
            </a:xfrm>
            <a:custGeom>
              <a:avLst/>
              <a:gdLst/>
              <a:ahLst/>
              <a:cxnLst/>
              <a:rect l="l" t="t" r="r" b="b"/>
              <a:pathLst>
                <a:path w="63113" h="252115" fill="none" extrusionOk="0">
                  <a:moveTo>
                    <a:pt x="62145" y="252114"/>
                  </a:moveTo>
                  <a:lnTo>
                    <a:pt x="968" y="252114"/>
                  </a:lnTo>
                  <a:cubicBezTo>
                    <a:pt x="434" y="252114"/>
                    <a:pt x="0" y="251681"/>
                    <a:pt x="0" y="251147"/>
                  </a:cubicBezTo>
                  <a:lnTo>
                    <a:pt x="0" y="31557"/>
                  </a:lnTo>
                  <a:cubicBezTo>
                    <a:pt x="0" y="14144"/>
                    <a:pt x="14144" y="1"/>
                    <a:pt x="31556" y="1"/>
                  </a:cubicBezTo>
                  <a:lnTo>
                    <a:pt x="31556" y="1"/>
                  </a:lnTo>
                  <a:cubicBezTo>
                    <a:pt x="49002" y="1"/>
                    <a:pt x="63112" y="14144"/>
                    <a:pt x="63112" y="31557"/>
                  </a:cubicBezTo>
                  <a:lnTo>
                    <a:pt x="63112" y="251147"/>
                  </a:lnTo>
                  <a:cubicBezTo>
                    <a:pt x="63112" y="251681"/>
                    <a:pt x="62678" y="252114"/>
                    <a:pt x="62145" y="25211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9" name="Google Shape;689;p32"/>
            <p:cNvSpPr/>
            <p:nvPr/>
          </p:nvSpPr>
          <p:spPr>
            <a:xfrm>
              <a:off x="3158250" y="640900"/>
              <a:ext cx="1450225" cy="6173600"/>
            </a:xfrm>
            <a:custGeom>
              <a:avLst/>
              <a:gdLst/>
              <a:ahLst/>
              <a:cxnLst/>
              <a:rect l="l" t="t" r="r" b="b"/>
              <a:pathLst>
                <a:path w="58009" h="246944" fill="none" extrusionOk="0">
                  <a:moveTo>
                    <a:pt x="57042" y="246944"/>
                  </a:moveTo>
                  <a:lnTo>
                    <a:pt x="968" y="246944"/>
                  </a:lnTo>
                  <a:cubicBezTo>
                    <a:pt x="435" y="246944"/>
                    <a:pt x="1" y="246510"/>
                    <a:pt x="1" y="245943"/>
                  </a:cubicBezTo>
                  <a:lnTo>
                    <a:pt x="1" y="28988"/>
                  </a:lnTo>
                  <a:cubicBezTo>
                    <a:pt x="1" y="12976"/>
                    <a:pt x="12977" y="1"/>
                    <a:pt x="28988" y="1"/>
                  </a:cubicBezTo>
                  <a:lnTo>
                    <a:pt x="28988" y="1"/>
                  </a:lnTo>
                  <a:cubicBezTo>
                    <a:pt x="45033" y="1"/>
                    <a:pt x="58009" y="12976"/>
                    <a:pt x="58009" y="28988"/>
                  </a:cubicBezTo>
                  <a:lnTo>
                    <a:pt x="58009" y="245943"/>
                  </a:lnTo>
                  <a:cubicBezTo>
                    <a:pt x="58009" y="246477"/>
                    <a:pt x="57575" y="246944"/>
                    <a:pt x="57042" y="24694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0" name="Google Shape;690;p32"/>
            <p:cNvSpPr/>
            <p:nvPr/>
          </p:nvSpPr>
          <p:spPr>
            <a:xfrm>
              <a:off x="3221650" y="705125"/>
              <a:ext cx="1323450" cy="6044350"/>
            </a:xfrm>
            <a:custGeom>
              <a:avLst/>
              <a:gdLst/>
              <a:ahLst/>
              <a:cxnLst/>
              <a:rect l="l" t="t" r="r" b="b"/>
              <a:pathLst>
                <a:path w="52938" h="241774" fill="none" extrusionOk="0">
                  <a:moveTo>
                    <a:pt x="51937" y="241773"/>
                  </a:moveTo>
                  <a:lnTo>
                    <a:pt x="967" y="241773"/>
                  </a:lnTo>
                  <a:cubicBezTo>
                    <a:pt x="434" y="241773"/>
                    <a:pt x="0" y="241339"/>
                    <a:pt x="0" y="240806"/>
                  </a:cubicBezTo>
                  <a:lnTo>
                    <a:pt x="0" y="26452"/>
                  </a:lnTo>
                  <a:cubicBezTo>
                    <a:pt x="0" y="11842"/>
                    <a:pt x="11842" y="0"/>
                    <a:pt x="26452" y="0"/>
                  </a:cubicBezTo>
                  <a:lnTo>
                    <a:pt x="26452" y="0"/>
                  </a:lnTo>
                  <a:cubicBezTo>
                    <a:pt x="41096" y="0"/>
                    <a:pt x="52938" y="11842"/>
                    <a:pt x="52938" y="26452"/>
                  </a:cubicBezTo>
                  <a:lnTo>
                    <a:pt x="52938" y="240806"/>
                  </a:lnTo>
                  <a:cubicBezTo>
                    <a:pt x="52938" y="241339"/>
                    <a:pt x="52504" y="241773"/>
                    <a:pt x="51937" y="24177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1" name="Google Shape;691;p32"/>
            <p:cNvSpPr/>
            <p:nvPr/>
          </p:nvSpPr>
          <p:spPr>
            <a:xfrm>
              <a:off x="3285025" y="769325"/>
              <a:ext cx="1195875" cy="5915925"/>
            </a:xfrm>
            <a:custGeom>
              <a:avLst/>
              <a:gdLst/>
              <a:ahLst/>
              <a:cxnLst/>
              <a:rect l="l" t="t" r="r" b="b"/>
              <a:pathLst>
                <a:path w="47835" h="236637" fill="none" extrusionOk="0">
                  <a:moveTo>
                    <a:pt x="46867" y="236637"/>
                  </a:moveTo>
                  <a:lnTo>
                    <a:pt x="1001" y="236637"/>
                  </a:lnTo>
                  <a:cubicBezTo>
                    <a:pt x="467" y="236637"/>
                    <a:pt x="0" y="236203"/>
                    <a:pt x="0" y="235669"/>
                  </a:cubicBezTo>
                  <a:lnTo>
                    <a:pt x="0" y="23918"/>
                  </a:lnTo>
                  <a:cubicBezTo>
                    <a:pt x="0" y="10708"/>
                    <a:pt x="10708" y="1"/>
                    <a:pt x="23917" y="1"/>
                  </a:cubicBezTo>
                  <a:lnTo>
                    <a:pt x="23917" y="1"/>
                  </a:lnTo>
                  <a:cubicBezTo>
                    <a:pt x="37127" y="1"/>
                    <a:pt x="47834" y="10708"/>
                    <a:pt x="47834" y="23918"/>
                  </a:cubicBezTo>
                  <a:lnTo>
                    <a:pt x="47834" y="235669"/>
                  </a:lnTo>
                  <a:cubicBezTo>
                    <a:pt x="47834" y="236203"/>
                    <a:pt x="47401" y="236637"/>
                    <a:pt x="46867" y="236637"/>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2" name="Google Shape;692;p32"/>
            <p:cNvSpPr/>
            <p:nvPr/>
          </p:nvSpPr>
          <p:spPr>
            <a:xfrm>
              <a:off x="3349225" y="834375"/>
              <a:ext cx="1068300" cy="5786675"/>
            </a:xfrm>
            <a:custGeom>
              <a:avLst/>
              <a:gdLst/>
              <a:ahLst/>
              <a:cxnLst/>
              <a:rect l="l" t="t" r="r" b="b"/>
              <a:pathLst>
                <a:path w="42732" h="231467" fill="none" extrusionOk="0">
                  <a:moveTo>
                    <a:pt x="41764" y="231466"/>
                  </a:moveTo>
                  <a:lnTo>
                    <a:pt x="968" y="231466"/>
                  </a:lnTo>
                  <a:cubicBezTo>
                    <a:pt x="434" y="231466"/>
                    <a:pt x="1" y="231032"/>
                    <a:pt x="1" y="230465"/>
                  </a:cubicBezTo>
                  <a:lnTo>
                    <a:pt x="1" y="21349"/>
                  </a:lnTo>
                  <a:cubicBezTo>
                    <a:pt x="1" y="9541"/>
                    <a:pt x="9574" y="0"/>
                    <a:pt x="21349" y="0"/>
                  </a:cubicBezTo>
                  <a:lnTo>
                    <a:pt x="21349" y="0"/>
                  </a:lnTo>
                  <a:cubicBezTo>
                    <a:pt x="33158" y="0"/>
                    <a:pt x="42731" y="9541"/>
                    <a:pt x="42731" y="21349"/>
                  </a:cubicBezTo>
                  <a:lnTo>
                    <a:pt x="42731" y="230465"/>
                  </a:lnTo>
                  <a:cubicBezTo>
                    <a:pt x="42731" y="231032"/>
                    <a:pt x="42298" y="231466"/>
                    <a:pt x="41764" y="23146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3" name="Google Shape;693;p32"/>
            <p:cNvSpPr/>
            <p:nvPr/>
          </p:nvSpPr>
          <p:spPr>
            <a:xfrm>
              <a:off x="3412600" y="898575"/>
              <a:ext cx="940700" cy="5657425"/>
            </a:xfrm>
            <a:custGeom>
              <a:avLst/>
              <a:gdLst/>
              <a:ahLst/>
              <a:cxnLst/>
              <a:rect l="l" t="t" r="r" b="b"/>
              <a:pathLst>
                <a:path w="37628" h="226297" fill="none" extrusionOk="0">
                  <a:moveTo>
                    <a:pt x="36660" y="226296"/>
                  </a:moveTo>
                  <a:lnTo>
                    <a:pt x="968" y="226296"/>
                  </a:lnTo>
                  <a:cubicBezTo>
                    <a:pt x="434" y="226296"/>
                    <a:pt x="1" y="225863"/>
                    <a:pt x="1" y="225329"/>
                  </a:cubicBezTo>
                  <a:lnTo>
                    <a:pt x="1" y="18814"/>
                  </a:lnTo>
                  <a:cubicBezTo>
                    <a:pt x="1" y="8440"/>
                    <a:pt x="8440" y="1"/>
                    <a:pt x="18814" y="1"/>
                  </a:cubicBezTo>
                  <a:lnTo>
                    <a:pt x="18814" y="1"/>
                  </a:lnTo>
                  <a:cubicBezTo>
                    <a:pt x="29222" y="1"/>
                    <a:pt x="37628" y="8440"/>
                    <a:pt x="37628" y="18814"/>
                  </a:cubicBezTo>
                  <a:lnTo>
                    <a:pt x="37628" y="225329"/>
                  </a:lnTo>
                  <a:cubicBezTo>
                    <a:pt x="37628" y="225863"/>
                    <a:pt x="37194" y="226296"/>
                    <a:pt x="36660" y="22629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4" name="Google Shape;694;p32"/>
            <p:cNvSpPr/>
            <p:nvPr/>
          </p:nvSpPr>
          <p:spPr>
            <a:xfrm>
              <a:off x="3476825" y="962800"/>
              <a:ext cx="813100" cy="5528975"/>
            </a:xfrm>
            <a:custGeom>
              <a:avLst/>
              <a:gdLst/>
              <a:ahLst/>
              <a:cxnLst/>
              <a:rect l="l" t="t" r="r" b="b"/>
              <a:pathLst>
                <a:path w="32524" h="221159" fill="none" extrusionOk="0">
                  <a:moveTo>
                    <a:pt x="31556" y="221159"/>
                  </a:moveTo>
                  <a:lnTo>
                    <a:pt x="968" y="221159"/>
                  </a:lnTo>
                  <a:cubicBezTo>
                    <a:pt x="434" y="221159"/>
                    <a:pt x="0" y="220725"/>
                    <a:pt x="0" y="220191"/>
                  </a:cubicBezTo>
                  <a:lnTo>
                    <a:pt x="0" y="16279"/>
                  </a:lnTo>
                  <a:cubicBezTo>
                    <a:pt x="0" y="7306"/>
                    <a:pt x="7272" y="0"/>
                    <a:pt x="16245" y="0"/>
                  </a:cubicBezTo>
                  <a:lnTo>
                    <a:pt x="16245" y="0"/>
                  </a:lnTo>
                  <a:cubicBezTo>
                    <a:pt x="25252" y="0"/>
                    <a:pt x="32524" y="7306"/>
                    <a:pt x="32524" y="16279"/>
                  </a:cubicBezTo>
                  <a:lnTo>
                    <a:pt x="32524" y="220191"/>
                  </a:lnTo>
                  <a:cubicBezTo>
                    <a:pt x="32524" y="220725"/>
                    <a:pt x="32090" y="221159"/>
                    <a:pt x="31556" y="221159"/>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5" name="Google Shape;695;p32"/>
            <p:cNvSpPr/>
            <p:nvPr/>
          </p:nvSpPr>
          <p:spPr>
            <a:xfrm>
              <a:off x="3540200" y="1027850"/>
              <a:ext cx="686350" cy="5399725"/>
            </a:xfrm>
            <a:custGeom>
              <a:avLst/>
              <a:gdLst/>
              <a:ahLst/>
              <a:cxnLst/>
              <a:rect l="l" t="t" r="r" b="b"/>
              <a:pathLst>
                <a:path w="27454" h="215989" fill="none" extrusionOk="0">
                  <a:moveTo>
                    <a:pt x="26453" y="215988"/>
                  </a:moveTo>
                  <a:lnTo>
                    <a:pt x="968" y="215988"/>
                  </a:lnTo>
                  <a:cubicBezTo>
                    <a:pt x="434" y="215988"/>
                    <a:pt x="0" y="215521"/>
                    <a:pt x="0" y="214988"/>
                  </a:cubicBezTo>
                  <a:lnTo>
                    <a:pt x="0" y="13710"/>
                  </a:lnTo>
                  <a:cubicBezTo>
                    <a:pt x="0" y="6138"/>
                    <a:pt x="6138" y="0"/>
                    <a:pt x="13710" y="0"/>
                  </a:cubicBezTo>
                  <a:lnTo>
                    <a:pt x="13710" y="0"/>
                  </a:lnTo>
                  <a:cubicBezTo>
                    <a:pt x="21282" y="0"/>
                    <a:pt x="27420" y="6138"/>
                    <a:pt x="27420" y="13710"/>
                  </a:cubicBezTo>
                  <a:lnTo>
                    <a:pt x="27420" y="214988"/>
                  </a:lnTo>
                  <a:cubicBezTo>
                    <a:pt x="27453" y="215521"/>
                    <a:pt x="27020" y="215988"/>
                    <a:pt x="26453" y="21598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6" name="Google Shape;696;p32"/>
            <p:cNvSpPr/>
            <p:nvPr/>
          </p:nvSpPr>
          <p:spPr>
            <a:xfrm>
              <a:off x="3603575" y="1092050"/>
              <a:ext cx="558750" cy="5270475"/>
            </a:xfrm>
            <a:custGeom>
              <a:avLst/>
              <a:gdLst/>
              <a:ahLst/>
              <a:cxnLst/>
              <a:rect l="l" t="t" r="r" b="b"/>
              <a:pathLst>
                <a:path w="22350" h="210819" fill="none" extrusionOk="0">
                  <a:moveTo>
                    <a:pt x="21383" y="210818"/>
                  </a:moveTo>
                  <a:lnTo>
                    <a:pt x="1001" y="210818"/>
                  </a:lnTo>
                  <a:cubicBezTo>
                    <a:pt x="468" y="210818"/>
                    <a:pt x="1" y="210385"/>
                    <a:pt x="1" y="209851"/>
                  </a:cubicBezTo>
                  <a:lnTo>
                    <a:pt x="1" y="11175"/>
                  </a:lnTo>
                  <a:cubicBezTo>
                    <a:pt x="1" y="5004"/>
                    <a:pt x="5004" y="1"/>
                    <a:pt x="11175" y="1"/>
                  </a:cubicBezTo>
                  <a:lnTo>
                    <a:pt x="11175" y="1"/>
                  </a:lnTo>
                  <a:cubicBezTo>
                    <a:pt x="17346" y="1"/>
                    <a:pt x="22350" y="5004"/>
                    <a:pt x="22350" y="11175"/>
                  </a:cubicBezTo>
                  <a:lnTo>
                    <a:pt x="22350" y="209851"/>
                  </a:lnTo>
                  <a:cubicBezTo>
                    <a:pt x="22350" y="210385"/>
                    <a:pt x="21916" y="210818"/>
                    <a:pt x="21383" y="21081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7" name="Google Shape;697;p32"/>
            <p:cNvSpPr/>
            <p:nvPr/>
          </p:nvSpPr>
          <p:spPr>
            <a:xfrm>
              <a:off x="3667800" y="1156275"/>
              <a:ext cx="431150" cy="5142025"/>
            </a:xfrm>
            <a:custGeom>
              <a:avLst/>
              <a:gdLst/>
              <a:ahLst/>
              <a:cxnLst/>
              <a:rect l="l" t="t" r="r" b="b"/>
              <a:pathLst>
                <a:path w="17246" h="205681" fill="none" extrusionOk="0">
                  <a:moveTo>
                    <a:pt x="16278" y="205681"/>
                  </a:moveTo>
                  <a:lnTo>
                    <a:pt x="967" y="205681"/>
                  </a:lnTo>
                  <a:cubicBezTo>
                    <a:pt x="434" y="205681"/>
                    <a:pt x="0" y="205247"/>
                    <a:pt x="0" y="204714"/>
                  </a:cubicBezTo>
                  <a:lnTo>
                    <a:pt x="0" y="8640"/>
                  </a:lnTo>
                  <a:cubicBezTo>
                    <a:pt x="0" y="3870"/>
                    <a:pt x="3870" y="0"/>
                    <a:pt x="8606" y="0"/>
                  </a:cubicBezTo>
                  <a:lnTo>
                    <a:pt x="8606" y="0"/>
                  </a:lnTo>
                  <a:cubicBezTo>
                    <a:pt x="13376" y="0"/>
                    <a:pt x="17246" y="3870"/>
                    <a:pt x="17246" y="8640"/>
                  </a:cubicBezTo>
                  <a:lnTo>
                    <a:pt x="17246" y="204714"/>
                  </a:lnTo>
                  <a:cubicBezTo>
                    <a:pt x="17246" y="205247"/>
                    <a:pt x="16812" y="205681"/>
                    <a:pt x="16278" y="20568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8" name="Google Shape;698;p32"/>
            <p:cNvSpPr/>
            <p:nvPr/>
          </p:nvSpPr>
          <p:spPr>
            <a:xfrm>
              <a:off x="3731175" y="1221325"/>
              <a:ext cx="304400" cy="5012775"/>
            </a:xfrm>
            <a:custGeom>
              <a:avLst/>
              <a:gdLst/>
              <a:ahLst/>
              <a:cxnLst/>
              <a:rect l="l" t="t" r="r" b="b"/>
              <a:pathLst>
                <a:path w="12176" h="200511" fill="none" extrusionOk="0">
                  <a:moveTo>
                    <a:pt x="11175" y="200510"/>
                  </a:moveTo>
                  <a:lnTo>
                    <a:pt x="1001" y="200510"/>
                  </a:lnTo>
                  <a:cubicBezTo>
                    <a:pt x="434" y="200510"/>
                    <a:pt x="0" y="200043"/>
                    <a:pt x="0" y="199510"/>
                  </a:cubicBezTo>
                  <a:lnTo>
                    <a:pt x="0" y="6071"/>
                  </a:lnTo>
                  <a:cubicBezTo>
                    <a:pt x="0" y="2702"/>
                    <a:pt x="2736" y="0"/>
                    <a:pt x="6071" y="0"/>
                  </a:cubicBezTo>
                  <a:lnTo>
                    <a:pt x="6071" y="0"/>
                  </a:lnTo>
                  <a:cubicBezTo>
                    <a:pt x="9440" y="0"/>
                    <a:pt x="12176" y="2702"/>
                    <a:pt x="12176" y="6071"/>
                  </a:cubicBezTo>
                  <a:lnTo>
                    <a:pt x="12176" y="199510"/>
                  </a:lnTo>
                  <a:cubicBezTo>
                    <a:pt x="12142" y="200043"/>
                    <a:pt x="11709" y="200510"/>
                    <a:pt x="11175" y="20051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9" name="Google Shape;699;p32"/>
            <p:cNvSpPr/>
            <p:nvPr/>
          </p:nvSpPr>
          <p:spPr>
            <a:xfrm>
              <a:off x="3795375" y="1285525"/>
              <a:ext cx="176000" cy="4883525"/>
            </a:xfrm>
            <a:custGeom>
              <a:avLst/>
              <a:gdLst/>
              <a:ahLst/>
              <a:cxnLst/>
              <a:rect l="l" t="t" r="r" b="b"/>
              <a:pathLst>
                <a:path w="7040" h="195341" fill="none" extrusionOk="0">
                  <a:moveTo>
                    <a:pt x="6072" y="195340"/>
                  </a:moveTo>
                  <a:lnTo>
                    <a:pt x="968" y="195340"/>
                  </a:lnTo>
                  <a:cubicBezTo>
                    <a:pt x="434" y="195340"/>
                    <a:pt x="1" y="194907"/>
                    <a:pt x="1" y="194373"/>
                  </a:cubicBezTo>
                  <a:lnTo>
                    <a:pt x="1" y="3537"/>
                  </a:lnTo>
                  <a:cubicBezTo>
                    <a:pt x="1" y="1568"/>
                    <a:pt x="1569" y="1"/>
                    <a:pt x="3503" y="1"/>
                  </a:cubicBezTo>
                  <a:lnTo>
                    <a:pt x="3503" y="1"/>
                  </a:lnTo>
                  <a:cubicBezTo>
                    <a:pt x="5471" y="1"/>
                    <a:pt x="7039" y="1568"/>
                    <a:pt x="7039" y="3537"/>
                  </a:cubicBezTo>
                  <a:lnTo>
                    <a:pt x="7039" y="194373"/>
                  </a:lnTo>
                  <a:cubicBezTo>
                    <a:pt x="7039" y="194907"/>
                    <a:pt x="6605" y="195340"/>
                    <a:pt x="6072" y="19534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0" name="Google Shape;700;p32"/>
            <p:cNvSpPr/>
            <p:nvPr/>
          </p:nvSpPr>
          <p:spPr>
            <a:xfrm>
              <a:off x="3858750" y="1349750"/>
              <a:ext cx="49225" cy="4755075"/>
            </a:xfrm>
            <a:custGeom>
              <a:avLst/>
              <a:gdLst/>
              <a:ahLst/>
              <a:cxnLst/>
              <a:rect l="l" t="t" r="r" b="b"/>
              <a:pathLst>
                <a:path w="1969" h="190203" fill="none" extrusionOk="0">
                  <a:moveTo>
                    <a:pt x="968" y="190203"/>
                  </a:moveTo>
                  <a:lnTo>
                    <a:pt x="968" y="190203"/>
                  </a:lnTo>
                  <a:cubicBezTo>
                    <a:pt x="435" y="190203"/>
                    <a:pt x="1" y="189769"/>
                    <a:pt x="1" y="189236"/>
                  </a:cubicBezTo>
                  <a:lnTo>
                    <a:pt x="1" y="1001"/>
                  </a:lnTo>
                  <a:cubicBezTo>
                    <a:pt x="1" y="434"/>
                    <a:pt x="435" y="0"/>
                    <a:pt x="968" y="0"/>
                  </a:cubicBezTo>
                  <a:lnTo>
                    <a:pt x="968" y="0"/>
                  </a:lnTo>
                  <a:cubicBezTo>
                    <a:pt x="1502" y="0"/>
                    <a:pt x="1936" y="434"/>
                    <a:pt x="1936" y="1001"/>
                  </a:cubicBezTo>
                  <a:lnTo>
                    <a:pt x="1936" y="189236"/>
                  </a:lnTo>
                  <a:cubicBezTo>
                    <a:pt x="1969" y="189769"/>
                    <a:pt x="1502" y="190203"/>
                    <a:pt x="968" y="19020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01" name="Google Shape;701;p32"/>
          <p:cNvGrpSpPr/>
          <p:nvPr/>
        </p:nvGrpSpPr>
        <p:grpSpPr>
          <a:xfrm rot="3516883">
            <a:off x="14300320" y="-6546365"/>
            <a:ext cx="2342895" cy="9772441"/>
            <a:chOff x="3030675" y="511650"/>
            <a:chExt cx="1705400" cy="6431275"/>
          </a:xfrm>
        </p:grpSpPr>
        <p:sp>
          <p:nvSpPr>
            <p:cNvPr id="702" name="Google Shape;702;p32"/>
            <p:cNvSpPr/>
            <p:nvPr/>
          </p:nvSpPr>
          <p:spPr>
            <a:xfrm>
              <a:off x="3030675" y="511650"/>
              <a:ext cx="1705400" cy="6431275"/>
            </a:xfrm>
            <a:custGeom>
              <a:avLst/>
              <a:gdLst/>
              <a:ahLst/>
              <a:cxnLst/>
              <a:rect l="l" t="t" r="r" b="b"/>
              <a:pathLst>
                <a:path w="68216" h="257251" fill="none" extrusionOk="0">
                  <a:moveTo>
                    <a:pt x="67248" y="257251"/>
                  </a:moveTo>
                  <a:lnTo>
                    <a:pt x="968" y="257251"/>
                  </a:lnTo>
                  <a:cubicBezTo>
                    <a:pt x="434" y="257251"/>
                    <a:pt x="0" y="256817"/>
                    <a:pt x="0" y="256284"/>
                  </a:cubicBezTo>
                  <a:lnTo>
                    <a:pt x="0" y="34091"/>
                  </a:lnTo>
                  <a:cubicBezTo>
                    <a:pt x="0" y="15278"/>
                    <a:pt x="15278" y="0"/>
                    <a:pt x="34091" y="0"/>
                  </a:cubicBezTo>
                  <a:lnTo>
                    <a:pt x="34091" y="0"/>
                  </a:lnTo>
                  <a:cubicBezTo>
                    <a:pt x="52938" y="0"/>
                    <a:pt x="68216" y="15278"/>
                    <a:pt x="68216" y="34091"/>
                  </a:cubicBezTo>
                  <a:lnTo>
                    <a:pt x="68216" y="256284"/>
                  </a:lnTo>
                  <a:cubicBezTo>
                    <a:pt x="68216" y="256817"/>
                    <a:pt x="67782" y="257251"/>
                    <a:pt x="67248" y="25725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3" name="Google Shape;703;p32"/>
            <p:cNvSpPr/>
            <p:nvPr/>
          </p:nvSpPr>
          <p:spPr>
            <a:xfrm>
              <a:off x="3094050" y="575850"/>
              <a:ext cx="1577825" cy="6302875"/>
            </a:xfrm>
            <a:custGeom>
              <a:avLst/>
              <a:gdLst/>
              <a:ahLst/>
              <a:cxnLst/>
              <a:rect l="l" t="t" r="r" b="b"/>
              <a:pathLst>
                <a:path w="63113" h="252115" fill="none" extrusionOk="0">
                  <a:moveTo>
                    <a:pt x="62145" y="252114"/>
                  </a:moveTo>
                  <a:lnTo>
                    <a:pt x="968" y="252114"/>
                  </a:lnTo>
                  <a:cubicBezTo>
                    <a:pt x="434" y="252114"/>
                    <a:pt x="0" y="251681"/>
                    <a:pt x="0" y="251147"/>
                  </a:cubicBezTo>
                  <a:lnTo>
                    <a:pt x="0" y="31557"/>
                  </a:lnTo>
                  <a:cubicBezTo>
                    <a:pt x="0" y="14144"/>
                    <a:pt x="14144" y="1"/>
                    <a:pt x="31556" y="1"/>
                  </a:cubicBezTo>
                  <a:lnTo>
                    <a:pt x="31556" y="1"/>
                  </a:lnTo>
                  <a:cubicBezTo>
                    <a:pt x="49002" y="1"/>
                    <a:pt x="63112" y="14144"/>
                    <a:pt x="63112" y="31557"/>
                  </a:cubicBezTo>
                  <a:lnTo>
                    <a:pt x="63112" y="251147"/>
                  </a:lnTo>
                  <a:cubicBezTo>
                    <a:pt x="63112" y="251681"/>
                    <a:pt x="62678" y="252114"/>
                    <a:pt x="62145" y="25211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4" name="Google Shape;704;p32"/>
            <p:cNvSpPr/>
            <p:nvPr/>
          </p:nvSpPr>
          <p:spPr>
            <a:xfrm>
              <a:off x="3158250" y="640900"/>
              <a:ext cx="1450225" cy="6173600"/>
            </a:xfrm>
            <a:custGeom>
              <a:avLst/>
              <a:gdLst/>
              <a:ahLst/>
              <a:cxnLst/>
              <a:rect l="l" t="t" r="r" b="b"/>
              <a:pathLst>
                <a:path w="58009" h="246944" fill="none" extrusionOk="0">
                  <a:moveTo>
                    <a:pt x="57042" y="246944"/>
                  </a:moveTo>
                  <a:lnTo>
                    <a:pt x="968" y="246944"/>
                  </a:lnTo>
                  <a:cubicBezTo>
                    <a:pt x="435" y="246944"/>
                    <a:pt x="1" y="246510"/>
                    <a:pt x="1" y="245943"/>
                  </a:cubicBezTo>
                  <a:lnTo>
                    <a:pt x="1" y="28988"/>
                  </a:lnTo>
                  <a:cubicBezTo>
                    <a:pt x="1" y="12976"/>
                    <a:pt x="12977" y="1"/>
                    <a:pt x="28988" y="1"/>
                  </a:cubicBezTo>
                  <a:lnTo>
                    <a:pt x="28988" y="1"/>
                  </a:lnTo>
                  <a:cubicBezTo>
                    <a:pt x="45033" y="1"/>
                    <a:pt x="58009" y="12976"/>
                    <a:pt x="58009" y="28988"/>
                  </a:cubicBezTo>
                  <a:lnTo>
                    <a:pt x="58009" y="245943"/>
                  </a:lnTo>
                  <a:cubicBezTo>
                    <a:pt x="58009" y="246477"/>
                    <a:pt x="57575" y="246944"/>
                    <a:pt x="57042" y="24694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5" name="Google Shape;705;p32"/>
            <p:cNvSpPr/>
            <p:nvPr/>
          </p:nvSpPr>
          <p:spPr>
            <a:xfrm>
              <a:off x="3221650" y="705125"/>
              <a:ext cx="1323450" cy="6044350"/>
            </a:xfrm>
            <a:custGeom>
              <a:avLst/>
              <a:gdLst/>
              <a:ahLst/>
              <a:cxnLst/>
              <a:rect l="l" t="t" r="r" b="b"/>
              <a:pathLst>
                <a:path w="52938" h="241774" fill="none" extrusionOk="0">
                  <a:moveTo>
                    <a:pt x="51937" y="241773"/>
                  </a:moveTo>
                  <a:lnTo>
                    <a:pt x="967" y="241773"/>
                  </a:lnTo>
                  <a:cubicBezTo>
                    <a:pt x="434" y="241773"/>
                    <a:pt x="0" y="241339"/>
                    <a:pt x="0" y="240806"/>
                  </a:cubicBezTo>
                  <a:lnTo>
                    <a:pt x="0" y="26452"/>
                  </a:lnTo>
                  <a:cubicBezTo>
                    <a:pt x="0" y="11842"/>
                    <a:pt x="11842" y="0"/>
                    <a:pt x="26452" y="0"/>
                  </a:cubicBezTo>
                  <a:lnTo>
                    <a:pt x="26452" y="0"/>
                  </a:lnTo>
                  <a:cubicBezTo>
                    <a:pt x="41096" y="0"/>
                    <a:pt x="52938" y="11842"/>
                    <a:pt x="52938" y="26452"/>
                  </a:cubicBezTo>
                  <a:lnTo>
                    <a:pt x="52938" y="240806"/>
                  </a:lnTo>
                  <a:cubicBezTo>
                    <a:pt x="52938" y="241339"/>
                    <a:pt x="52504" y="241773"/>
                    <a:pt x="51937" y="24177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6" name="Google Shape;706;p32"/>
            <p:cNvSpPr/>
            <p:nvPr/>
          </p:nvSpPr>
          <p:spPr>
            <a:xfrm>
              <a:off x="3285025" y="769325"/>
              <a:ext cx="1195875" cy="5915925"/>
            </a:xfrm>
            <a:custGeom>
              <a:avLst/>
              <a:gdLst/>
              <a:ahLst/>
              <a:cxnLst/>
              <a:rect l="l" t="t" r="r" b="b"/>
              <a:pathLst>
                <a:path w="47835" h="236637" fill="none" extrusionOk="0">
                  <a:moveTo>
                    <a:pt x="46867" y="236637"/>
                  </a:moveTo>
                  <a:lnTo>
                    <a:pt x="1001" y="236637"/>
                  </a:lnTo>
                  <a:cubicBezTo>
                    <a:pt x="467" y="236637"/>
                    <a:pt x="0" y="236203"/>
                    <a:pt x="0" y="235669"/>
                  </a:cubicBezTo>
                  <a:lnTo>
                    <a:pt x="0" y="23918"/>
                  </a:lnTo>
                  <a:cubicBezTo>
                    <a:pt x="0" y="10708"/>
                    <a:pt x="10708" y="1"/>
                    <a:pt x="23917" y="1"/>
                  </a:cubicBezTo>
                  <a:lnTo>
                    <a:pt x="23917" y="1"/>
                  </a:lnTo>
                  <a:cubicBezTo>
                    <a:pt x="37127" y="1"/>
                    <a:pt x="47834" y="10708"/>
                    <a:pt x="47834" y="23918"/>
                  </a:cubicBezTo>
                  <a:lnTo>
                    <a:pt x="47834" y="235669"/>
                  </a:lnTo>
                  <a:cubicBezTo>
                    <a:pt x="47834" y="236203"/>
                    <a:pt x="47401" y="236637"/>
                    <a:pt x="46867" y="236637"/>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7" name="Google Shape;707;p32"/>
            <p:cNvSpPr/>
            <p:nvPr/>
          </p:nvSpPr>
          <p:spPr>
            <a:xfrm>
              <a:off x="3349225" y="834375"/>
              <a:ext cx="1068300" cy="5786675"/>
            </a:xfrm>
            <a:custGeom>
              <a:avLst/>
              <a:gdLst/>
              <a:ahLst/>
              <a:cxnLst/>
              <a:rect l="l" t="t" r="r" b="b"/>
              <a:pathLst>
                <a:path w="42732" h="231467" fill="none" extrusionOk="0">
                  <a:moveTo>
                    <a:pt x="41764" y="231466"/>
                  </a:moveTo>
                  <a:lnTo>
                    <a:pt x="968" y="231466"/>
                  </a:lnTo>
                  <a:cubicBezTo>
                    <a:pt x="434" y="231466"/>
                    <a:pt x="1" y="231032"/>
                    <a:pt x="1" y="230465"/>
                  </a:cubicBezTo>
                  <a:lnTo>
                    <a:pt x="1" y="21349"/>
                  </a:lnTo>
                  <a:cubicBezTo>
                    <a:pt x="1" y="9541"/>
                    <a:pt x="9574" y="0"/>
                    <a:pt x="21349" y="0"/>
                  </a:cubicBezTo>
                  <a:lnTo>
                    <a:pt x="21349" y="0"/>
                  </a:lnTo>
                  <a:cubicBezTo>
                    <a:pt x="33158" y="0"/>
                    <a:pt x="42731" y="9541"/>
                    <a:pt x="42731" y="21349"/>
                  </a:cubicBezTo>
                  <a:lnTo>
                    <a:pt x="42731" y="230465"/>
                  </a:lnTo>
                  <a:cubicBezTo>
                    <a:pt x="42731" y="231032"/>
                    <a:pt x="42298" y="231466"/>
                    <a:pt x="41764" y="23146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8" name="Google Shape;708;p32"/>
            <p:cNvSpPr/>
            <p:nvPr/>
          </p:nvSpPr>
          <p:spPr>
            <a:xfrm>
              <a:off x="3412600" y="898575"/>
              <a:ext cx="940700" cy="5657425"/>
            </a:xfrm>
            <a:custGeom>
              <a:avLst/>
              <a:gdLst/>
              <a:ahLst/>
              <a:cxnLst/>
              <a:rect l="l" t="t" r="r" b="b"/>
              <a:pathLst>
                <a:path w="37628" h="226297" fill="none" extrusionOk="0">
                  <a:moveTo>
                    <a:pt x="36660" y="226296"/>
                  </a:moveTo>
                  <a:lnTo>
                    <a:pt x="968" y="226296"/>
                  </a:lnTo>
                  <a:cubicBezTo>
                    <a:pt x="434" y="226296"/>
                    <a:pt x="1" y="225863"/>
                    <a:pt x="1" y="225329"/>
                  </a:cubicBezTo>
                  <a:lnTo>
                    <a:pt x="1" y="18814"/>
                  </a:lnTo>
                  <a:cubicBezTo>
                    <a:pt x="1" y="8440"/>
                    <a:pt x="8440" y="1"/>
                    <a:pt x="18814" y="1"/>
                  </a:cubicBezTo>
                  <a:lnTo>
                    <a:pt x="18814" y="1"/>
                  </a:lnTo>
                  <a:cubicBezTo>
                    <a:pt x="29222" y="1"/>
                    <a:pt x="37628" y="8440"/>
                    <a:pt x="37628" y="18814"/>
                  </a:cubicBezTo>
                  <a:lnTo>
                    <a:pt x="37628" y="225329"/>
                  </a:lnTo>
                  <a:cubicBezTo>
                    <a:pt x="37628" y="225863"/>
                    <a:pt x="37194" y="226296"/>
                    <a:pt x="36660" y="22629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9" name="Google Shape;709;p32"/>
            <p:cNvSpPr/>
            <p:nvPr/>
          </p:nvSpPr>
          <p:spPr>
            <a:xfrm>
              <a:off x="3476825" y="962800"/>
              <a:ext cx="813100" cy="5528975"/>
            </a:xfrm>
            <a:custGeom>
              <a:avLst/>
              <a:gdLst/>
              <a:ahLst/>
              <a:cxnLst/>
              <a:rect l="l" t="t" r="r" b="b"/>
              <a:pathLst>
                <a:path w="32524" h="221159" fill="none" extrusionOk="0">
                  <a:moveTo>
                    <a:pt x="31556" y="221159"/>
                  </a:moveTo>
                  <a:lnTo>
                    <a:pt x="968" y="221159"/>
                  </a:lnTo>
                  <a:cubicBezTo>
                    <a:pt x="434" y="221159"/>
                    <a:pt x="0" y="220725"/>
                    <a:pt x="0" y="220191"/>
                  </a:cubicBezTo>
                  <a:lnTo>
                    <a:pt x="0" y="16279"/>
                  </a:lnTo>
                  <a:cubicBezTo>
                    <a:pt x="0" y="7306"/>
                    <a:pt x="7272" y="0"/>
                    <a:pt x="16245" y="0"/>
                  </a:cubicBezTo>
                  <a:lnTo>
                    <a:pt x="16245" y="0"/>
                  </a:lnTo>
                  <a:cubicBezTo>
                    <a:pt x="25252" y="0"/>
                    <a:pt x="32524" y="7306"/>
                    <a:pt x="32524" y="16279"/>
                  </a:cubicBezTo>
                  <a:lnTo>
                    <a:pt x="32524" y="220191"/>
                  </a:lnTo>
                  <a:cubicBezTo>
                    <a:pt x="32524" y="220725"/>
                    <a:pt x="32090" y="221159"/>
                    <a:pt x="31556" y="221159"/>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0" name="Google Shape;710;p32"/>
            <p:cNvSpPr/>
            <p:nvPr/>
          </p:nvSpPr>
          <p:spPr>
            <a:xfrm>
              <a:off x="3540200" y="1027850"/>
              <a:ext cx="686350" cy="5399725"/>
            </a:xfrm>
            <a:custGeom>
              <a:avLst/>
              <a:gdLst/>
              <a:ahLst/>
              <a:cxnLst/>
              <a:rect l="l" t="t" r="r" b="b"/>
              <a:pathLst>
                <a:path w="27454" h="215989" fill="none" extrusionOk="0">
                  <a:moveTo>
                    <a:pt x="26453" y="215988"/>
                  </a:moveTo>
                  <a:lnTo>
                    <a:pt x="968" y="215988"/>
                  </a:lnTo>
                  <a:cubicBezTo>
                    <a:pt x="434" y="215988"/>
                    <a:pt x="0" y="215521"/>
                    <a:pt x="0" y="214988"/>
                  </a:cubicBezTo>
                  <a:lnTo>
                    <a:pt x="0" y="13710"/>
                  </a:lnTo>
                  <a:cubicBezTo>
                    <a:pt x="0" y="6138"/>
                    <a:pt x="6138" y="0"/>
                    <a:pt x="13710" y="0"/>
                  </a:cubicBezTo>
                  <a:lnTo>
                    <a:pt x="13710" y="0"/>
                  </a:lnTo>
                  <a:cubicBezTo>
                    <a:pt x="21282" y="0"/>
                    <a:pt x="27420" y="6138"/>
                    <a:pt x="27420" y="13710"/>
                  </a:cubicBezTo>
                  <a:lnTo>
                    <a:pt x="27420" y="214988"/>
                  </a:lnTo>
                  <a:cubicBezTo>
                    <a:pt x="27453" y="215521"/>
                    <a:pt x="27020" y="215988"/>
                    <a:pt x="26453" y="21598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1" name="Google Shape;711;p32"/>
            <p:cNvSpPr/>
            <p:nvPr/>
          </p:nvSpPr>
          <p:spPr>
            <a:xfrm>
              <a:off x="3603575" y="1092050"/>
              <a:ext cx="558750" cy="5270475"/>
            </a:xfrm>
            <a:custGeom>
              <a:avLst/>
              <a:gdLst/>
              <a:ahLst/>
              <a:cxnLst/>
              <a:rect l="l" t="t" r="r" b="b"/>
              <a:pathLst>
                <a:path w="22350" h="210819" fill="none" extrusionOk="0">
                  <a:moveTo>
                    <a:pt x="21383" y="210818"/>
                  </a:moveTo>
                  <a:lnTo>
                    <a:pt x="1001" y="210818"/>
                  </a:lnTo>
                  <a:cubicBezTo>
                    <a:pt x="468" y="210818"/>
                    <a:pt x="1" y="210385"/>
                    <a:pt x="1" y="209851"/>
                  </a:cubicBezTo>
                  <a:lnTo>
                    <a:pt x="1" y="11175"/>
                  </a:lnTo>
                  <a:cubicBezTo>
                    <a:pt x="1" y="5004"/>
                    <a:pt x="5004" y="1"/>
                    <a:pt x="11175" y="1"/>
                  </a:cubicBezTo>
                  <a:lnTo>
                    <a:pt x="11175" y="1"/>
                  </a:lnTo>
                  <a:cubicBezTo>
                    <a:pt x="17346" y="1"/>
                    <a:pt x="22350" y="5004"/>
                    <a:pt x="22350" y="11175"/>
                  </a:cubicBezTo>
                  <a:lnTo>
                    <a:pt x="22350" y="209851"/>
                  </a:lnTo>
                  <a:cubicBezTo>
                    <a:pt x="22350" y="210385"/>
                    <a:pt x="21916" y="210818"/>
                    <a:pt x="21383" y="21081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2" name="Google Shape;712;p32"/>
            <p:cNvSpPr/>
            <p:nvPr/>
          </p:nvSpPr>
          <p:spPr>
            <a:xfrm>
              <a:off x="3667800" y="1156275"/>
              <a:ext cx="431150" cy="5142025"/>
            </a:xfrm>
            <a:custGeom>
              <a:avLst/>
              <a:gdLst/>
              <a:ahLst/>
              <a:cxnLst/>
              <a:rect l="l" t="t" r="r" b="b"/>
              <a:pathLst>
                <a:path w="17246" h="205681" fill="none" extrusionOk="0">
                  <a:moveTo>
                    <a:pt x="16278" y="205681"/>
                  </a:moveTo>
                  <a:lnTo>
                    <a:pt x="967" y="205681"/>
                  </a:lnTo>
                  <a:cubicBezTo>
                    <a:pt x="434" y="205681"/>
                    <a:pt x="0" y="205247"/>
                    <a:pt x="0" y="204714"/>
                  </a:cubicBezTo>
                  <a:lnTo>
                    <a:pt x="0" y="8640"/>
                  </a:lnTo>
                  <a:cubicBezTo>
                    <a:pt x="0" y="3870"/>
                    <a:pt x="3870" y="0"/>
                    <a:pt x="8606" y="0"/>
                  </a:cubicBezTo>
                  <a:lnTo>
                    <a:pt x="8606" y="0"/>
                  </a:lnTo>
                  <a:cubicBezTo>
                    <a:pt x="13376" y="0"/>
                    <a:pt x="17246" y="3870"/>
                    <a:pt x="17246" y="8640"/>
                  </a:cubicBezTo>
                  <a:lnTo>
                    <a:pt x="17246" y="204714"/>
                  </a:lnTo>
                  <a:cubicBezTo>
                    <a:pt x="17246" y="205247"/>
                    <a:pt x="16812" y="205681"/>
                    <a:pt x="16278" y="20568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3" name="Google Shape;713;p32"/>
            <p:cNvSpPr/>
            <p:nvPr/>
          </p:nvSpPr>
          <p:spPr>
            <a:xfrm>
              <a:off x="3731175" y="1221325"/>
              <a:ext cx="304400" cy="5012775"/>
            </a:xfrm>
            <a:custGeom>
              <a:avLst/>
              <a:gdLst/>
              <a:ahLst/>
              <a:cxnLst/>
              <a:rect l="l" t="t" r="r" b="b"/>
              <a:pathLst>
                <a:path w="12176" h="200511" fill="none" extrusionOk="0">
                  <a:moveTo>
                    <a:pt x="11175" y="200510"/>
                  </a:moveTo>
                  <a:lnTo>
                    <a:pt x="1001" y="200510"/>
                  </a:lnTo>
                  <a:cubicBezTo>
                    <a:pt x="434" y="200510"/>
                    <a:pt x="0" y="200043"/>
                    <a:pt x="0" y="199510"/>
                  </a:cubicBezTo>
                  <a:lnTo>
                    <a:pt x="0" y="6071"/>
                  </a:lnTo>
                  <a:cubicBezTo>
                    <a:pt x="0" y="2702"/>
                    <a:pt x="2736" y="0"/>
                    <a:pt x="6071" y="0"/>
                  </a:cubicBezTo>
                  <a:lnTo>
                    <a:pt x="6071" y="0"/>
                  </a:lnTo>
                  <a:cubicBezTo>
                    <a:pt x="9440" y="0"/>
                    <a:pt x="12176" y="2702"/>
                    <a:pt x="12176" y="6071"/>
                  </a:cubicBezTo>
                  <a:lnTo>
                    <a:pt x="12176" y="199510"/>
                  </a:lnTo>
                  <a:cubicBezTo>
                    <a:pt x="12142" y="200043"/>
                    <a:pt x="11709" y="200510"/>
                    <a:pt x="11175" y="20051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4" name="Google Shape;714;p32"/>
            <p:cNvSpPr/>
            <p:nvPr/>
          </p:nvSpPr>
          <p:spPr>
            <a:xfrm>
              <a:off x="3795375" y="1285525"/>
              <a:ext cx="176000" cy="4883525"/>
            </a:xfrm>
            <a:custGeom>
              <a:avLst/>
              <a:gdLst/>
              <a:ahLst/>
              <a:cxnLst/>
              <a:rect l="l" t="t" r="r" b="b"/>
              <a:pathLst>
                <a:path w="7040" h="195341" fill="none" extrusionOk="0">
                  <a:moveTo>
                    <a:pt x="6072" y="195340"/>
                  </a:moveTo>
                  <a:lnTo>
                    <a:pt x="968" y="195340"/>
                  </a:lnTo>
                  <a:cubicBezTo>
                    <a:pt x="434" y="195340"/>
                    <a:pt x="1" y="194907"/>
                    <a:pt x="1" y="194373"/>
                  </a:cubicBezTo>
                  <a:lnTo>
                    <a:pt x="1" y="3537"/>
                  </a:lnTo>
                  <a:cubicBezTo>
                    <a:pt x="1" y="1568"/>
                    <a:pt x="1569" y="1"/>
                    <a:pt x="3503" y="1"/>
                  </a:cubicBezTo>
                  <a:lnTo>
                    <a:pt x="3503" y="1"/>
                  </a:lnTo>
                  <a:cubicBezTo>
                    <a:pt x="5471" y="1"/>
                    <a:pt x="7039" y="1568"/>
                    <a:pt x="7039" y="3537"/>
                  </a:cubicBezTo>
                  <a:lnTo>
                    <a:pt x="7039" y="194373"/>
                  </a:lnTo>
                  <a:cubicBezTo>
                    <a:pt x="7039" y="194907"/>
                    <a:pt x="6605" y="195340"/>
                    <a:pt x="6072" y="19534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5" name="Google Shape;715;p32"/>
            <p:cNvSpPr/>
            <p:nvPr/>
          </p:nvSpPr>
          <p:spPr>
            <a:xfrm>
              <a:off x="3858750" y="1349750"/>
              <a:ext cx="49225" cy="4755075"/>
            </a:xfrm>
            <a:custGeom>
              <a:avLst/>
              <a:gdLst/>
              <a:ahLst/>
              <a:cxnLst/>
              <a:rect l="l" t="t" r="r" b="b"/>
              <a:pathLst>
                <a:path w="1969" h="190203" fill="none" extrusionOk="0">
                  <a:moveTo>
                    <a:pt x="968" y="190203"/>
                  </a:moveTo>
                  <a:lnTo>
                    <a:pt x="968" y="190203"/>
                  </a:lnTo>
                  <a:cubicBezTo>
                    <a:pt x="435" y="190203"/>
                    <a:pt x="1" y="189769"/>
                    <a:pt x="1" y="189236"/>
                  </a:cubicBezTo>
                  <a:lnTo>
                    <a:pt x="1" y="1001"/>
                  </a:lnTo>
                  <a:cubicBezTo>
                    <a:pt x="1" y="434"/>
                    <a:pt x="435" y="0"/>
                    <a:pt x="968" y="0"/>
                  </a:cubicBezTo>
                  <a:lnTo>
                    <a:pt x="968" y="0"/>
                  </a:lnTo>
                  <a:cubicBezTo>
                    <a:pt x="1502" y="0"/>
                    <a:pt x="1936" y="434"/>
                    <a:pt x="1936" y="1001"/>
                  </a:cubicBezTo>
                  <a:lnTo>
                    <a:pt x="1936" y="189236"/>
                  </a:lnTo>
                  <a:cubicBezTo>
                    <a:pt x="1969" y="189769"/>
                    <a:pt x="1502" y="190203"/>
                    <a:pt x="968" y="19020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16" name="Google Shape;716;p32"/>
          <p:cNvSpPr/>
          <p:nvPr/>
        </p:nvSpPr>
        <p:spPr>
          <a:xfrm>
            <a:off x="10628933" y="6253851"/>
            <a:ext cx="1812800" cy="1812800"/>
          </a:xfrm>
          <a:prstGeom prst="ellipse">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17" name="Google Shape;717;p32"/>
          <p:cNvSpPr/>
          <p:nvPr/>
        </p:nvSpPr>
        <p:spPr>
          <a:xfrm>
            <a:off x="-802700" y="-1449716"/>
            <a:ext cx="1812800" cy="1812800"/>
          </a:xfrm>
          <a:prstGeom prst="ellipse">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43564918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718"/>
        <p:cNvGrpSpPr/>
        <p:nvPr/>
      </p:nvGrpSpPr>
      <p:grpSpPr>
        <a:xfrm>
          <a:off x="0" y="0"/>
          <a:ext cx="0" cy="0"/>
          <a:chOff x="0" y="0"/>
          <a:chExt cx="0" cy="0"/>
        </a:xfrm>
      </p:grpSpPr>
      <p:grpSp>
        <p:nvGrpSpPr>
          <p:cNvPr id="719" name="Google Shape;719;p33"/>
          <p:cNvGrpSpPr/>
          <p:nvPr/>
        </p:nvGrpSpPr>
        <p:grpSpPr>
          <a:xfrm rot="5400000">
            <a:off x="1201904" y="-3295467"/>
            <a:ext cx="1570787" cy="6551325"/>
            <a:chOff x="3030675" y="511650"/>
            <a:chExt cx="1705400" cy="6431275"/>
          </a:xfrm>
        </p:grpSpPr>
        <p:sp>
          <p:nvSpPr>
            <p:cNvPr id="720" name="Google Shape;720;p33"/>
            <p:cNvSpPr/>
            <p:nvPr/>
          </p:nvSpPr>
          <p:spPr>
            <a:xfrm>
              <a:off x="3030675" y="511650"/>
              <a:ext cx="1705400" cy="6431275"/>
            </a:xfrm>
            <a:custGeom>
              <a:avLst/>
              <a:gdLst/>
              <a:ahLst/>
              <a:cxnLst/>
              <a:rect l="l" t="t" r="r" b="b"/>
              <a:pathLst>
                <a:path w="68216" h="257251" fill="none" extrusionOk="0">
                  <a:moveTo>
                    <a:pt x="67248" y="257251"/>
                  </a:moveTo>
                  <a:lnTo>
                    <a:pt x="968" y="257251"/>
                  </a:lnTo>
                  <a:cubicBezTo>
                    <a:pt x="434" y="257251"/>
                    <a:pt x="0" y="256817"/>
                    <a:pt x="0" y="256284"/>
                  </a:cubicBezTo>
                  <a:lnTo>
                    <a:pt x="0" y="34091"/>
                  </a:lnTo>
                  <a:cubicBezTo>
                    <a:pt x="0" y="15278"/>
                    <a:pt x="15278" y="0"/>
                    <a:pt x="34091" y="0"/>
                  </a:cubicBezTo>
                  <a:lnTo>
                    <a:pt x="34091" y="0"/>
                  </a:lnTo>
                  <a:cubicBezTo>
                    <a:pt x="52938" y="0"/>
                    <a:pt x="68216" y="15278"/>
                    <a:pt x="68216" y="34091"/>
                  </a:cubicBezTo>
                  <a:lnTo>
                    <a:pt x="68216" y="256284"/>
                  </a:lnTo>
                  <a:cubicBezTo>
                    <a:pt x="68216" y="256817"/>
                    <a:pt x="67782" y="257251"/>
                    <a:pt x="67248" y="25725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1" name="Google Shape;721;p33"/>
            <p:cNvSpPr/>
            <p:nvPr/>
          </p:nvSpPr>
          <p:spPr>
            <a:xfrm>
              <a:off x="3094050" y="575850"/>
              <a:ext cx="1577825" cy="6302875"/>
            </a:xfrm>
            <a:custGeom>
              <a:avLst/>
              <a:gdLst/>
              <a:ahLst/>
              <a:cxnLst/>
              <a:rect l="l" t="t" r="r" b="b"/>
              <a:pathLst>
                <a:path w="63113" h="252115" fill="none" extrusionOk="0">
                  <a:moveTo>
                    <a:pt x="62145" y="252114"/>
                  </a:moveTo>
                  <a:lnTo>
                    <a:pt x="968" y="252114"/>
                  </a:lnTo>
                  <a:cubicBezTo>
                    <a:pt x="434" y="252114"/>
                    <a:pt x="0" y="251681"/>
                    <a:pt x="0" y="251147"/>
                  </a:cubicBezTo>
                  <a:lnTo>
                    <a:pt x="0" y="31557"/>
                  </a:lnTo>
                  <a:cubicBezTo>
                    <a:pt x="0" y="14144"/>
                    <a:pt x="14144" y="1"/>
                    <a:pt x="31556" y="1"/>
                  </a:cubicBezTo>
                  <a:lnTo>
                    <a:pt x="31556" y="1"/>
                  </a:lnTo>
                  <a:cubicBezTo>
                    <a:pt x="49002" y="1"/>
                    <a:pt x="63112" y="14144"/>
                    <a:pt x="63112" y="31557"/>
                  </a:cubicBezTo>
                  <a:lnTo>
                    <a:pt x="63112" y="251147"/>
                  </a:lnTo>
                  <a:cubicBezTo>
                    <a:pt x="63112" y="251681"/>
                    <a:pt x="62678" y="252114"/>
                    <a:pt x="62145" y="25211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2" name="Google Shape;722;p33"/>
            <p:cNvSpPr/>
            <p:nvPr/>
          </p:nvSpPr>
          <p:spPr>
            <a:xfrm>
              <a:off x="3158250" y="640900"/>
              <a:ext cx="1450225" cy="6173600"/>
            </a:xfrm>
            <a:custGeom>
              <a:avLst/>
              <a:gdLst/>
              <a:ahLst/>
              <a:cxnLst/>
              <a:rect l="l" t="t" r="r" b="b"/>
              <a:pathLst>
                <a:path w="58009" h="246944" fill="none" extrusionOk="0">
                  <a:moveTo>
                    <a:pt x="57042" y="246944"/>
                  </a:moveTo>
                  <a:lnTo>
                    <a:pt x="968" y="246944"/>
                  </a:lnTo>
                  <a:cubicBezTo>
                    <a:pt x="435" y="246944"/>
                    <a:pt x="1" y="246510"/>
                    <a:pt x="1" y="245943"/>
                  </a:cubicBezTo>
                  <a:lnTo>
                    <a:pt x="1" y="28988"/>
                  </a:lnTo>
                  <a:cubicBezTo>
                    <a:pt x="1" y="12976"/>
                    <a:pt x="12977" y="1"/>
                    <a:pt x="28988" y="1"/>
                  </a:cubicBezTo>
                  <a:lnTo>
                    <a:pt x="28988" y="1"/>
                  </a:lnTo>
                  <a:cubicBezTo>
                    <a:pt x="45033" y="1"/>
                    <a:pt x="58009" y="12976"/>
                    <a:pt x="58009" y="28988"/>
                  </a:cubicBezTo>
                  <a:lnTo>
                    <a:pt x="58009" y="245943"/>
                  </a:lnTo>
                  <a:cubicBezTo>
                    <a:pt x="58009" y="246477"/>
                    <a:pt x="57575" y="246944"/>
                    <a:pt x="57042" y="24694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3" name="Google Shape;723;p33"/>
            <p:cNvSpPr/>
            <p:nvPr/>
          </p:nvSpPr>
          <p:spPr>
            <a:xfrm>
              <a:off x="3221650" y="705125"/>
              <a:ext cx="1323450" cy="6044350"/>
            </a:xfrm>
            <a:custGeom>
              <a:avLst/>
              <a:gdLst/>
              <a:ahLst/>
              <a:cxnLst/>
              <a:rect l="l" t="t" r="r" b="b"/>
              <a:pathLst>
                <a:path w="52938" h="241774" fill="none" extrusionOk="0">
                  <a:moveTo>
                    <a:pt x="51937" y="241773"/>
                  </a:moveTo>
                  <a:lnTo>
                    <a:pt x="967" y="241773"/>
                  </a:lnTo>
                  <a:cubicBezTo>
                    <a:pt x="434" y="241773"/>
                    <a:pt x="0" y="241339"/>
                    <a:pt x="0" y="240806"/>
                  </a:cubicBezTo>
                  <a:lnTo>
                    <a:pt x="0" y="26452"/>
                  </a:lnTo>
                  <a:cubicBezTo>
                    <a:pt x="0" y="11842"/>
                    <a:pt x="11842" y="0"/>
                    <a:pt x="26452" y="0"/>
                  </a:cubicBezTo>
                  <a:lnTo>
                    <a:pt x="26452" y="0"/>
                  </a:lnTo>
                  <a:cubicBezTo>
                    <a:pt x="41096" y="0"/>
                    <a:pt x="52938" y="11842"/>
                    <a:pt x="52938" y="26452"/>
                  </a:cubicBezTo>
                  <a:lnTo>
                    <a:pt x="52938" y="240806"/>
                  </a:lnTo>
                  <a:cubicBezTo>
                    <a:pt x="52938" y="241339"/>
                    <a:pt x="52504" y="241773"/>
                    <a:pt x="51937" y="24177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4" name="Google Shape;724;p33"/>
            <p:cNvSpPr/>
            <p:nvPr/>
          </p:nvSpPr>
          <p:spPr>
            <a:xfrm>
              <a:off x="3285025" y="769325"/>
              <a:ext cx="1195875" cy="5915925"/>
            </a:xfrm>
            <a:custGeom>
              <a:avLst/>
              <a:gdLst/>
              <a:ahLst/>
              <a:cxnLst/>
              <a:rect l="l" t="t" r="r" b="b"/>
              <a:pathLst>
                <a:path w="47835" h="236637" fill="none" extrusionOk="0">
                  <a:moveTo>
                    <a:pt x="46867" y="236637"/>
                  </a:moveTo>
                  <a:lnTo>
                    <a:pt x="1001" y="236637"/>
                  </a:lnTo>
                  <a:cubicBezTo>
                    <a:pt x="467" y="236637"/>
                    <a:pt x="0" y="236203"/>
                    <a:pt x="0" y="235669"/>
                  </a:cubicBezTo>
                  <a:lnTo>
                    <a:pt x="0" y="23918"/>
                  </a:lnTo>
                  <a:cubicBezTo>
                    <a:pt x="0" y="10708"/>
                    <a:pt x="10708" y="1"/>
                    <a:pt x="23917" y="1"/>
                  </a:cubicBezTo>
                  <a:lnTo>
                    <a:pt x="23917" y="1"/>
                  </a:lnTo>
                  <a:cubicBezTo>
                    <a:pt x="37127" y="1"/>
                    <a:pt x="47834" y="10708"/>
                    <a:pt x="47834" y="23918"/>
                  </a:cubicBezTo>
                  <a:lnTo>
                    <a:pt x="47834" y="235669"/>
                  </a:lnTo>
                  <a:cubicBezTo>
                    <a:pt x="47834" y="236203"/>
                    <a:pt x="47401" y="236637"/>
                    <a:pt x="46867" y="236637"/>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5" name="Google Shape;725;p33"/>
            <p:cNvSpPr/>
            <p:nvPr/>
          </p:nvSpPr>
          <p:spPr>
            <a:xfrm>
              <a:off x="3349225" y="834375"/>
              <a:ext cx="1068300" cy="5786675"/>
            </a:xfrm>
            <a:custGeom>
              <a:avLst/>
              <a:gdLst/>
              <a:ahLst/>
              <a:cxnLst/>
              <a:rect l="l" t="t" r="r" b="b"/>
              <a:pathLst>
                <a:path w="42732" h="231467" fill="none" extrusionOk="0">
                  <a:moveTo>
                    <a:pt x="41764" y="231466"/>
                  </a:moveTo>
                  <a:lnTo>
                    <a:pt x="968" y="231466"/>
                  </a:lnTo>
                  <a:cubicBezTo>
                    <a:pt x="434" y="231466"/>
                    <a:pt x="1" y="231032"/>
                    <a:pt x="1" y="230465"/>
                  </a:cubicBezTo>
                  <a:lnTo>
                    <a:pt x="1" y="21349"/>
                  </a:lnTo>
                  <a:cubicBezTo>
                    <a:pt x="1" y="9541"/>
                    <a:pt x="9574" y="0"/>
                    <a:pt x="21349" y="0"/>
                  </a:cubicBezTo>
                  <a:lnTo>
                    <a:pt x="21349" y="0"/>
                  </a:lnTo>
                  <a:cubicBezTo>
                    <a:pt x="33158" y="0"/>
                    <a:pt x="42731" y="9541"/>
                    <a:pt x="42731" y="21349"/>
                  </a:cubicBezTo>
                  <a:lnTo>
                    <a:pt x="42731" y="230465"/>
                  </a:lnTo>
                  <a:cubicBezTo>
                    <a:pt x="42731" y="231032"/>
                    <a:pt x="42298" y="231466"/>
                    <a:pt x="41764" y="23146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6" name="Google Shape;726;p33"/>
            <p:cNvSpPr/>
            <p:nvPr/>
          </p:nvSpPr>
          <p:spPr>
            <a:xfrm>
              <a:off x="3412600" y="898575"/>
              <a:ext cx="940700" cy="5657425"/>
            </a:xfrm>
            <a:custGeom>
              <a:avLst/>
              <a:gdLst/>
              <a:ahLst/>
              <a:cxnLst/>
              <a:rect l="l" t="t" r="r" b="b"/>
              <a:pathLst>
                <a:path w="37628" h="226297" fill="none" extrusionOk="0">
                  <a:moveTo>
                    <a:pt x="36660" y="226296"/>
                  </a:moveTo>
                  <a:lnTo>
                    <a:pt x="968" y="226296"/>
                  </a:lnTo>
                  <a:cubicBezTo>
                    <a:pt x="434" y="226296"/>
                    <a:pt x="1" y="225863"/>
                    <a:pt x="1" y="225329"/>
                  </a:cubicBezTo>
                  <a:lnTo>
                    <a:pt x="1" y="18814"/>
                  </a:lnTo>
                  <a:cubicBezTo>
                    <a:pt x="1" y="8440"/>
                    <a:pt x="8440" y="1"/>
                    <a:pt x="18814" y="1"/>
                  </a:cubicBezTo>
                  <a:lnTo>
                    <a:pt x="18814" y="1"/>
                  </a:lnTo>
                  <a:cubicBezTo>
                    <a:pt x="29222" y="1"/>
                    <a:pt x="37628" y="8440"/>
                    <a:pt x="37628" y="18814"/>
                  </a:cubicBezTo>
                  <a:lnTo>
                    <a:pt x="37628" y="225329"/>
                  </a:lnTo>
                  <a:cubicBezTo>
                    <a:pt x="37628" y="225863"/>
                    <a:pt x="37194" y="226296"/>
                    <a:pt x="36660" y="22629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7" name="Google Shape;727;p33"/>
            <p:cNvSpPr/>
            <p:nvPr/>
          </p:nvSpPr>
          <p:spPr>
            <a:xfrm>
              <a:off x="3476825" y="962800"/>
              <a:ext cx="813100" cy="5528975"/>
            </a:xfrm>
            <a:custGeom>
              <a:avLst/>
              <a:gdLst/>
              <a:ahLst/>
              <a:cxnLst/>
              <a:rect l="l" t="t" r="r" b="b"/>
              <a:pathLst>
                <a:path w="32524" h="221159" fill="none" extrusionOk="0">
                  <a:moveTo>
                    <a:pt x="31556" y="221159"/>
                  </a:moveTo>
                  <a:lnTo>
                    <a:pt x="968" y="221159"/>
                  </a:lnTo>
                  <a:cubicBezTo>
                    <a:pt x="434" y="221159"/>
                    <a:pt x="0" y="220725"/>
                    <a:pt x="0" y="220191"/>
                  </a:cubicBezTo>
                  <a:lnTo>
                    <a:pt x="0" y="16279"/>
                  </a:lnTo>
                  <a:cubicBezTo>
                    <a:pt x="0" y="7306"/>
                    <a:pt x="7272" y="0"/>
                    <a:pt x="16245" y="0"/>
                  </a:cubicBezTo>
                  <a:lnTo>
                    <a:pt x="16245" y="0"/>
                  </a:lnTo>
                  <a:cubicBezTo>
                    <a:pt x="25252" y="0"/>
                    <a:pt x="32524" y="7306"/>
                    <a:pt x="32524" y="16279"/>
                  </a:cubicBezTo>
                  <a:lnTo>
                    <a:pt x="32524" y="220191"/>
                  </a:lnTo>
                  <a:cubicBezTo>
                    <a:pt x="32524" y="220725"/>
                    <a:pt x="32090" y="221159"/>
                    <a:pt x="31556" y="221159"/>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8" name="Google Shape;728;p33"/>
            <p:cNvSpPr/>
            <p:nvPr/>
          </p:nvSpPr>
          <p:spPr>
            <a:xfrm>
              <a:off x="3540200" y="1027850"/>
              <a:ext cx="686350" cy="5399725"/>
            </a:xfrm>
            <a:custGeom>
              <a:avLst/>
              <a:gdLst/>
              <a:ahLst/>
              <a:cxnLst/>
              <a:rect l="l" t="t" r="r" b="b"/>
              <a:pathLst>
                <a:path w="27454" h="215989" fill="none" extrusionOk="0">
                  <a:moveTo>
                    <a:pt x="26453" y="215988"/>
                  </a:moveTo>
                  <a:lnTo>
                    <a:pt x="968" y="215988"/>
                  </a:lnTo>
                  <a:cubicBezTo>
                    <a:pt x="434" y="215988"/>
                    <a:pt x="0" y="215521"/>
                    <a:pt x="0" y="214988"/>
                  </a:cubicBezTo>
                  <a:lnTo>
                    <a:pt x="0" y="13710"/>
                  </a:lnTo>
                  <a:cubicBezTo>
                    <a:pt x="0" y="6138"/>
                    <a:pt x="6138" y="0"/>
                    <a:pt x="13710" y="0"/>
                  </a:cubicBezTo>
                  <a:lnTo>
                    <a:pt x="13710" y="0"/>
                  </a:lnTo>
                  <a:cubicBezTo>
                    <a:pt x="21282" y="0"/>
                    <a:pt x="27420" y="6138"/>
                    <a:pt x="27420" y="13710"/>
                  </a:cubicBezTo>
                  <a:lnTo>
                    <a:pt x="27420" y="214988"/>
                  </a:lnTo>
                  <a:cubicBezTo>
                    <a:pt x="27453" y="215521"/>
                    <a:pt x="27020" y="215988"/>
                    <a:pt x="26453" y="21598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9" name="Google Shape;729;p33"/>
            <p:cNvSpPr/>
            <p:nvPr/>
          </p:nvSpPr>
          <p:spPr>
            <a:xfrm>
              <a:off x="3603575" y="1092050"/>
              <a:ext cx="558750" cy="5270475"/>
            </a:xfrm>
            <a:custGeom>
              <a:avLst/>
              <a:gdLst/>
              <a:ahLst/>
              <a:cxnLst/>
              <a:rect l="l" t="t" r="r" b="b"/>
              <a:pathLst>
                <a:path w="22350" h="210819" fill="none" extrusionOk="0">
                  <a:moveTo>
                    <a:pt x="21383" y="210818"/>
                  </a:moveTo>
                  <a:lnTo>
                    <a:pt x="1001" y="210818"/>
                  </a:lnTo>
                  <a:cubicBezTo>
                    <a:pt x="468" y="210818"/>
                    <a:pt x="1" y="210385"/>
                    <a:pt x="1" y="209851"/>
                  </a:cubicBezTo>
                  <a:lnTo>
                    <a:pt x="1" y="11175"/>
                  </a:lnTo>
                  <a:cubicBezTo>
                    <a:pt x="1" y="5004"/>
                    <a:pt x="5004" y="1"/>
                    <a:pt x="11175" y="1"/>
                  </a:cubicBezTo>
                  <a:lnTo>
                    <a:pt x="11175" y="1"/>
                  </a:lnTo>
                  <a:cubicBezTo>
                    <a:pt x="17346" y="1"/>
                    <a:pt x="22350" y="5004"/>
                    <a:pt x="22350" y="11175"/>
                  </a:cubicBezTo>
                  <a:lnTo>
                    <a:pt x="22350" y="209851"/>
                  </a:lnTo>
                  <a:cubicBezTo>
                    <a:pt x="22350" y="210385"/>
                    <a:pt x="21916" y="210818"/>
                    <a:pt x="21383" y="21081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0" name="Google Shape;730;p33"/>
            <p:cNvSpPr/>
            <p:nvPr/>
          </p:nvSpPr>
          <p:spPr>
            <a:xfrm>
              <a:off x="3667800" y="1156275"/>
              <a:ext cx="431150" cy="5142025"/>
            </a:xfrm>
            <a:custGeom>
              <a:avLst/>
              <a:gdLst/>
              <a:ahLst/>
              <a:cxnLst/>
              <a:rect l="l" t="t" r="r" b="b"/>
              <a:pathLst>
                <a:path w="17246" h="205681" fill="none" extrusionOk="0">
                  <a:moveTo>
                    <a:pt x="16278" y="205681"/>
                  </a:moveTo>
                  <a:lnTo>
                    <a:pt x="967" y="205681"/>
                  </a:lnTo>
                  <a:cubicBezTo>
                    <a:pt x="434" y="205681"/>
                    <a:pt x="0" y="205247"/>
                    <a:pt x="0" y="204714"/>
                  </a:cubicBezTo>
                  <a:lnTo>
                    <a:pt x="0" y="8640"/>
                  </a:lnTo>
                  <a:cubicBezTo>
                    <a:pt x="0" y="3870"/>
                    <a:pt x="3870" y="0"/>
                    <a:pt x="8606" y="0"/>
                  </a:cubicBezTo>
                  <a:lnTo>
                    <a:pt x="8606" y="0"/>
                  </a:lnTo>
                  <a:cubicBezTo>
                    <a:pt x="13376" y="0"/>
                    <a:pt x="17246" y="3870"/>
                    <a:pt x="17246" y="8640"/>
                  </a:cubicBezTo>
                  <a:lnTo>
                    <a:pt x="17246" y="204714"/>
                  </a:lnTo>
                  <a:cubicBezTo>
                    <a:pt x="17246" y="205247"/>
                    <a:pt x="16812" y="205681"/>
                    <a:pt x="16278" y="20568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1" name="Google Shape;731;p33"/>
            <p:cNvSpPr/>
            <p:nvPr/>
          </p:nvSpPr>
          <p:spPr>
            <a:xfrm>
              <a:off x="3731175" y="1221325"/>
              <a:ext cx="304400" cy="5012775"/>
            </a:xfrm>
            <a:custGeom>
              <a:avLst/>
              <a:gdLst/>
              <a:ahLst/>
              <a:cxnLst/>
              <a:rect l="l" t="t" r="r" b="b"/>
              <a:pathLst>
                <a:path w="12176" h="200511" fill="none" extrusionOk="0">
                  <a:moveTo>
                    <a:pt x="11175" y="200510"/>
                  </a:moveTo>
                  <a:lnTo>
                    <a:pt x="1001" y="200510"/>
                  </a:lnTo>
                  <a:cubicBezTo>
                    <a:pt x="434" y="200510"/>
                    <a:pt x="0" y="200043"/>
                    <a:pt x="0" y="199510"/>
                  </a:cubicBezTo>
                  <a:lnTo>
                    <a:pt x="0" y="6071"/>
                  </a:lnTo>
                  <a:cubicBezTo>
                    <a:pt x="0" y="2702"/>
                    <a:pt x="2736" y="0"/>
                    <a:pt x="6071" y="0"/>
                  </a:cubicBezTo>
                  <a:lnTo>
                    <a:pt x="6071" y="0"/>
                  </a:lnTo>
                  <a:cubicBezTo>
                    <a:pt x="9440" y="0"/>
                    <a:pt x="12176" y="2702"/>
                    <a:pt x="12176" y="6071"/>
                  </a:cubicBezTo>
                  <a:lnTo>
                    <a:pt x="12176" y="199510"/>
                  </a:lnTo>
                  <a:cubicBezTo>
                    <a:pt x="12142" y="200043"/>
                    <a:pt x="11709" y="200510"/>
                    <a:pt x="11175" y="20051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2" name="Google Shape;732;p33"/>
            <p:cNvSpPr/>
            <p:nvPr/>
          </p:nvSpPr>
          <p:spPr>
            <a:xfrm>
              <a:off x="3795375" y="1285525"/>
              <a:ext cx="176000" cy="4883525"/>
            </a:xfrm>
            <a:custGeom>
              <a:avLst/>
              <a:gdLst/>
              <a:ahLst/>
              <a:cxnLst/>
              <a:rect l="l" t="t" r="r" b="b"/>
              <a:pathLst>
                <a:path w="7040" h="195341" fill="none" extrusionOk="0">
                  <a:moveTo>
                    <a:pt x="6072" y="195340"/>
                  </a:moveTo>
                  <a:lnTo>
                    <a:pt x="968" y="195340"/>
                  </a:lnTo>
                  <a:cubicBezTo>
                    <a:pt x="434" y="195340"/>
                    <a:pt x="1" y="194907"/>
                    <a:pt x="1" y="194373"/>
                  </a:cubicBezTo>
                  <a:lnTo>
                    <a:pt x="1" y="3537"/>
                  </a:lnTo>
                  <a:cubicBezTo>
                    <a:pt x="1" y="1568"/>
                    <a:pt x="1569" y="1"/>
                    <a:pt x="3503" y="1"/>
                  </a:cubicBezTo>
                  <a:lnTo>
                    <a:pt x="3503" y="1"/>
                  </a:lnTo>
                  <a:cubicBezTo>
                    <a:pt x="5471" y="1"/>
                    <a:pt x="7039" y="1568"/>
                    <a:pt x="7039" y="3537"/>
                  </a:cubicBezTo>
                  <a:lnTo>
                    <a:pt x="7039" y="194373"/>
                  </a:lnTo>
                  <a:cubicBezTo>
                    <a:pt x="7039" y="194907"/>
                    <a:pt x="6605" y="195340"/>
                    <a:pt x="6072" y="19534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3" name="Google Shape;733;p33"/>
            <p:cNvSpPr/>
            <p:nvPr/>
          </p:nvSpPr>
          <p:spPr>
            <a:xfrm>
              <a:off x="3858750" y="1349750"/>
              <a:ext cx="49225" cy="4755075"/>
            </a:xfrm>
            <a:custGeom>
              <a:avLst/>
              <a:gdLst/>
              <a:ahLst/>
              <a:cxnLst/>
              <a:rect l="l" t="t" r="r" b="b"/>
              <a:pathLst>
                <a:path w="1969" h="190203" fill="none" extrusionOk="0">
                  <a:moveTo>
                    <a:pt x="968" y="190203"/>
                  </a:moveTo>
                  <a:lnTo>
                    <a:pt x="968" y="190203"/>
                  </a:lnTo>
                  <a:cubicBezTo>
                    <a:pt x="435" y="190203"/>
                    <a:pt x="1" y="189769"/>
                    <a:pt x="1" y="189236"/>
                  </a:cubicBezTo>
                  <a:lnTo>
                    <a:pt x="1" y="1001"/>
                  </a:lnTo>
                  <a:cubicBezTo>
                    <a:pt x="1" y="434"/>
                    <a:pt x="435" y="0"/>
                    <a:pt x="968" y="0"/>
                  </a:cubicBezTo>
                  <a:lnTo>
                    <a:pt x="968" y="0"/>
                  </a:lnTo>
                  <a:cubicBezTo>
                    <a:pt x="1502" y="0"/>
                    <a:pt x="1936" y="434"/>
                    <a:pt x="1936" y="1001"/>
                  </a:cubicBezTo>
                  <a:lnTo>
                    <a:pt x="1936" y="189236"/>
                  </a:lnTo>
                  <a:cubicBezTo>
                    <a:pt x="1969" y="189769"/>
                    <a:pt x="1502" y="190203"/>
                    <a:pt x="968" y="19020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34" name="Google Shape;734;p33"/>
          <p:cNvGrpSpPr/>
          <p:nvPr/>
        </p:nvGrpSpPr>
        <p:grpSpPr>
          <a:xfrm rot="-5400000">
            <a:off x="10824804" y="3648400"/>
            <a:ext cx="1570787" cy="6551325"/>
            <a:chOff x="3030675" y="511650"/>
            <a:chExt cx="1705400" cy="6431275"/>
          </a:xfrm>
        </p:grpSpPr>
        <p:sp>
          <p:nvSpPr>
            <p:cNvPr id="735" name="Google Shape;735;p33"/>
            <p:cNvSpPr/>
            <p:nvPr/>
          </p:nvSpPr>
          <p:spPr>
            <a:xfrm>
              <a:off x="3030675" y="511650"/>
              <a:ext cx="1705400" cy="6431275"/>
            </a:xfrm>
            <a:custGeom>
              <a:avLst/>
              <a:gdLst/>
              <a:ahLst/>
              <a:cxnLst/>
              <a:rect l="l" t="t" r="r" b="b"/>
              <a:pathLst>
                <a:path w="68216" h="257251" fill="none" extrusionOk="0">
                  <a:moveTo>
                    <a:pt x="67248" y="257251"/>
                  </a:moveTo>
                  <a:lnTo>
                    <a:pt x="968" y="257251"/>
                  </a:lnTo>
                  <a:cubicBezTo>
                    <a:pt x="434" y="257251"/>
                    <a:pt x="0" y="256817"/>
                    <a:pt x="0" y="256284"/>
                  </a:cubicBezTo>
                  <a:lnTo>
                    <a:pt x="0" y="34091"/>
                  </a:lnTo>
                  <a:cubicBezTo>
                    <a:pt x="0" y="15278"/>
                    <a:pt x="15278" y="0"/>
                    <a:pt x="34091" y="0"/>
                  </a:cubicBezTo>
                  <a:lnTo>
                    <a:pt x="34091" y="0"/>
                  </a:lnTo>
                  <a:cubicBezTo>
                    <a:pt x="52938" y="0"/>
                    <a:pt x="68216" y="15278"/>
                    <a:pt x="68216" y="34091"/>
                  </a:cubicBezTo>
                  <a:lnTo>
                    <a:pt x="68216" y="256284"/>
                  </a:lnTo>
                  <a:cubicBezTo>
                    <a:pt x="68216" y="256817"/>
                    <a:pt x="67782" y="257251"/>
                    <a:pt x="67248" y="25725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6" name="Google Shape;736;p33"/>
            <p:cNvSpPr/>
            <p:nvPr/>
          </p:nvSpPr>
          <p:spPr>
            <a:xfrm>
              <a:off x="3094050" y="575850"/>
              <a:ext cx="1577825" cy="6302875"/>
            </a:xfrm>
            <a:custGeom>
              <a:avLst/>
              <a:gdLst/>
              <a:ahLst/>
              <a:cxnLst/>
              <a:rect l="l" t="t" r="r" b="b"/>
              <a:pathLst>
                <a:path w="63113" h="252115" fill="none" extrusionOk="0">
                  <a:moveTo>
                    <a:pt x="62145" y="252114"/>
                  </a:moveTo>
                  <a:lnTo>
                    <a:pt x="968" y="252114"/>
                  </a:lnTo>
                  <a:cubicBezTo>
                    <a:pt x="434" y="252114"/>
                    <a:pt x="0" y="251681"/>
                    <a:pt x="0" y="251147"/>
                  </a:cubicBezTo>
                  <a:lnTo>
                    <a:pt x="0" y="31557"/>
                  </a:lnTo>
                  <a:cubicBezTo>
                    <a:pt x="0" y="14144"/>
                    <a:pt x="14144" y="1"/>
                    <a:pt x="31556" y="1"/>
                  </a:cubicBezTo>
                  <a:lnTo>
                    <a:pt x="31556" y="1"/>
                  </a:lnTo>
                  <a:cubicBezTo>
                    <a:pt x="49002" y="1"/>
                    <a:pt x="63112" y="14144"/>
                    <a:pt x="63112" y="31557"/>
                  </a:cubicBezTo>
                  <a:lnTo>
                    <a:pt x="63112" y="251147"/>
                  </a:lnTo>
                  <a:cubicBezTo>
                    <a:pt x="63112" y="251681"/>
                    <a:pt x="62678" y="252114"/>
                    <a:pt x="62145" y="25211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7" name="Google Shape;737;p33"/>
            <p:cNvSpPr/>
            <p:nvPr/>
          </p:nvSpPr>
          <p:spPr>
            <a:xfrm>
              <a:off x="3158250" y="640900"/>
              <a:ext cx="1450225" cy="6173600"/>
            </a:xfrm>
            <a:custGeom>
              <a:avLst/>
              <a:gdLst/>
              <a:ahLst/>
              <a:cxnLst/>
              <a:rect l="l" t="t" r="r" b="b"/>
              <a:pathLst>
                <a:path w="58009" h="246944" fill="none" extrusionOk="0">
                  <a:moveTo>
                    <a:pt x="57042" y="246944"/>
                  </a:moveTo>
                  <a:lnTo>
                    <a:pt x="968" y="246944"/>
                  </a:lnTo>
                  <a:cubicBezTo>
                    <a:pt x="435" y="246944"/>
                    <a:pt x="1" y="246510"/>
                    <a:pt x="1" y="245943"/>
                  </a:cubicBezTo>
                  <a:lnTo>
                    <a:pt x="1" y="28988"/>
                  </a:lnTo>
                  <a:cubicBezTo>
                    <a:pt x="1" y="12976"/>
                    <a:pt x="12977" y="1"/>
                    <a:pt x="28988" y="1"/>
                  </a:cubicBezTo>
                  <a:lnTo>
                    <a:pt x="28988" y="1"/>
                  </a:lnTo>
                  <a:cubicBezTo>
                    <a:pt x="45033" y="1"/>
                    <a:pt x="58009" y="12976"/>
                    <a:pt x="58009" y="28988"/>
                  </a:cubicBezTo>
                  <a:lnTo>
                    <a:pt x="58009" y="245943"/>
                  </a:lnTo>
                  <a:cubicBezTo>
                    <a:pt x="58009" y="246477"/>
                    <a:pt x="57575" y="246944"/>
                    <a:pt x="57042" y="24694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8" name="Google Shape;738;p33"/>
            <p:cNvSpPr/>
            <p:nvPr/>
          </p:nvSpPr>
          <p:spPr>
            <a:xfrm>
              <a:off x="3221650" y="705125"/>
              <a:ext cx="1323450" cy="6044350"/>
            </a:xfrm>
            <a:custGeom>
              <a:avLst/>
              <a:gdLst/>
              <a:ahLst/>
              <a:cxnLst/>
              <a:rect l="l" t="t" r="r" b="b"/>
              <a:pathLst>
                <a:path w="52938" h="241774" fill="none" extrusionOk="0">
                  <a:moveTo>
                    <a:pt x="51937" y="241773"/>
                  </a:moveTo>
                  <a:lnTo>
                    <a:pt x="967" y="241773"/>
                  </a:lnTo>
                  <a:cubicBezTo>
                    <a:pt x="434" y="241773"/>
                    <a:pt x="0" y="241339"/>
                    <a:pt x="0" y="240806"/>
                  </a:cubicBezTo>
                  <a:lnTo>
                    <a:pt x="0" y="26452"/>
                  </a:lnTo>
                  <a:cubicBezTo>
                    <a:pt x="0" y="11842"/>
                    <a:pt x="11842" y="0"/>
                    <a:pt x="26452" y="0"/>
                  </a:cubicBezTo>
                  <a:lnTo>
                    <a:pt x="26452" y="0"/>
                  </a:lnTo>
                  <a:cubicBezTo>
                    <a:pt x="41096" y="0"/>
                    <a:pt x="52938" y="11842"/>
                    <a:pt x="52938" y="26452"/>
                  </a:cubicBezTo>
                  <a:lnTo>
                    <a:pt x="52938" y="240806"/>
                  </a:lnTo>
                  <a:cubicBezTo>
                    <a:pt x="52938" y="241339"/>
                    <a:pt x="52504" y="241773"/>
                    <a:pt x="51937" y="24177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9" name="Google Shape;739;p33"/>
            <p:cNvSpPr/>
            <p:nvPr/>
          </p:nvSpPr>
          <p:spPr>
            <a:xfrm>
              <a:off x="3285025" y="769325"/>
              <a:ext cx="1195875" cy="5915925"/>
            </a:xfrm>
            <a:custGeom>
              <a:avLst/>
              <a:gdLst/>
              <a:ahLst/>
              <a:cxnLst/>
              <a:rect l="l" t="t" r="r" b="b"/>
              <a:pathLst>
                <a:path w="47835" h="236637" fill="none" extrusionOk="0">
                  <a:moveTo>
                    <a:pt x="46867" y="236637"/>
                  </a:moveTo>
                  <a:lnTo>
                    <a:pt x="1001" y="236637"/>
                  </a:lnTo>
                  <a:cubicBezTo>
                    <a:pt x="467" y="236637"/>
                    <a:pt x="0" y="236203"/>
                    <a:pt x="0" y="235669"/>
                  </a:cubicBezTo>
                  <a:lnTo>
                    <a:pt x="0" y="23918"/>
                  </a:lnTo>
                  <a:cubicBezTo>
                    <a:pt x="0" y="10708"/>
                    <a:pt x="10708" y="1"/>
                    <a:pt x="23917" y="1"/>
                  </a:cubicBezTo>
                  <a:lnTo>
                    <a:pt x="23917" y="1"/>
                  </a:lnTo>
                  <a:cubicBezTo>
                    <a:pt x="37127" y="1"/>
                    <a:pt x="47834" y="10708"/>
                    <a:pt x="47834" y="23918"/>
                  </a:cubicBezTo>
                  <a:lnTo>
                    <a:pt x="47834" y="235669"/>
                  </a:lnTo>
                  <a:cubicBezTo>
                    <a:pt x="47834" y="236203"/>
                    <a:pt x="47401" y="236637"/>
                    <a:pt x="46867" y="236637"/>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0" name="Google Shape;740;p33"/>
            <p:cNvSpPr/>
            <p:nvPr/>
          </p:nvSpPr>
          <p:spPr>
            <a:xfrm>
              <a:off x="3349225" y="834375"/>
              <a:ext cx="1068300" cy="5786675"/>
            </a:xfrm>
            <a:custGeom>
              <a:avLst/>
              <a:gdLst/>
              <a:ahLst/>
              <a:cxnLst/>
              <a:rect l="l" t="t" r="r" b="b"/>
              <a:pathLst>
                <a:path w="42732" h="231467" fill="none" extrusionOk="0">
                  <a:moveTo>
                    <a:pt x="41764" y="231466"/>
                  </a:moveTo>
                  <a:lnTo>
                    <a:pt x="968" y="231466"/>
                  </a:lnTo>
                  <a:cubicBezTo>
                    <a:pt x="434" y="231466"/>
                    <a:pt x="1" y="231032"/>
                    <a:pt x="1" y="230465"/>
                  </a:cubicBezTo>
                  <a:lnTo>
                    <a:pt x="1" y="21349"/>
                  </a:lnTo>
                  <a:cubicBezTo>
                    <a:pt x="1" y="9541"/>
                    <a:pt x="9574" y="0"/>
                    <a:pt x="21349" y="0"/>
                  </a:cubicBezTo>
                  <a:lnTo>
                    <a:pt x="21349" y="0"/>
                  </a:lnTo>
                  <a:cubicBezTo>
                    <a:pt x="33158" y="0"/>
                    <a:pt x="42731" y="9541"/>
                    <a:pt x="42731" y="21349"/>
                  </a:cubicBezTo>
                  <a:lnTo>
                    <a:pt x="42731" y="230465"/>
                  </a:lnTo>
                  <a:cubicBezTo>
                    <a:pt x="42731" y="231032"/>
                    <a:pt x="42298" y="231466"/>
                    <a:pt x="41764" y="23146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1" name="Google Shape;741;p33"/>
            <p:cNvSpPr/>
            <p:nvPr/>
          </p:nvSpPr>
          <p:spPr>
            <a:xfrm>
              <a:off x="3412600" y="898575"/>
              <a:ext cx="940700" cy="5657425"/>
            </a:xfrm>
            <a:custGeom>
              <a:avLst/>
              <a:gdLst/>
              <a:ahLst/>
              <a:cxnLst/>
              <a:rect l="l" t="t" r="r" b="b"/>
              <a:pathLst>
                <a:path w="37628" h="226297" fill="none" extrusionOk="0">
                  <a:moveTo>
                    <a:pt x="36660" y="226296"/>
                  </a:moveTo>
                  <a:lnTo>
                    <a:pt x="968" y="226296"/>
                  </a:lnTo>
                  <a:cubicBezTo>
                    <a:pt x="434" y="226296"/>
                    <a:pt x="1" y="225863"/>
                    <a:pt x="1" y="225329"/>
                  </a:cubicBezTo>
                  <a:lnTo>
                    <a:pt x="1" y="18814"/>
                  </a:lnTo>
                  <a:cubicBezTo>
                    <a:pt x="1" y="8440"/>
                    <a:pt x="8440" y="1"/>
                    <a:pt x="18814" y="1"/>
                  </a:cubicBezTo>
                  <a:lnTo>
                    <a:pt x="18814" y="1"/>
                  </a:lnTo>
                  <a:cubicBezTo>
                    <a:pt x="29222" y="1"/>
                    <a:pt x="37628" y="8440"/>
                    <a:pt x="37628" y="18814"/>
                  </a:cubicBezTo>
                  <a:lnTo>
                    <a:pt x="37628" y="225329"/>
                  </a:lnTo>
                  <a:cubicBezTo>
                    <a:pt x="37628" y="225863"/>
                    <a:pt x="37194" y="226296"/>
                    <a:pt x="36660" y="22629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2" name="Google Shape;742;p33"/>
            <p:cNvSpPr/>
            <p:nvPr/>
          </p:nvSpPr>
          <p:spPr>
            <a:xfrm>
              <a:off x="3476825" y="962800"/>
              <a:ext cx="813100" cy="5528975"/>
            </a:xfrm>
            <a:custGeom>
              <a:avLst/>
              <a:gdLst/>
              <a:ahLst/>
              <a:cxnLst/>
              <a:rect l="l" t="t" r="r" b="b"/>
              <a:pathLst>
                <a:path w="32524" h="221159" fill="none" extrusionOk="0">
                  <a:moveTo>
                    <a:pt x="31556" y="221159"/>
                  </a:moveTo>
                  <a:lnTo>
                    <a:pt x="968" y="221159"/>
                  </a:lnTo>
                  <a:cubicBezTo>
                    <a:pt x="434" y="221159"/>
                    <a:pt x="0" y="220725"/>
                    <a:pt x="0" y="220191"/>
                  </a:cubicBezTo>
                  <a:lnTo>
                    <a:pt x="0" y="16279"/>
                  </a:lnTo>
                  <a:cubicBezTo>
                    <a:pt x="0" y="7306"/>
                    <a:pt x="7272" y="0"/>
                    <a:pt x="16245" y="0"/>
                  </a:cubicBezTo>
                  <a:lnTo>
                    <a:pt x="16245" y="0"/>
                  </a:lnTo>
                  <a:cubicBezTo>
                    <a:pt x="25252" y="0"/>
                    <a:pt x="32524" y="7306"/>
                    <a:pt x="32524" y="16279"/>
                  </a:cubicBezTo>
                  <a:lnTo>
                    <a:pt x="32524" y="220191"/>
                  </a:lnTo>
                  <a:cubicBezTo>
                    <a:pt x="32524" y="220725"/>
                    <a:pt x="32090" y="221159"/>
                    <a:pt x="31556" y="221159"/>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3" name="Google Shape;743;p33"/>
            <p:cNvSpPr/>
            <p:nvPr/>
          </p:nvSpPr>
          <p:spPr>
            <a:xfrm>
              <a:off x="3540200" y="1027850"/>
              <a:ext cx="686350" cy="5399725"/>
            </a:xfrm>
            <a:custGeom>
              <a:avLst/>
              <a:gdLst/>
              <a:ahLst/>
              <a:cxnLst/>
              <a:rect l="l" t="t" r="r" b="b"/>
              <a:pathLst>
                <a:path w="27454" h="215989" fill="none" extrusionOk="0">
                  <a:moveTo>
                    <a:pt x="26453" y="215988"/>
                  </a:moveTo>
                  <a:lnTo>
                    <a:pt x="968" y="215988"/>
                  </a:lnTo>
                  <a:cubicBezTo>
                    <a:pt x="434" y="215988"/>
                    <a:pt x="0" y="215521"/>
                    <a:pt x="0" y="214988"/>
                  </a:cubicBezTo>
                  <a:lnTo>
                    <a:pt x="0" y="13710"/>
                  </a:lnTo>
                  <a:cubicBezTo>
                    <a:pt x="0" y="6138"/>
                    <a:pt x="6138" y="0"/>
                    <a:pt x="13710" y="0"/>
                  </a:cubicBezTo>
                  <a:lnTo>
                    <a:pt x="13710" y="0"/>
                  </a:lnTo>
                  <a:cubicBezTo>
                    <a:pt x="21282" y="0"/>
                    <a:pt x="27420" y="6138"/>
                    <a:pt x="27420" y="13710"/>
                  </a:cubicBezTo>
                  <a:lnTo>
                    <a:pt x="27420" y="214988"/>
                  </a:lnTo>
                  <a:cubicBezTo>
                    <a:pt x="27453" y="215521"/>
                    <a:pt x="27020" y="215988"/>
                    <a:pt x="26453" y="21598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4" name="Google Shape;744;p33"/>
            <p:cNvSpPr/>
            <p:nvPr/>
          </p:nvSpPr>
          <p:spPr>
            <a:xfrm>
              <a:off x="3603575" y="1092050"/>
              <a:ext cx="558750" cy="5270475"/>
            </a:xfrm>
            <a:custGeom>
              <a:avLst/>
              <a:gdLst/>
              <a:ahLst/>
              <a:cxnLst/>
              <a:rect l="l" t="t" r="r" b="b"/>
              <a:pathLst>
                <a:path w="22350" h="210819" fill="none" extrusionOk="0">
                  <a:moveTo>
                    <a:pt x="21383" y="210818"/>
                  </a:moveTo>
                  <a:lnTo>
                    <a:pt x="1001" y="210818"/>
                  </a:lnTo>
                  <a:cubicBezTo>
                    <a:pt x="468" y="210818"/>
                    <a:pt x="1" y="210385"/>
                    <a:pt x="1" y="209851"/>
                  </a:cubicBezTo>
                  <a:lnTo>
                    <a:pt x="1" y="11175"/>
                  </a:lnTo>
                  <a:cubicBezTo>
                    <a:pt x="1" y="5004"/>
                    <a:pt x="5004" y="1"/>
                    <a:pt x="11175" y="1"/>
                  </a:cubicBezTo>
                  <a:lnTo>
                    <a:pt x="11175" y="1"/>
                  </a:lnTo>
                  <a:cubicBezTo>
                    <a:pt x="17346" y="1"/>
                    <a:pt x="22350" y="5004"/>
                    <a:pt x="22350" y="11175"/>
                  </a:cubicBezTo>
                  <a:lnTo>
                    <a:pt x="22350" y="209851"/>
                  </a:lnTo>
                  <a:cubicBezTo>
                    <a:pt x="22350" y="210385"/>
                    <a:pt x="21916" y="210818"/>
                    <a:pt x="21383" y="21081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5" name="Google Shape;745;p33"/>
            <p:cNvSpPr/>
            <p:nvPr/>
          </p:nvSpPr>
          <p:spPr>
            <a:xfrm>
              <a:off x="3667800" y="1156275"/>
              <a:ext cx="431150" cy="5142025"/>
            </a:xfrm>
            <a:custGeom>
              <a:avLst/>
              <a:gdLst/>
              <a:ahLst/>
              <a:cxnLst/>
              <a:rect l="l" t="t" r="r" b="b"/>
              <a:pathLst>
                <a:path w="17246" h="205681" fill="none" extrusionOk="0">
                  <a:moveTo>
                    <a:pt x="16278" y="205681"/>
                  </a:moveTo>
                  <a:lnTo>
                    <a:pt x="967" y="205681"/>
                  </a:lnTo>
                  <a:cubicBezTo>
                    <a:pt x="434" y="205681"/>
                    <a:pt x="0" y="205247"/>
                    <a:pt x="0" y="204714"/>
                  </a:cubicBezTo>
                  <a:lnTo>
                    <a:pt x="0" y="8640"/>
                  </a:lnTo>
                  <a:cubicBezTo>
                    <a:pt x="0" y="3870"/>
                    <a:pt x="3870" y="0"/>
                    <a:pt x="8606" y="0"/>
                  </a:cubicBezTo>
                  <a:lnTo>
                    <a:pt x="8606" y="0"/>
                  </a:lnTo>
                  <a:cubicBezTo>
                    <a:pt x="13376" y="0"/>
                    <a:pt x="17246" y="3870"/>
                    <a:pt x="17246" y="8640"/>
                  </a:cubicBezTo>
                  <a:lnTo>
                    <a:pt x="17246" y="204714"/>
                  </a:lnTo>
                  <a:cubicBezTo>
                    <a:pt x="17246" y="205247"/>
                    <a:pt x="16812" y="205681"/>
                    <a:pt x="16278" y="20568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6" name="Google Shape;746;p33"/>
            <p:cNvSpPr/>
            <p:nvPr/>
          </p:nvSpPr>
          <p:spPr>
            <a:xfrm>
              <a:off x="3731175" y="1221325"/>
              <a:ext cx="304400" cy="5012775"/>
            </a:xfrm>
            <a:custGeom>
              <a:avLst/>
              <a:gdLst/>
              <a:ahLst/>
              <a:cxnLst/>
              <a:rect l="l" t="t" r="r" b="b"/>
              <a:pathLst>
                <a:path w="12176" h="200511" fill="none" extrusionOk="0">
                  <a:moveTo>
                    <a:pt x="11175" y="200510"/>
                  </a:moveTo>
                  <a:lnTo>
                    <a:pt x="1001" y="200510"/>
                  </a:lnTo>
                  <a:cubicBezTo>
                    <a:pt x="434" y="200510"/>
                    <a:pt x="0" y="200043"/>
                    <a:pt x="0" y="199510"/>
                  </a:cubicBezTo>
                  <a:lnTo>
                    <a:pt x="0" y="6071"/>
                  </a:lnTo>
                  <a:cubicBezTo>
                    <a:pt x="0" y="2702"/>
                    <a:pt x="2736" y="0"/>
                    <a:pt x="6071" y="0"/>
                  </a:cubicBezTo>
                  <a:lnTo>
                    <a:pt x="6071" y="0"/>
                  </a:lnTo>
                  <a:cubicBezTo>
                    <a:pt x="9440" y="0"/>
                    <a:pt x="12176" y="2702"/>
                    <a:pt x="12176" y="6071"/>
                  </a:cubicBezTo>
                  <a:lnTo>
                    <a:pt x="12176" y="199510"/>
                  </a:lnTo>
                  <a:cubicBezTo>
                    <a:pt x="12142" y="200043"/>
                    <a:pt x="11709" y="200510"/>
                    <a:pt x="11175" y="20051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7" name="Google Shape;747;p33"/>
            <p:cNvSpPr/>
            <p:nvPr/>
          </p:nvSpPr>
          <p:spPr>
            <a:xfrm>
              <a:off x="3795375" y="1285525"/>
              <a:ext cx="176000" cy="4883525"/>
            </a:xfrm>
            <a:custGeom>
              <a:avLst/>
              <a:gdLst/>
              <a:ahLst/>
              <a:cxnLst/>
              <a:rect l="l" t="t" r="r" b="b"/>
              <a:pathLst>
                <a:path w="7040" h="195341" fill="none" extrusionOk="0">
                  <a:moveTo>
                    <a:pt x="6072" y="195340"/>
                  </a:moveTo>
                  <a:lnTo>
                    <a:pt x="968" y="195340"/>
                  </a:lnTo>
                  <a:cubicBezTo>
                    <a:pt x="434" y="195340"/>
                    <a:pt x="1" y="194907"/>
                    <a:pt x="1" y="194373"/>
                  </a:cubicBezTo>
                  <a:lnTo>
                    <a:pt x="1" y="3537"/>
                  </a:lnTo>
                  <a:cubicBezTo>
                    <a:pt x="1" y="1568"/>
                    <a:pt x="1569" y="1"/>
                    <a:pt x="3503" y="1"/>
                  </a:cubicBezTo>
                  <a:lnTo>
                    <a:pt x="3503" y="1"/>
                  </a:lnTo>
                  <a:cubicBezTo>
                    <a:pt x="5471" y="1"/>
                    <a:pt x="7039" y="1568"/>
                    <a:pt x="7039" y="3537"/>
                  </a:cubicBezTo>
                  <a:lnTo>
                    <a:pt x="7039" y="194373"/>
                  </a:lnTo>
                  <a:cubicBezTo>
                    <a:pt x="7039" y="194907"/>
                    <a:pt x="6605" y="195340"/>
                    <a:pt x="6072" y="19534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8" name="Google Shape;748;p33"/>
            <p:cNvSpPr/>
            <p:nvPr/>
          </p:nvSpPr>
          <p:spPr>
            <a:xfrm>
              <a:off x="3858750" y="1349750"/>
              <a:ext cx="49225" cy="4755075"/>
            </a:xfrm>
            <a:custGeom>
              <a:avLst/>
              <a:gdLst/>
              <a:ahLst/>
              <a:cxnLst/>
              <a:rect l="l" t="t" r="r" b="b"/>
              <a:pathLst>
                <a:path w="1969" h="190203" fill="none" extrusionOk="0">
                  <a:moveTo>
                    <a:pt x="968" y="190203"/>
                  </a:moveTo>
                  <a:lnTo>
                    <a:pt x="968" y="190203"/>
                  </a:lnTo>
                  <a:cubicBezTo>
                    <a:pt x="435" y="190203"/>
                    <a:pt x="1" y="189769"/>
                    <a:pt x="1" y="189236"/>
                  </a:cubicBezTo>
                  <a:lnTo>
                    <a:pt x="1" y="1001"/>
                  </a:lnTo>
                  <a:cubicBezTo>
                    <a:pt x="1" y="434"/>
                    <a:pt x="435" y="0"/>
                    <a:pt x="968" y="0"/>
                  </a:cubicBezTo>
                  <a:lnTo>
                    <a:pt x="968" y="0"/>
                  </a:lnTo>
                  <a:cubicBezTo>
                    <a:pt x="1502" y="0"/>
                    <a:pt x="1936" y="434"/>
                    <a:pt x="1936" y="1001"/>
                  </a:cubicBezTo>
                  <a:lnTo>
                    <a:pt x="1936" y="189236"/>
                  </a:lnTo>
                  <a:cubicBezTo>
                    <a:pt x="1969" y="189769"/>
                    <a:pt x="1502" y="190203"/>
                    <a:pt x="968" y="19020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49" name="Google Shape;749;p33"/>
          <p:cNvSpPr/>
          <p:nvPr/>
        </p:nvSpPr>
        <p:spPr>
          <a:xfrm>
            <a:off x="11133295" y="-273667"/>
            <a:ext cx="1464400" cy="1464400"/>
          </a:xfrm>
          <a:prstGeom prst="ellipse">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50" name="Google Shape;750;p33"/>
          <p:cNvSpPr/>
          <p:nvPr/>
        </p:nvSpPr>
        <p:spPr>
          <a:xfrm>
            <a:off x="-458572" y="6138667"/>
            <a:ext cx="1518800" cy="1518800"/>
          </a:xfrm>
          <a:prstGeom prst="ellipse">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51" name="Google Shape;751;p33"/>
          <p:cNvSpPr/>
          <p:nvPr/>
        </p:nvSpPr>
        <p:spPr>
          <a:xfrm rot="-6797259">
            <a:off x="-2764429" y="4772772"/>
            <a:ext cx="5285063" cy="2731793"/>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52" name="Google Shape;752;p33"/>
          <p:cNvSpPr/>
          <p:nvPr/>
        </p:nvSpPr>
        <p:spPr>
          <a:xfrm rot="-6198446">
            <a:off x="8121256" y="-1385717"/>
            <a:ext cx="5285137" cy="2731832"/>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89185792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ackground 1" preserve="1">
  <p:cSld name="1_Background 1">
    <p:spTree>
      <p:nvGrpSpPr>
        <p:cNvPr id="1" name="Shape 718"/>
        <p:cNvGrpSpPr/>
        <p:nvPr/>
      </p:nvGrpSpPr>
      <p:grpSpPr>
        <a:xfrm>
          <a:off x="0" y="0"/>
          <a:ext cx="0" cy="0"/>
          <a:chOff x="0" y="0"/>
          <a:chExt cx="0" cy="0"/>
        </a:xfrm>
      </p:grpSpPr>
      <p:grpSp>
        <p:nvGrpSpPr>
          <p:cNvPr id="719" name="Google Shape;719;p33"/>
          <p:cNvGrpSpPr/>
          <p:nvPr/>
        </p:nvGrpSpPr>
        <p:grpSpPr>
          <a:xfrm rot="5400000">
            <a:off x="-1680996" y="-3602523"/>
            <a:ext cx="1570787" cy="6551325"/>
            <a:chOff x="3030675" y="511650"/>
            <a:chExt cx="1705400" cy="6431275"/>
          </a:xfrm>
        </p:grpSpPr>
        <p:sp>
          <p:nvSpPr>
            <p:cNvPr id="720" name="Google Shape;720;p33"/>
            <p:cNvSpPr/>
            <p:nvPr/>
          </p:nvSpPr>
          <p:spPr>
            <a:xfrm>
              <a:off x="3030675" y="511650"/>
              <a:ext cx="1705400" cy="6431275"/>
            </a:xfrm>
            <a:custGeom>
              <a:avLst/>
              <a:gdLst/>
              <a:ahLst/>
              <a:cxnLst/>
              <a:rect l="l" t="t" r="r" b="b"/>
              <a:pathLst>
                <a:path w="68216" h="257251" fill="none" extrusionOk="0">
                  <a:moveTo>
                    <a:pt x="67248" y="257251"/>
                  </a:moveTo>
                  <a:lnTo>
                    <a:pt x="968" y="257251"/>
                  </a:lnTo>
                  <a:cubicBezTo>
                    <a:pt x="434" y="257251"/>
                    <a:pt x="0" y="256817"/>
                    <a:pt x="0" y="256284"/>
                  </a:cubicBezTo>
                  <a:lnTo>
                    <a:pt x="0" y="34091"/>
                  </a:lnTo>
                  <a:cubicBezTo>
                    <a:pt x="0" y="15278"/>
                    <a:pt x="15278" y="0"/>
                    <a:pt x="34091" y="0"/>
                  </a:cubicBezTo>
                  <a:lnTo>
                    <a:pt x="34091" y="0"/>
                  </a:lnTo>
                  <a:cubicBezTo>
                    <a:pt x="52938" y="0"/>
                    <a:pt x="68216" y="15278"/>
                    <a:pt x="68216" y="34091"/>
                  </a:cubicBezTo>
                  <a:lnTo>
                    <a:pt x="68216" y="256284"/>
                  </a:lnTo>
                  <a:cubicBezTo>
                    <a:pt x="68216" y="256817"/>
                    <a:pt x="67782" y="257251"/>
                    <a:pt x="67248" y="25725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1" name="Google Shape;721;p33"/>
            <p:cNvSpPr/>
            <p:nvPr/>
          </p:nvSpPr>
          <p:spPr>
            <a:xfrm>
              <a:off x="3094050" y="575850"/>
              <a:ext cx="1577825" cy="6302875"/>
            </a:xfrm>
            <a:custGeom>
              <a:avLst/>
              <a:gdLst/>
              <a:ahLst/>
              <a:cxnLst/>
              <a:rect l="l" t="t" r="r" b="b"/>
              <a:pathLst>
                <a:path w="63113" h="252115" fill="none" extrusionOk="0">
                  <a:moveTo>
                    <a:pt x="62145" y="252114"/>
                  </a:moveTo>
                  <a:lnTo>
                    <a:pt x="968" y="252114"/>
                  </a:lnTo>
                  <a:cubicBezTo>
                    <a:pt x="434" y="252114"/>
                    <a:pt x="0" y="251681"/>
                    <a:pt x="0" y="251147"/>
                  </a:cubicBezTo>
                  <a:lnTo>
                    <a:pt x="0" y="31557"/>
                  </a:lnTo>
                  <a:cubicBezTo>
                    <a:pt x="0" y="14144"/>
                    <a:pt x="14144" y="1"/>
                    <a:pt x="31556" y="1"/>
                  </a:cubicBezTo>
                  <a:lnTo>
                    <a:pt x="31556" y="1"/>
                  </a:lnTo>
                  <a:cubicBezTo>
                    <a:pt x="49002" y="1"/>
                    <a:pt x="63112" y="14144"/>
                    <a:pt x="63112" y="31557"/>
                  </a:cubicBezTo>
                  <a:lnTo>
                    <a:pt x="63112" y="251147"/>
                  </a:lnTo>
                  <a:cubicBezTo>
                    <a:pt x="63112" y="251681"/>
                    <a:pt x="62678" y="252114"/>
                    <a:pt x="62145" y="25211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2" name="Google Shape;722;p33"/>
            <p:cNvSpPr/>
            <p:nvPr/>
          </p:nvSpPr>
          <p:spPr>
            <a:xfrm>
              <a:off x="3158250" y="640900"/>
              <a:ext cx="1450225" cy="6173600"/>
            </a:xfrm>
            <a:custGeom>
              <a:avLst/>
              <a:gdLst/>
              <a:ahLst/>
              <a:cxnLst/>
              <a:rect l="l" t="t" r="r" b="b"/>
              <a:pathLst>
                <a:path w="58009" h="246944" fill="none" extrusionOk="0">
                  <a:moveTo>
                    <a:pt x="57042" y="246944"/>
                  </a:moveTo>
                  <a:lnTo>
                    <a:pt x="968" y="246944"/>
                  </a:lnTo>
                  <a:cubicBezTo>
                    <a:pt x="435" y="246944"/>
                    <a:pt x="1" y="246510"/>
                    <a:pt x="1" y="245943"/>
                  </a:cubicBezTo>
                  <a:lnTo>
                    <a:pt x="1" y="28988"/>
                  </a:lnTo>
                  <a:cubicBezTo>
                    <a:pt x="1" y="12976"/>
                    <a:pt x="12977" y="1"/>
                    <a:pt x="28988" y="1"/>
                  </a:cubicBezTo>
                  <a:lnTo>
                    <a:pt x="28988" y="1"/>
                  </a:lnTo>
                  <a:cubicBezTo>
                    <a:pt x="45033" y="1"/>
                    <a:pt x="58009" y="12976"/>
                    <a:pt x="58009" y="28988"/>
                  </a:cubicBezTo>
                  <a:lnTo>
                    <a:pt x="58009" y="245943"/>
                  </a:lnTo>
                  <a:cubicBezTo>
                    <a:pt x="58009" y="246477"/>
                    <a:pt x="57575" y="246944"/>
                    <a:pt x="57042" y="24694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3" name="Google Shape;723;p33"/>
            <p:cNvSpPr/>
            <p:nvPr/>
          </p:nvSpPr>
          <p:spPr>
            <a:xfrm>
              <a:off x="3221650" y="705125"/>
              <a:ext cx="1323450" cy="6044350"/>
            </a:xfrm>
            <a:custGeom>
              <a:avLst/>
              <a:gdLst/>
              <a:ahLst/>
              <a:cxnLst/>
              <a:rect l="l" t="t" r="r" b="b"/>
              <a:pathLst>
                <a:path w="52938" h="241774" fill="none" extrusionOk="0">
                  <a:moveTo>
                    <a:pt x="51937" y="241773"/>
                  </a:moveTo>
                  <a:lnTo>
                    <a:pt x="967" y="241773"/>
                  </a:lnTo>
                  <a:cubicBezTo>
                    <a:pt x="434" y="241773"/>
                    <a:pt x="0" y="241339"/>
                    <a:pt x="0" y="240806"/>
                  </a:cubicBezTo>
                  <a:lnTo>
                    <a:pt x="0" y="26452"/>
                  </a:lnTo>
                  <a:cubicBezTo>
                    <a:pt x="0" y="11842"/>
                    <a:pt x="11842" y="0"/>
                    <a:pt x="26452" y="0"/>
                  </a:cubicBezTo>
                  <a:lnTo>
                    <a:pt x="26452" y="0"/>
                  </a:lnTo>
                  <a:cubicBezTo>
                    <a:pt x="41096" y="0"/>
                    <a:pt x="52938" y="11842"/>
                    <a:pt x="52938" y="26452"/>
                  </a:cubicBezTo>
                  <a:lnTo>
                    <a:pt x="52938" y="240806"/>
                  </a:lnTo>
                  <a:cubicBezTo>
                    <a:pt x="52938" y="241339"/>
                    <a:pt x="52504" y="241773"/>
                    <a:pt x="51937" y="24177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4" name="Google Shape;724;p33"/>
            <p:cNvSpPr/>
            <p:nvPr/>
          </p:nvSpPr>
          <p:spPr>
            <a:xfrm>
              <a:off x="3285025" y="769325"/>
              <a:ext cx="1195875" cy="5915925"/>
            </a:xfrm>
            <a:custGeom>
              <a:avLst/>
              <a:gdLst/>
              <a:ahLst/>
              <a:cxnLst/>
              <a:rect l="l" t="t" r="r" b="b"/>
              <a:pathLst>
                <a:path w="47835" h="236637" fill="none" extrusionOk="0">
                  <a:moveTo>
                    <a:pt x="46867" y="236637"/>
                  </a:moveTo>
                  <a:lnTo>
                    <a:pt x="1001" y="236637"/>
                  </a:lnTo>
                  <a:cubicBezTo>
                    <a:pt x="467" y="236637"/>
                    <a:pt x="0" y="236203"/>
                    <a:pt x="0" y="235669"/>
                  </a:cubicBezTo>
                  <a:lnTo>
                    <a:pt x="0" y="23918"/>
                  </a:lnTo>
                  <a:cubicBezTo>
                    <a:pt x="0" y="10708"/>
                    <a:pt x="10708" y="1"/>
                    <a:pt x="23917" y="1"/>
                  </a:cubicBezTo>
                  <a:lnTo>
                    <a:pt x="23917" y="1"/>
                  </a:lnTo>
                  <a:cubicBezTo>
                    <a:pt x="37127" y="1"/>
                    <a:pt x="47834" y="10708"/>
                    <a:pt x="47834" y="23918"/>
                  </a:cubicBezTo>
                  <a:lnTo>
                    <a:pt x="47834" y="235669"/>
                  </a:lnTo>
                  <a:cubicBezTo>
                    <a:pt x="47834" y="236203"/>
                    <a:pt x="47401" y="236637"/>
                    <a:pt x="46867" y="236637"/>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5" name="Google Shape;725;p33"/>
            <p:cNvSpPr/>
            <p:nvPr/>
          </p:nvSpPr>
          <p:spPr>
            <a:xfrm>
              <a:off x="3349225" y="834375"/>
              <a:ext cx="1068300" cy="5786675"/>
            </a:xfrm>
            <a:custGeom>
              <a:avLst/>
              <a:gdLst/>
              <a:ahLst/>
              <a:cxnLst/>
              <a:rect l="l" t="t" r="r" b="b"/>
              <a:pathLst>
                <a:path w="42732" h="231467" fill="none" extrusionOk="0">
                  <a:moveTo>
                    <a:pt x="41764" y="231466"/>
                  </a:moveTo>
                  <a:lnTo>
                    <a:pt x="968" y="231466"/>
                  </a:lnTo>
                  <a:cubicBezTo>
                    <a:pt x="434" y="231466"/>
                    <a:pt x="1" y="231032"/>
                    <a:pt x="1" y="230465"/>
                  </a:cubicBezTo>
                  <a:lnTo>
                    <a:pt x="1" y="21349"/>
                  </a:lnTo>
                  <a:cubicBezTo>
                    <a:pt x="1" y="9541"/>
                    <a:pt x="9574" y="0"/>
                    <a:pt x="21349" y="0"/>
                  </a:cubicBezTo>
                  <a:lnTo>
                    <a:pt x="21349" y="0"/>
                  </a:lnTo>
                  <a:cubicBezTo>
                    <a:pt x="33158" y="0"/>
                    <a:pt x="42731" y="9541"/>
                    <a:pt x="42731" y="21349"/>
                  </a:cubicBezTo>
                  <a:lnTo>
                    <a:pt x="42731" y="230465"/>
                  </a:lnTo>
                  <a:cubicBezTo>
                    <a:pt x="42731" y="231032"/>
                    <a:pt x="42298" y="231466"/>
                    <a:pt x="41764" y="23146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6" name="Google Shape;726;p33"/>
            <p:cNvSpPr/>
            <p:nvPr/>
          </p:nvSpPr>
          <p:spPr>
            <a:xfrm>
              <a:off x="3412600" y="898575"/>
              <a:ext cx="940700" cy="5657425"/>
            </a:xfrm>
            <a:custGeom>
              <a:avLst/>
              <a:gdLst/>
              <a:ahLst/>
              <a:cxnLst/>
              <a:rect l="l" t="t" r="r" b="b"/>
              <a:pathLst>
                <a:path w="37628" h="226297" fill="none" extrusionOk="0">
                  <a:moveTo>
                    <a:pt x="36660" y="226296"/>
                  </a:moveTo>
                  <a:lnTo>
                    <a:pt x="968" y="226296"/>
                  </a:lnTo>
                  <a:cubicBezTo>
                    <a:pt x="434" y="226296"/>
                    <a:pt x="1" y="225863"/>
                    <a:pt x="1" y="225329"/>
                  </a:cubicBezTo>
                  <a:lnTo>
                    <a:pt x="1" y="18814"/>
                  </a:lnTo>
                  <a:cubicBezTo>
                    <a:pt x="1" y="8440"/>
                    <a:pt x="8440" y="1"/>
                    <a:pt x="18814" y="1"/>
                  </a:cubicBezTo>
                  <a:lnTo>
                    <a:pt x="18814" y="1"/>
                  </a:lnTo>
                  <a:cubicBezTo>
                    <a:pt x="29222" y="1"/>
                    <a:pt x="37628" y="8440"/>
                    <a:pt x="37628" y="18814"/>
                  </a:cubicBezTo>
                  <a:lnTo>
                    <a:pt x="37628" y="225329"/>
                  </a:lnTo>
                  <a:cubicBezTo>
                    <a:pt x="37628" y="225863"/>
                    <a:pt x="37194" y="226296"/>
                    <a:pt x="36660" y="22629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7" name="Google Shape;727;p33"/>
            <p:cNvSpPr/>
            <p:nvPr/>
          </p:nvSpPr>
          <p:spPr>
            <a:xfrm>
              <a:off x="3476825" y="962800"/>
              <a:ext cx="813100" cy="5528975"/>
            </a:xfrm>
            <a:custGeom>
              <a:avLst/>
              <a:gdLst/>
              <a:ahLst/>
              <a:cxnLst/>
              <a:rect l="l" t="t" r="r" b="b"/>
              <a:pathLst>
                <a:path w="32524" h="221159" fill="none" extrusionOk="0">
                  <a:moveTo>
                    <a:pt x="31556" y="221159"/>
                  </a:moveTo>
                  <a:lnTo>
                    <a:pt x="968" y="221159"/>
                  </a:lnTo>
                  <a:cubicBezTo>
                    <a:pt x="434" y="221159"/>
                    <a:pt x="0" y="220725"/>
                    <a:pt x="0" y="220191"/>
                  </a:cubicBezTo>
                  <a:lnTo>
                    <a:pt x="0" y="16279"/>
                  </a:lnTo>
                  <a:cubicBezTo>
                    <a:pt x="0" y="7306"/>
                    <a:pt x="7272" y="0"/>
                    <a:pt x="16245" y="0"/>
                  </a:cubicBezTo>
                  <a:lnTo>
                    <a:pt x="16245" y="0"/>
                  </a:lnTo>
                  <a:cubicBezTo>
                    <a:pt x="25252" y="0"/>
                    <a:pt x="32524" y="7306"/>
                    <a:pt x="32524" y="16279"/>
                  </a:cubicBezTo>
                  <a:lnTo>
                    <a:pt x="32524" y="220191"/>
                  </a:lnTo>
                  <a:cubicBezTo>
                    <a:pt x="32524" y="220725"/>
                    <a:pt x="32090" y="221159"/>
                    <a:pt x="31556" y="221159"/>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8" name="Google Shape;728;p33"/>
            <p:cNvSpPr/>
            <p:nvPr/>
          </p:nvSpPr>
          <p:spPr>
            <a:xfrm>
              <a:off x="3540200" y="1027850"/>
              <a:ext cx="686350" cy="5399725"/>
            </a:xfrm>
            <a:custGeom>
              <a:avLst/>
              <a:gdLst/>
              <a:ahLst/>
              <a:cxnLst/>
              <a:rect l="l" t="t" r="r" b="b"/>
              <a:pathLst>
                <a:path w="27454" h="215989" fill="none" extrusionOk="0">
                  <a:moveTo>
                    <a:pt x="26453" y="215988"/>
                  </a:moveTo>
                  <a:lnTo>
                    <a:pt x="968" y="215988"/>
                  </a:lnTo>
                  <a:cubicBezTo>
                    <a:pt x="434" y="215988"/>
                    <a:pt x="0" y="215521"/>
                    <a:pt x="0" y="214988"/>
                  </a:cubicBezTo>
                  <a:lnTo>
                    <a:pt x="0" y="13710"/>
                  </a:lnTo>
                  <a:cubicBezTo>
                    <a:pt x="0" y="6138"/>
                    <a:pt x="6138" y="0"/>
                    <a:pt x="13710" y="0"/>
                  </a:cubicBezTo>
                  <a:lnTo>
                    <a:pt x="13710" y="0"/>
                  </a:lnTo>
                  <a:cubicBezTo>
                    <a:pt x="21282" y="0"/>
                    <a:pt x="27420" y="6138"/>
                    <a:pt x="27420" y="13710"/>
                  </a:cubicBezTo>
                  <a:lnTo>
                    <a:pt x="27420" y="214988"/>
                  </a:lnTo>
                  <a:cubicBezTo>
                    <a:pt x="27453" y="215521"/>
                    <a:pt x="27020" y="215988"/>
                    <a:pt x="26453" y="21598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9" name="Google Shape;729;p33"/>
            <p:cNvSpPr/>
            <p:nvPr/>
          </p:nvSpPr>
          <p:spPr>
            <a:xfrm>
              <a:off x="3603575" y="1092050"/>
              <a:ext cx="558750" cy="5270475"/>
            </a:xfrm>
            <a:custGeom>
              <a:avLst/>
              <a:gdLst/>
              <a:ahLst/>
              <a:cxnLst/>
              <a:rect l="l" t="t" r="r" b="b"/>
              <a:pathLst>
                <a:path w="22350" h="210819" fill="none" extrusionOk="0">
                  <a:moveTo>
                    <a:pt x="21383" y="210818"/>
                  </a:moveTo>
                  <a:lnTo>
                    <a:pt x="1001" y="210818"/>
                  </a:lnTo>
                  <a:cubicBezTo>
                    <a:pt x="468" y="210818"/>
                    <a:pt x="1" y="210385"/>
                    <a:pt x="1" y="209851"/>
                  </a:cubicBezTo>
                  <a:lnTo>
                    <a:pt x="1" y="11175"/>
                  </a:lnTo>
                  <a:cubicBezTo>
                    <a:pt x="1" y="5004"/>
                    <a:pt x="5004" y="1"/>
                    <a:pt x="11175" y="1"/>
                  </a:cubicBezTo>
                  <a:lnTo>
                    <a:pt x="11175" y="1"/>
                  </a:lnTo>
                  <a:cubicBezTo>
                    <a:pt x="17346" y="1"/>
                    <a:pt x="22350" y="5004"/>
                    <a:pt x="22350" y="11175"/>
                  </a:cubicBezTo>
                  <a:lnTo>
                    <a:pt x="22350" y="209851"/>
                  </a:lnTo>
                  <a:cubicBezTo>
                    <a:pt x="22350" y="210385"/>
                    <a:pt x="21916" y="210818"/>
                    <a:pt x="21383" y="21081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0" name="Google Shape;730;p33"/>
            <p:cNvSpPr/>
            <p:nvPr/>
          </p:nvSpPr>
          <p:spPr>
            <a:xfrm>
              <a:off x="3667800" y="1156275"/>
              <a:ext cx="431150" cy="5142025"/>
            </a:xfrm>
            <a:custGeom>
              <a:avLst/>
              <a:gdLst/>
              <a:ahLst/>
              <a:cxnLst/>
              <a:rect l="l" t="t" r="r" b="b"/>
              <a:pathLst>
                <a:path w="17246" h="205681" fill="none" extrusionOk="0">
                  <a:moveTo>
                    <a:pt x="16278" y="205681"/>
                  </a:moveTo>
                  <a:lnTo>
                    <a:pt x="967" y="205681"/>
                  </a:lnTo>
                  <a:cubicBezTo>
                    <a:pt x="434" y="205681"/>
                    <a:pt x="0" y="205247"/>
                    <a:pt x="0" y="204714"/>
                  </a:cubicBezTo>
                  <a:lnTo>
                    <a:pt x="0" y="8640"/>
                  </a:lnTo>
                  <a:cubicBezTo>
                    <a:pt x="0" y="3870"/>
                    <a:pt x="3870" y="0"/>
                    <a:pt x="8606" y="0"/>
                  </a:cubicBezTo>
                  <a:lnTo>
                    <a:pt x="8606" y="0"/>
                  </a:lnTo>
                  <a:cubicBezTo>
                    <a:pt x="13376" y="0"/>
                    <a:pt x="17246" y="3870"/>
                    <a:pt x="17246" y="8640"/>
                  </a:cubicBezTo>
                  <a:lnTo>
                    <a:pt x="17246" y="204714"/>
                  </a:lnTo>
                  <a:cubicBezTo>
                    <a:pt x="17246" y="205247"/>
                    <a:pt x="16812" y="205681"/>
                    <a:pt x="16278" y="20568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1" name="Google Shape;731;p33"/>
            <p:cNvSpPr/>
            <p:nvPr/>
          </p:nvSpPr>
          <p:spPr>
            <a:xfrm>
              <a:off x="3731175" y="1221325"/>
              <a:ext cx="304400" cy="5012775"/>
            </a:xfrm>
            <a:custGeom>
              <a:avLst/>
              <a:gdLst/>
              <a:ahLst/>
              <a:cxnLst/>
              <a:rect l="l" t="t" r="r" b="b"/>
              <a:pathLst>
                <a:path w="12176" h="200511" fill="none" extrusionOk="0">
                  <a:moveTo>
                    <a:pt x="11175" y="200510"/>
                  </a:moveTo>
                  <a:lnTo>
                    <a:pt x="1001" y="200510"/>
                  </a:lnTo>
                  <a:cubicBezTo>
                    <a:pt x="434" y="200510"/>
                    <a:pt x="0" y="200043"/>
                    <a:pt x="0" y="199510"/>
                  </a:cubicBezTo>
                  <a:lnTo>
                    <a:pt x="0" y="6071"/>
                  </a:lnTo>
                  <a:cubicBezTo>
                    <a:pt x="0" y="2702"/>
                    <a:pt x="2736" y="0"/>
                    <a:pt x="6071" y="0"/>
                  </a:cubicBezTo>
                  <a:lnTo>
                    <a:pt x="6071" y="0"/>
                  </a:lnTo>
                  <a:cubicBezTo>
                    <a:pt x="9440" y="0"/>
                    <a:pt x="12176" y="2702"/>
                    <a:pt x="12176" y="6071"/>
                  </a:cubicBezTo>
                  <a:lnTo>
                    <a:pt x="12176" y="199510"/>
                  </a:lnTo>
                  <a:cubicBezTo>
                    <a:pt x="12142" y="200043"/>
                    <a:pt x="11709" y="200510"/>
                    <a:pt x="11175" y="20051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2" name="Google Shape;732;p33"/>
            <p:cNvSpPr/>
            <p:nvPr/>
          </p:nvSpPr>
          <p:spPr>
            <a:xfrm>
              <a:off x="3795375" y="1285525"/>
              <a:ext cx="176000" cy="4883525"/>
            </a:xfrm>
            <a:custGeom>
              <a:avLst/>
              <a:gdLst/>
              <a:ahLst/>
              <a:cxnLst/>
              <a:rect l="l" t="t" r="r" b="b"/>
              <a:pathLst>
                <a:path w="7040" h="195341" fill="none" extrusionOk="0">
                  <a:moveTo>
                    <a:pt x="6072" y="195340"/>
                  </a:moveTo>
                  <a:lnTo>
                    <a:pt x="968" y="195340"/>
                  </a:lnTo>
                  <a:cubicBezTo>
                    <a:pt x="434" y="195340"/>
                    <a:pt x="1" y="194907"/>
                    <a:pt x="1" y="194373"/>
                  </a:cubicBezTo>
                  <a:lnTo>
                    <a:pt x="1" y="3537"/>
                  </a:lnTo>
                  <a:cubicBezTo>
                    <a:pt x="1" y="1568"/>
                    <a:pt x="1569" y="1"/>
                    <a:pt x="3503" y="1"/>
                  </a:cubicBezTo>
                  <a:lnTo>
                    <a:pt x="3503" y="1"/>
                  </a:lnTo>
                  <a:cubicBezTo>
                    <a:pt x="5471" y="1"/>
                    <a:pt x="7039" y="1568"/>
                    <a:pt x="7039" y="3537"/>
                  </a:cubicBezTo>
                  <a:lnTo>
                    <a:pt x="7039" y="194373"/>
                  </a:lnTo>
                  <a:cubicBezTo>
                    <a:pt x="7039" y="194907"/>
                    <a:pt x="6605" y="195340"/>
                    <a:pt x="6072" y="19534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3" name="Google Shape;733;p33"/>
            <p:cNvSpPr/>
            <p:nvPr/>
          </p:nvSpPr>
          <p:spPr>
            <a:xfrm>
              <a:off x="3858750" y="1349750"/>
              <a:ext cx="49225" cy="4755075"/>
            </a:xfrm>
            <a:custGeom>
              <a:avLst/>
              <a:gdLst/>
              <a:ahLst/>
              <a:cxnLst/>
              <a:rect l="l" t="t" r="r" b="b"/>
              <a:pathLst>
                <a:path w="1969" h="190203" fill="none" extrusionOk="0">
                  <a:moveTo>
                    <a:pt x="968" y="190203"/>
                  </a:moveTo>
                  <a:lnTo>
                    <a:pt x="968" y="190203"/>
                  </a:lnTo>
                  <a:cubicBezTo>
                    <a:pt x="435" y="190203"/>
                    <a:pt x="1" y="189769"/>
                    <a:pt x="1" y="189236"/>
                  </a:cubicBezTo>
                  <a:lnTo>
                    <a:pt x="1" y="1001"/>
                  </a:lnTo>
                  <a:cubicBezTo>
                    <a:pt x="1" y="434"/>
                    <a:pt x="435" y="0"/>
                    <a:pt x="968" y="0"/>
                  </a:cubicBezTo>
                  <a:lnTo>
                    <a:pt x="968" y="0"/>
                  </a:lnTo>
                  <a:cubicBezTo>
                    <a:pt x="1502" y="0"/>
                    <a:pt x="1936" y="434"/>
                    <a:pt x="1936" y="1001"/>
                  </a:cubicBezTo>
                  <a:lnTo>
                    <a:pt x="1936" y="189236"/>
                  </a:lnTo>
                  <a:cubicBezTo>
                    <a:pt x="1969" y="189769"/>
                    <a:pt x="1502" y="190203"/>
                    <a:pt x="968" y="19020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34" name="Google Shape;734;p33"/>
          <p:cNvGrpSpPr/>
          <p:nvPr/>
        </p:nvGrpSpPr>
        <p:grpSpPr>
          <a:xfrm rot="-5400000">
            <a:off x="12739401" y="3877000"/>
            <a:ext cx="1570787" cy="6551325"/>
            <a:chOff x="3030675" y="511650"/>
            <a:chExt cx="1705400" cy="6431275"/>
          </a:xfrm>
        </p:grpSpPr>
        <p:sp>
          <p:nvSpPr>
            <p:cNvPr id="735" name="Google Shape;735;p33"/>
            <p:cNvSpPr/>
            <p:nvPr/>
          </p:nvSpPr>
          <p:spPr>
            <a:xfrm>
              <a:off x="3030675" y="511650"/>
              <a:ext cx="1705400" cy="6431275"/>
            </a:xfrm>
            <a:custGeom>
              <a:avLst/>
              <a:gdLst/>
              <a:ahLst/>
              <a:cxnLst/>
              <a:rect l="l" t="t" r="r" b="b"/>
              <a:pathLst>
                <a:path w="68216" h="257251" fill="none" extrusionOk="0">
                  <a:moveTo>
                    <a:pt x="67248" y="257251"/>
                  </a:moveTo>
                  <a:lnTo>
                    <a:pt x="968" y="257251"/>
                  </a:lnTo>
                  <a:cubicBezTo>
                    <a:pt x="434" y="257251"/>
                    <a:pt x="0" y="256817"/>
                    <a:pt x="0" y="256284"/>
                  </a:cubicBezTo>
                  <a:lnTo>
                    <a:pt x="0" y="34091"/>
                  </a:lnTo>
                  <a:cubicBezTo>
                    <a:pt x="0" y="15278"/>
                    <a:pt x="15278" y="0"/>
                    <a:pt x="34091" y="0"/>
                  </a:cubicBezTo>
                  <a:lnTo>
                    <a:pt x="34091" y="0"/>
                  </a:lnTo>
                  <a:cubicBezTo>
                    <a:pt x="52938" y="0"/>
                    <a:pt x="68216" y="15278"/>
                    <a:pt x="68216" y="34091"/>
                  </a:cubicBezTo>
                  <a:lnTo>
                    <a:pt x="68216" y="256284"/>
                  </a:lnTo>
                  <a:cubicBezTo>
                    <a:pt x="68216" y="256817"/>
                    <a:pt x="67782" y="257251"/>
                    <a:pt x="67248" y="25725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6" name="Google Shape;736;p33"/>
            <p:cNvSpPr/>
            <p:nvPr/>
          </p:nvSpPr>
          <p:spPr>
            <a:xfrm>
              <a:off x="3094050" y="575850"/>
              <a:ext cx="1577825" cy="6302875"/>
            </a:xfrm>
            <a:custGeom>
              <a:avLst/>
              <a:gdLst/>
              <a:ahLst/>
              <a:cxnLst/>
              <a:rect l="l" t="t" r="r" b="b"/>
              <a:pathLst>
                <a:path w="63113" h="252115" fill="none" extrusionOk="0">
                  <a:moveTo>
                    <a:pt x="62145" y="252114"/>
                  </a:moveTo>
                  <a:lnTo>
                    <a:pt x="968" y="252114"/>
                  </a:lnTo>
                  <a:cubicBezTo>
                    <a:pt x="434" y="252114"/>
                    <a:pt x="0" y="251681"/>
                    <a:pt x="0" y="251147"/>
                  </a:cubicBezTo>
                  <a:lnTo>
                    <a:pt x="0" y="31557"/>
                  </a:lnTo>
                  <a:cubicBezTo>
                    <a:pt x="0" y="14144"/>
                    <a:pt x="14144" y="1"/>
                    <a:pt x="31556" y="1"/>
                  </a:cubicBezTo>
                  <a:lnTo>
                    <a:pt x="31556" y="1"/>
                  </a:lnTo>
                  <a:cubicBezTo>
                    <a:pt x="49002" y="1"/>
                    <a:pt x="63112" y="14144"/>
                    <a:pt x="63112" y="31557"/>
                  </a:cubicBezTo>
                  <a:lnTo>
                    <a:pt x="63112" y="251147"/>
                  </a:lnTo>
                  <a:cubicBezTo>
                    <a:pt x="63112" y="251681"/>
                    <a:pt x="62678" y="252114"/>
                    <a:pt x="62145" y="25211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7" name="Google Shape;737;p33"/>
            <p:cNvSpPr/>
            <p:nvPr/>
          </p:nvSpPr>
          <p:spPr>
            <a:xfrm>
              <a:off x="3158250" y="640900"/>
              <a:ext cx="1450225" cy="6173600"/>
            </a:xfrm>
            <a:custGeom>
              <a:avLst/>
              <a:gdLst/>
              <a:ahLst/>
              <a:cxnLst/>
              <a:rect l="l" t="t" r="r" b="b"/>
              <a:pathLst>
                <a:path w="58009" h="246944" fill="none" extrusionOk="0">
                  <a:moveTo>
                    <a:pt x="57042" y="246944"/>
                  </a:moveTo>
                  <a:lnTo>
                    <a:pt x="968" y="246944"/>
                  </a:lnTo>
                  <a:cubicBezTo>
                    <a:pt x="435" y="246944"/>
                    <a:pt x="1" y="246510"/>
                    <a:pt x="1" y="245943"/>
                  </a:cubicBezTo>
                  <a:lnTo>
                    <a:pt x="1" y="28988"/>
                  </a:lnTo>
                  <a:cubicBezTo>
                    <a:pt x="1" y="12976"/>
                    <a:pt x="12977" y="1"/>
                    <a:pt x="28988" y="1"/>
                  </a:cubicBezTo>
                  <a:lnTo>
                    <a:pt x="28988" y="1"/>
                  </a:lnTo>
                  <a:cubicBezTo>
                    <a:pt x="45033" y="1"/>
                    <a:pt x="58009" y="12976"/>
                    <a:pt x="58009" y="28988"/>
                  </a:cubicBezTo>
                  <a:lnTo>
                    <a:pt x="58009" y="245943"/>
                  </a:lnTo>
                  <a:cubicBezTo>
                    <a:pt x="58009" y="246477"/>
                    <a:pt x="57575" y="246944"/>
                    <a:pt x="57042" y="24694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8" name="Google Shape;738;p33"/>
            <p:cNvSpPr/>
            <p:nvPr/>
          </p:nvSpPr>
          <p:spPr>
            <a:xfrm>
              <a:off x="3221650" y="705125"/>
              <a:ext cx="1323450" cy="6044350"/>
            </a:xfrm>
            <a:custGeom>
              <a:avLst/>
              <a:gdLst/>
              <a:ahLst/>
              <a:cxnLst/>
              <a:rect l="l" t="t" r="r" b="b"/>
              <a:pathLst>
                <a:path w="52938" h="241774" fill="none" extrusionOk="0">
                  <a:moveTo>
                    <a:pt x="51937" y="241773"/>
                  </a:moveTo>
                  <a:lnTo>
                    <a:pt x="967" y="241773"/>
                  </a:lnTo>
                  <a:cubicBezTo>
                    <a:pt x="434" y="241773"/>
                    <a:pt x="0" y="241339"/>
                    <a:pt x="0" y="240806"/>
                  </a:cubicBezTo>
                  <a:lnTo>
                    <a:pt x="0" y="26452"/>
                  </a:lnTo>
                  <a:cubicBezTo>
                    <a:pt x="0" y="11842"/>
                    <a:pt x="11842" y="0"/>
                    <a:pt x="26452" y="0"/>
                  </a:cubicBezTo>
                  <a:lnTo>
                    <a:pt x="26452" y="0"/>
                  </a:lnTo>
                  <a:cubicBezTo>
                    <a:pt x="41096" y="0"/>
                    <a:pt x="52938" y="11842"/>
                    <a:pt x="52938" y="26452"/>
                  </a:cubicBezTo>
                  <a:lnTo>
                    <a:pt x="52938" y="240806"/>
                  </a:lnTo>
                  <a:cubicBezTo>
                    <a:pt x="52938" y="241339"/>
                    <a:pt x="52504" y="241773"/>
                    <a:pt x="51937" y="24177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9" name="Google Shape;739;p33"/>
            <p:cNvSpPr/>
            <p:nvPr/>
          </p:nvSpPr>
          <p:spPr>
            <a:xfrm>
              <a:off x="3285025" y="769325"/>
              <a:ext cx="1195875" cy="5915925"/>
            </a:xfrm>
            <a:custGeom>
              <a:avLst/>
              <a:gdLst/>
              <a:ahLst/>
              <a:cxnLst/>
              <a:rect l="l" t="t" r="r" b="b"/>
              <a:pathLst>
                <a:path w="47835" h="236637" fill="none" extrusionOk="0">
                  <a:moveTo>
                    <a:pt x="46867" y="236637"/>
                  </a:moveTo>
                  <a:lnTo>
                    <a:pt x="1001" y="236637"/>
                  </a:lnTo>
                  <a:cubicBezTo>
                    <a:pt x="467" y="236637"/>
                    <a:pt x="0" y="236203"/>
                    <a:pt x="0" y="235669"/>
                  </a:cubicBezTo>
                  <a:lnTo>
                    <a:pt x="0" y="23918"/>
                  </a:lnTo>
                  <a:cubicBezTo>
                    <a:pt x="0" y="10708"/>
                    <a:pt x="10708" y="1"/>
                    <a:pt x="23917" y="1"/>
                  </a:cubicBezTo>
                  <a:lnTo>
                    <a:pt x="23917" y="1"/>
                  </a:lnTo>
                  <a:cubicBezTo>
                    <a:pt x="37127" y="1"/>
                    <a:pt x="47834" y="10708"/>
                    <a:pt x="47834" y="23918"/>
                  </a:cubicBezTo>
                  <a:lnTo>
                    <a:pt x="47834" y="235669"/>
                  </a:lnTo>
                  <a:cubicBezTo>
                    <a:pt x="47834" y="236203"/>
                    <a:pt x="47401" y="236637"/>
                    <a:pt x="46867" y="236637"/>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0" name="Google Shape;740;p33"/>
            <p:cNvSpPr/>
            <p:nvPr/>
          </p:nvSpPr>
          <p:spPr>
            <a:xfrm>
              <a:off x="3349225" y="834375"/>
              <a:ext cx="1068300" cy="5786675"/>
            </a:xfrm>
            <a:custGeom>
              <a:avLst/>
              <a:gdLst/>
              <a:ahLst/>
              <a:cxnLst/>
              <a:rect l="l" t="t" r="r" b="b"/>
              <a:pathLst>
                <a:path w="42732" h="231467" fill="none" extrusionOk="0">
                  <a:moveTo>
                    <a:pt x="41764" y="231466"/>
                  </a:moveTo>
                  <a:lnTo>
                    <a:pt x="968" y="231466"/>
                  </a:lnTo>
                  <a:cubicBezTo>
                    <a:pt x="434" y="231466"/>
                    <a:pt x="1" y="231032"/>
                    <a:pt x="1" y="230465"/>
                  </a:cubicBezTo>
                  <a:lnTo>
                    <a:pt x="1" y="21349"/>
                  </a:lnTo>
                  <a:cubicBezTo>
                    <a:pt x="1" y="9541"/>
                    <a:pt x="9574" y="0"/>
                    <a:pt x="21349" y="0"/>
                  </a:cubicBezTo>
                  <a:lnTo>
                    <a:pt x="21349" y="0"/>
                  </a:lnTo>
                  <a:cubicBezTo>
                    <a:pt x="33158" y="0"/>
                    <a:pt x="42731" y="9541"/>
                    <a:pt x="42731" y="21349"/>
                  </a:cubicBezTo>
                  <a:lnTo>
                    <a:pt x="42731" y="230465"/>
                  </a:lnTo>
                  <a:cubicBezTo>
                    <a:pt x="42731" y="231032"/>
                    <a:pt x="42298" y="231466"/>
                    <a:pt x="41764" y="23146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1" name="Google Shape;741;p33"/>
            <p:cNvSpPr/>
            <p:nvPr/>
          </p:nvSpPr>
          <p:spPr>
            <a:xfrm>
              <a:off x="3412600" y="898575"/>
              <a:ext cx="940700" cy="5657425"/>
            </a:xfrm>
            <a:custGeom>
              <a:avLst/>
              <a:gdLst/>
              <a:ahLst/>
              <a:cxnLst/>
              <a:rect l="l" t="t" r="r" b="b"/>
              <a:pathLst>
                <a:path w="37628" h="226297" fill="none" extrusionOk="0">
                  <a:moveTo>
                    <a:pt x="36660" y="226296"/>
                  </a:moveTo>
                  <a:lnTo>
                    <a:pt x="968" y="226296"/>
                  </a:lnTo>
                  <a:cubicBezTo>
                    <a:pt x="434" y="226296"/>
                    <a:pt x="1" y="225863"/>
                    <a:pt x="1" y="225329"/>
                  </a:cubicBezTo>
                  <a:lnTo>
                    <a:pt x="1" y="18814"/>
                  </a:lnTo>
                  <a:cubicBezTo>
                    <a:pt x="1" y="8440"/>
                    <a:pt x="8440" y="1"/>
                    <a:pt x="18814" y="1"/>
                  </a:cubicBezTo>
                  <a:lnTo>
                    <a:pt x="18814" y="1"/>
                  </a:lnTo>
                  <a:cubicBezTo>
                    <a:pt x="29222" y="1"/>
                    <a:pt x="37628" y="8440"/>
                    <a:pt x="37628" y="18814"/>
                  </a:cubicBezTo>
                  <a:lnTo>
                    <a:pt x="37628" y="225329"/>
                  </a:lnTo>
                  <a:cubicBezTo>
                    <a:pt x="37628" y="225863"/>
                    <a:pt x="37194" y="226296"/>
                    <a:pt x="36660" y="22629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2" name="Google Shape;742;p33"/>
            <p:cNvSpPr/>
            <p:nvPr/>
          </p:nvSpPr>
          <p:spPr>
            <a:xfrm>
              <a:off x="3476825" y="962800"/>
              <a:ext cx="813100" cy="5528975"/>
            </a:xfrm>
            <a:custGeom>
              <a:avLst/>
              <a:gdLst/>
              <a:ahLst/>
              <a:cxnLst/>
              <a:rect l="l" t="t" r="r" b="b"/>
              <a:pathLst>
                <a:path w="32524" h="221159" fill="none" extrusionOk="0">
                  <a:moveTo>
                    <a:pt x="31556" y="221159"/>
                  </a:moveTo>
                  <a:lnTo>
                    <a:pt x="968" y="221159"/>
                  </a:lnTo>
                  <a:cubicBezTo>
                    <a:pt x="434" y="221159"/>
                    <a:pt x="0" y="220725"/>
                    <a:pt x="0" y="220191"/>
                  </a:cubicBezTo>
                  <a:lnTo>
                    <a:pt x="0" y="16279"/>
                  </a:lnTo>
                  <a:cubicBezTo>
                    <a:pt x="0" y="7306"/>
                    <a:pt x="7272" y="0"/>
                    <a:pt x="16245" y="0"/>
                  </a:cubicBezTo>
                  <a:lnTo>
                    <a:pt x="16245" y="0"/>
                  </a:lnTo>
                  <a:cubicBezTo>
                    <a:pt x="25252" y="0"/>
                    <a:pt x="32524" y="7306"/>
                    <a:pt x="32524" y="16279"/>
                  </a:cubicBezTo>
                  <a:lnTo>
                    <a:pt x="32524" y="220191"/>
                  </a:lnTo>
                  <a:cubicBezTo>
                    <a:pt x="32524" y="220725"/>
                    <a:pt x="32090" y="221159"/>
                    <a:pt x="31556" y="221159"/>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3" name="Google Shape;743;p33"/>
            <p:cNvSpPr/>
            <p:nvPr/>
          </p:nvSpPr>
          <p:spPr>
            <a:xfrm>
              <a:off x="3540200" y="1027850"/>
              <a:ext cx="686350" cy="5399725"/>
            </a:xfrm>
            <a:custGeom>
              <a:avLst/>
              <a:gdLst/>
              <a:ahLst/>
              <a:cxnLst/>
              <a:rect l="l" t="t" r="r" b="b"/>
              <a:pathLst>
                <a:path w="27454" h="215989" fill="none" extrusionOk="0">
                  <a:moveTo>
                    <a:pt x="26453" y="215988"/>
                  </a:moveTo>
                  <a:lnTo>
                    <a:pt x="968" y="215988"/>
                  </a:lnTo>
                  <a:cubicBezTo>
                    <a:pt x="434" y="215988"/>
                    <a:pt x="0" y="215521"/>
                    <a:pt x="0" y="214988"/>
                  </a:cubicBezTo>
                  <a:lnTo>
                    <a:pt x="0" y="13710"/>
                  </a:lnTo>
                  <a:cubicBezTo>
                    <a:pt x="0" y="6138"/>
                    <a:pt x="6138" y="0"/>
                    <a:pt x="13710" y="0"/>
                  </a:cubicBezTo>
                  <a:lnTo>
                    <a:pt x="13710" y="0"/>
                  </a:lnTo>
                  <a:cubicBezTo>
                    <a:pt x="21282" y="0"/>
                    <a:pt x="27420" y="6138"/>
                    <a:pt x="27420" y="13710"/>
                  </a:cubicBezTo>
                  <a:lnTo>
                    <a:pt x="27420" y="214988"/>
                  </a:lnTo>
                  <a:cubicBezTo>
                    <a:pt x="27453" y="215521"/>
                    <a:pt x="27020" y="215988"/>
                    <a:pt x="26453" y="21598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4" name="Google Shape;744;p33"/>
            <p:cNvSpPr/>
            <p:nvPr/>
          </p:nvSpPr>
          <p:spPr>
            <a:xfrm>
              <a:off x="3603575" y="1092050"/>
              <a:ext cx="558750" cy="5270475"/>
            </a:xfrm>
            <a:custGeom>
              <a:avLst/>
              <a:gdLst/>
              <a:ahLst/>
              <a:cxnLst/>
              <a:rect l="l" t="t" r="r" b="b"/>
              <a:pathLst>
                <a:path w="22350" h="210819" fill="none" extrusionOk="0">
                  <a:moveTo>
                    <a:pt x="21383" y="210818"/>
                  </a:moveTo>
                  <a:lnTo>
                    <a:pt x="1001" y="210818"/>
                  </a:lnTo>
                  <a:cubicBezTo>
                    <a:pt x="468" y="210818"/>
                    <a:pt x="1" y="210385"/>
                    <a:pt x="1" y="209851"/>
                  </a:cubicBezTo>
                  <a:lnTo>
                    <a:pt x="1" y="11175"/>
                  </a:lnTo>
                  <a:cubicBezTo>
                    <a:pt x="1" y="5004"/>
                    <a:pt x="5004" y="1"/>
                    <a:pt x="11175" y="1"/>
                  </a:cubicBezTo>
                  <a:lnTo>
                    <a:pt x="11175" y="1"/>
                  </a:lnTo>
                  <a:cubicBezTo>
                    <a:pt x="17346" y="1"/>
                    <a:pt x="22350" y="5004"/>
                    <a:pt x="22350" y="11175"/>
                  </a:cubicBezTo>
                  <a:lnTo>
                    <a:pt x="22350" y="209851"/>
                  </a:lnTo>
                  <a:cubicBezTo>
                    <a:pt x="22350" y="210385"/>
                    <a:pt x="21916" y="210818"/>
                    <a:pt x="21383" y="21081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5" name="Google Shape;745;p33"/>
            <p:cNvSpPr/>
            <p:nvPr/>
          </p:nvSpPr>
          <p:spPr>
            <a:xfrm>
              <a:off x="3667800" y="1156275"/>
              <a:ext cx="431150" cy="5142025"/>
            </a:xfrm>
            <a:custGeom>
              <a:avLst/>
              <a:gdLst/>
              <a:ahLst/>
              <a:cxnLst/>
              <a:rect l="l" t="t" r="r" b="b"/>
              <a:pathLst>
                <a:path w="17246" h="205681" fill="none" extrusionOk="0">
                  <a:moveTo>
                    <a:pt x="16278" y="205681"/>
                  </a:moveTo>
                  <a:lnTo>
                    <a:pt x="967" y="205681"/>
                  </a:lnTo>
                  <a:cubicBezTo>
                    <a:pt x="434" y="205681"/>
                    <a:pt x="0" y="205247"/>
                    <a:pt x="0" y="204714"/>
                  </a:cubicBezTo>
                  <a:lnTo>
                    <a:pt x="0" y="8640"/>
                  </a:lnTo>
                  <a:cubicBezTo>
                    <a:pt x="0" y="3870"/>
                    <a:pt x="3870" y="0"/>
                    <a:pt x="8606" y="0"/>
                  </a:cubicBezTo>
                  <a:lnTo>
                    <a:pt x="8606" y="0"/>
                  </a:lnTo>
                  <a:cubicBezTo>
                    <a:pt x="13376" y="0"/>
                    <a:pt x="17246" y="3870"/>
                    <a:pt x="17246" y="8640"/>
                  </a:cubicBezTo>
                  <a:lnTo>
                    <a:pt x="17246" y="204714"/>
                  </a:lnTo>
                  <a:cubicBezTo>
                    <a:pt x="17246" y="205247"/>
                    <a:pt x="16812" y="205681"/>
                    <a:pt x="16278" y="20568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6" name="Google Shape;746;p33"/>
            <p:cNvSpPr/>
            <p:nvPr/>
          </p:nvSpPr>
          <p:spPr>
            <a:xfrm>
              <a:off x="3731175" y="1221325"/>
              <a:ext cx="304400" cy="5012775"/>
            </a:xfrm>
            <a:custGeom>
              <a:avLst/>
              <a:gdLst/>
              <a:ahLst/>
              <a:cxnLst/>
              <a:rect l="l" t="t" r="r" b="b"/>
              <a:pathLst>
                <a:path w="12176" h="200511" fill="none" extrusionOk="0">
                  <a:moveTo>
                    <a:pt x="11175" y="200510"/>
                  </a:moveTo>
                  <a:lnTo>
                    <a:pt x="1001" y="200510"/>
                  </a:lnTo>
                  <a:cubicBezTo>
                    <a:pt x="434" y="200510"/>
                    <a:pt x="0" y="200043"/>
                    <a:pt x="0" y="199510"/>
                  </a:cubicBezTo>
                  <a:lnTo>
                    <a:pt x="0" y="6071"/>
                  </a:lnTo>
                  <a:cubicBezTo>
                    <a:pt x="0" y="2702"/>
                    <a:pt x="2736" y="0"/>
                    <a:pt x="6071" y="0"/>
                  </a:cubicBezTo>
                  <a:lnTo>
                    <a:pt x="6071" y="0"/>
                  </a:lnTo>
                  <a:cubicBezTo>
                    <a:pt x="9440" y="0"/>
                    <a:pt x="12176" y="2702"/>
                    <a:pt x="12176" y="6071"/>
                  </a:cubicBezTo>
                  <a:lnTo>
                    <a:pt x="12176" y="199510"/>
                  </a:lnTo>
                  <a:cubicBezTo>
                    <a:pt x="12142" y="200043"/>
                    <a:pt x="11709" y="200510"/>
                    <a:pt x="11175" y="20051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7" name="Google Shape;747;p33"/>
            <p:cNvSpPr/>
            <p:nvPr/>
          </p:nvSpPr>
          <p:spPr>
            <a:xfrm>
              <a:off x="3795375" y="1285525"/>
              <a:ext cx="176000" cy="4883525"/>
            </a:xfrm>
            <a:custGeom>
              <a:avLst/>
              <a:gdLst/>
              <a:ahLst/>
              <a:cxnLst/>
              <a:rect l="l" t="t" r="r" b="b"/>
              <a:pathLst>
                <a:path w="7040" h="195341" fill="none" extrusionOk="0">
                  <a:moveTo>
                    <a:pt x="6072" y="195340"/>
                  </a:moveTo>
                  <a:lnTo>
                    <a:pt x="968" y="195340"/>
                  </a:lnTo>
                  <a:cubicBezTo>
                    <a:pt x="434" y="195340"/>
                    <a:pt x="1" y="194907"/>
                    <a:pt x="1" y="194373"/>
                  </a:cubicBezTo>
                  <a:lnTo>
                    <a:pt x="1" y="3537"/>
                  </a:lnTo>
                  <a:cubicBezTo>
                    <a:pt x="1" y="1568"/>
                    <a:pt x="1569" y="1"/>
                    <a:pt x="3503" y="1"/>
                  </a:cubicBezTo>
                  <a:lnTo>
                    <a:pt x="3503" y="1"/>
                  </a:lnTo>
                  <a:cubicBezTo>
                    <a:pt x="5471" y="1"/>
                    <a:pt x="7039" y="1568"/>
                    <a:pt x="7039" y="3537"/>
                  </a:cubicBezTo>
                  <a:lnTo>
                    <a:pt x="7039" y="194373"/>
                  </a:lnTo>
                  <a:cubicBezTo>
                    <a:pt x="7039" y="194907"/>
                    <a:pt x="6605" y="195340"/>
                    <a:pt x="6072" y="19534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8" name="Google Shape;748;p33"/>
            <p:cNvSpPr/>
            <p:nvPr/>
          </p:nvSpPr>
          <p:spPr>
            <a:xfrm>
              <a:off x="3858750" y="1349750"/>
              <a:ext cx="49225" cy="4755075"/>
            </a:xfrm>
            <a:custGeom>
              <a:avLst/>
              <a:gdLst/>
              <a:ahLst/>
              <a:cxnLst/>
              <a:rect l="l" t="t" r="r" b="b"/>
              <a:pathLst>
                <a:path w="1969" h="190203" fill="none" extrusionOk="0">
                  <a:moveTo>
                    <a:pt x="968" y="190203"/>
                  </a:moveTo>
                  <a:lnTo>
                    <a:pt x="968" y="190203"/>
                  </a:lnTo>
                  <a:cubicBezTo>
                    <a:pt x="435" y="190203"/>
                    <a:pt x="1" y="189769"/>
                    <a:pt x="1" y="189236"/>
                  </a:cubicBezTo>
                  <a:lnTo>
                    <a:pt x="1" y="1001"/>
                  </a:lnTo>
                  <a:cubicBezTo>
                    <a:pt x="1" y="434"/>
                    <a:pt x="435" y="0"/>
                    <a:pt x="968" y="0"/>
                  </a:cubicBezTo>
                  <a:lnTo>
                    <a:pt x="968" y="0"/>
                  </a:lnTo>
                  <a:cubicBezTo>
                    <a:pt x="1502" y="0"/>
                    <a:pt x="1936" y="434"/>
                    <a:pt x="1936" y="1001"/>
                  </a:cubicBezTo>
                  <a:lnTo>
                    <a:pt x="1936" y="189236"/>
                  </a:lnTo>
                  <a:cubicBezTo>
                    <a:pt x="1969" y="189769"/>
                    <a:pt x="1502" y="190203"/>
                    <a:pt x="968" y="19020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49" name="Google Shape;749;p33"/>
          <p:cNvSpPr/>
          <p:nvPr/>
        </p:nvSpPr>
        <p:spPr>
          <a:xfrm>
            <a:off x="11459800" y="-684601"/>
            <a:ext cx="1464400" cy="1464400"/>
          </a:xfrm>
          <a:prstGeom prst="ellipse">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50" name="Google Shape;750;p33"/>
          <p:cNvSpPr/>
          <p:nvPr/>
        </p:nvSpPr>
        <p:spPr>
          <a:xfrm>
            <a:off x="-598272" y="6184983"/>
            <a:ext cx="1518800" cy="1518800"/>
          </a:xfrm>
          <a:prstGeom prst="ellipse">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52" name="Google Shape;752;p33"/>
          <p:cNvSpPr/>
          <p:nvPr/>
        </p:nvSpPr>
        <p:spPr>
          <a:xfrm rot="-6198446">
            <a:off x="8944729" y="-1494217"/>
            <a:ext cx="5285137" cy="2731832"/>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8421022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Layout Personalizado">
    <p:spTree>
      <p:nvGrpSpPr>
        <p:cNvPr id="1" name=""/>
        <p:cNvGrpSpPr/>
        <p:nvPr/>
      </p:nvGrpSpPr>
      <p:grpSpPr>
        <a:xfrm>
          <a:off x="0" y="0"/>
          <a:ext cx="0" cy="0"/>
          <a:chOff x="0" y="0"/>
          <a:chExt cx="0" cy="0"/>
        </a:xfrm>
      </p:grpSpPr>
      <p:sp>
        <p:nvSpPr>
          <p:cNvPr id="9" name="Título 8">
            <a:extLst>
              <a:ext uri="{FF2B5EF4-FFF2-40B4-BE49-F238E27FC236}">
                <a16:creationId xmlns:a16="http://schemas.microsoft.com/office/drawing/2014/main" id="{680DEEBC-B219-2FA4-2970-61F2D2802CE5}"/>
              </a:ext>
            </a:extLst>
          </p:cNvPr>
          <p:cNvSpPr>
            <a:spLocks noGrp="1"/>
          </p:cNvSpPr>
          <p:nvPr>
            <p:ph type="title"/>
          </p:nvPr>
        </p:nvSpPr>
        <p:spPr>
          <a:xfrm>
            <a:off x="2055688" y="2235199"/>
            <a:ext cx="8080624" cy="2387599"/>
          </a:xfrm>
          <a:solidFill>
            <a:schemeClr val="accent3">
              <a:alpha val="72000"/>
            </a:schemeClr>
          </a:solidFill>
        </p:spPr>
        <p:style>
          <a:lnRef idx="0">
            <a:scrgbClr r="0" g="0" b="0"/>
          </a:lnRef>
          <a:fillRef idx="0">
            <a:scrgbClr r="0" g="0" b="0"/>
          </a:fillRef>
          <a:effectRef idx="0">
            <a:scrgbClr r="0" g="0" b="0"/>
          </a:effectRef>
          <a:fontRef idx="minor">
            <a:schemeClr val="lt1"/>
          </a:fontRef>
        </p:style>
        <p:txBody>
          <a:bodyPr spcFirstLastPara="1" wrap="square" lIns="0" tIns="0" rIns="0" bIns="0" anchor="ctr" anchorCtr="0">
            <a:noAutofit/>
          </a:bodyPr>
          <a:lstStyle>
            <a:lvl1pPr>
              <a:defRPr lang="pt-BR" sz="4400" kern="0">
                <a:solidFill>
                  <a:schemeClr val="accent6">
                    <a:lumMod val="20000"/>
                    <a:lumOff val="80000"/>
                  </a:schemeClr>
                </a:solidFill>
              </a:defRPr>
            </a:lvl1pPr>
          </a:lstStyle>
          <a:p>
            <a:pPr marL="0" lvl="0" defTabSz="914400" latinLnBrk="0"/>
            <a:r>
              <a:rPr lang="pt-BR" dirty="0"/>
              <a:t>Clique para editar o título Mestre</a:t>
            </a:r>
          </a:p>
        </p:txBody>
      </p:sp>
      <p:sp>
        <p:nvSpPr>
          <p:cNvPr id="3" name="Espaço Reservado para Número de Slide 2">
            <a:extLst>
              <a:ext uri="{FF2B5EF4-FFF2-40B4-BE49-F238E27FC236}">
                <a16:creationId xmlns:a16="http://schemas.microsoft.com/office/drawing/2014/main" id="{49CD3CE8-5F13-3891-FCCA-3B8DD2DA00D0}"/>
              </a:ext>
            </a:extLst>
          </p:cNvPr>
          <p:cNvSpPr>
            <a:spLocks noGrp="1"/>
          </p:cNvSpPr>
          <p:nvPr>
            <p:ph type="sldNum" idx="10"/>
          </p:nvPr>
        </p:nvSpPr>
        <p:spPr/>
        <p:txBody>
          <a:bodyPr/>
          <a:lstStyle/>
          <a:p>
            <a:fld id="{54247FB7-679E-41F1-BBF5-3E620AEEBB4C}" type="slidenum">
              <a:rPr lang="pt-BR" smtClean="0"/>
              <a:t>‹nº›</a:t>
            </a:fld>
            <a:endParaRPr lang="pt-BR"/>
          </a:p>
        </p:txBody>
      </p:sp>
    </p:spTree>
    <p:extLst>
      <p:ext uri="{BB962C8B-B14F-4D97-AF65-F5344CB8AC3E}">
        <p14:creationId xmlns:p14="http://schemas.microsoft.com/office/powerpoint/2010/main" val="216697820"/>
      </p:ext>
    </p:extLst>
  </p:cSld>
  <p:clrMapOvr>
    <a:masterClrMapping/>
  </p:clrMapOvr>
  <p:transition>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body 2">
  <p:cSld name="Title and body 2">
    <p:spTree>
      <p:nvGrpSpPr>
        <p:cNvPr id="1" name="Shape 636"/>
        <p:cNvGrpSpPr/>
        <p:nvPr/>
      </p:nvGrpSpPr>
      <p:grpSpPr>
        <a:xfrm>
          <a:off x="0" y="0"/>
          <a:ext cx="0" cy="0"/>
          <a:chOff x="0" y="0"/>
          <a:chExt cx="0" cy="0"/>
        </a:xfrm>
      </p:grpSpPr>
      <p:sp>
        <p:nvSpPr>
          <p:cNvPr id="637" name="Google Shape;637;p30"/>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600">
                <a:latin typeface="Jost Medium" pitchFamily="2" charset="0"/>
                <a:ea typeface="Jost Medium" pitchFamily="2" charset="0"/>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pt-BR" dirty="0"/>
              <a:t>Clique para editar o título Mestre</a:t>
            </a:r>
            <a:endParaRPr dirty="0"/>
          </a:p>
        </p:txBody>
      </p:sp>
      <p:sp>
        <p:nvSpPr>
          <p:cNvPr id="638" name="Google Shape;638;p30"/>
          <p:cNvSpPr txBox="1">
            <a:spLocks noGrp="1"/>
          </p:cNvSpPr>
          <p:nvPr>
            <p:ph type="body" idx="1"/>
          </p:nvPr>
        </p:nvSpPr>
        <p:spPr>
          <a:xfrm>
            <a:off x="960000" y="1403133"/>
            <a:ext cx="10272000" cy="4735600"/>
          </a:xfrm>
          <a:prstGeom prst="rect">
            <a:avLst/>
          </a:prstGeom>
        </p:spPr>
        <p:txBody>
          <a:bodyPr spcFirstLastPara="1" wrap="square" lIns="91425" tIns="91425" rIns="91425" bIns="91425" anchor="t" anchorCtr="0">
            <a:normAutofit/>
          </a:bodyPr>
          <a:lstStyle>
            <a:lvl1pPr marL="609585" lvl="0" indent="-423323" rtl="0">
              <a:lnSpc>
                <a:spcPct val="100000"/>
              </a:lnSpc>
              <a:spcBef>
                <a:spcPts val="0"/>
              </a:spcBef>
              <a:spcAft>
                <a:spcPts val="600"/>
              </a:spcAft>
              <a:buSzPts val="1400"/>
              <a:buFont typeface="Nunito Light"/>
              <a:buChar char="●"/>
              <a:defRPr sz="2400">
                <a:latin typeface="Figtree" pitchFamily="2" charset="0"/>
              </a:defRPr>
            </a:lvl1pPr>
            <a:lvl2pPr marL="1219170" lvl="1" indent="-423323" rtl="0">
              <a:lnSpc>
                <a:spcPct val="100000"/>
              </a:lnSpc>
              <a:spcBef>
                <a:spcPts val="0"/>
              </a:spcBef>
              <a:spcAft>
                <a:spcPts val="1200"/>
              </a:spcAft>
              <a:buSzPts val="1400"/>
              <a:buFont typeface="Nunito Light"/>
              <a:buChar char="○"/>
              <a:defRPr sz="2000">
                <a:latin typeface="Figtree" pitchFamily="2" charset="0"/>
              </a:defRPr>
            </a:lvl2pPr>
            <a:lvl3pPr marL="1828754" lvl="2" indent="-423323" rtl="0">
              <a:lnSpc>
                <a:spcPct val="100000"/>
              </a:lnSpc>
              <a:spcBef>
                <a:spcPts val="0"/>
              </a:spcBef>
              <a:spcAft>
                <a:spcPts val="0"/>
              </a:spcAft>
              <a:buSzPts val="1400"/>
              <a:buFont typeface="Nunito Light"/>
              <a:buChar char="■"/>
              <a:defRPr/>
            </a:lvl3pPr>
            <a:lvl4pPr marL="2438339" lvl="3" indent="-423323" rtl="0">
              <a:lnSpc>
                <a:spcPct val="100000"/>
              </a:lnSpc>
              <a:spcBef>
                <a:spcPts val="0"/>
              </a:spcBef>
              <a:spcAft>
                <a:spcPts val="0"/>
              </a:spcAft>
              <a:buSzPts val="1400"/>
              <a:buFont typeface="Nunito Light"/>
              <a:buChar char="●"/>
              <a:defRPr/>
            </a:lvl4pPr>
            <a:lvl5pPr marL="3047924" lvl="4" indent="-423323" rtl="0">
              <a:lnSpc>
                <a:spcPct val="100000"/>
              </a:lnSpc>
              <a:spcBef>
                <a:spcPts val="0"/>
              </a:spcBef>
              <a:spcAft>
                <a:spcPts val="0"/>
              </a:spcAft>
              <a:buSzPts val="1400"/>
              <a:buFont typeface="Nunito Light"/>
              <a:buChar char="○"/>
              <a:defRPr/>
            </a:lvl5pPr>
            <a:lvl6pPr marL="3657509" lvl="5" indent="-423323" rtl="0">
              <a:lnSpc>
                <a:spcPct val="100000"/>
              </a:lnSpc>
              <a:spcBef>
                <a:spcPts val="0"/>
              </a:spcBef>
              <a:spcAft>
                <a:spcPts val="0"/>
              </a:spcAft>
              <a:buSzPts val="1400"/>
              <a:buFont typeface="Nunito Light"/>
              <a:buChar char="■"/>
              <a:defRPr/>
            </a:lvl6pPr>
            <a:lvl7pPr marL="4267093" lvl="6" indent="-423323" rtl="0">
              <a:lnSpc>
                <a:spcPct val="100000"/>
              </a:lnSpc>
              <a:spcBef>
                <a:spcPts val="0"/>
              </a:spcBef>
              <a:spcAft>
                <a:spcPts val="0"/>
              </a:spcAft>
              <a:buSzPts val="1400"/>
              <a:buFont typeface="Nunito Light"/>
              <a:buChar char="●"/>
              <a:defRPr/>
            </a:lvl7pPr>
            <a:lvl8pPr marL="4876678" lvl="7" indent="-423323" rtl="0">
              <a:lnSpc>
                <a:spcPct val="100000"/>
              </a:lnSpc>
              <a:spcBef>
                <a:spcPts val="0"/>
              </a:spcBef>
              <a:spcAft>
                <a:spcPts val="0"/>
              </a:spcAft>
              <a:buSzPts val="1400"/>
              <a:buFont typeface="Nunito Light"/>
              <a:buChar char="○"/>
              <a:defRPr/>
            </a:lvl8pPr>
            <a:lvl9pPr marL="5486263" lvl="8" indent="-423323" rtl="0">
              <a:lnSpc>
                <a:spcPct val="100000"/>
              </a:lnSpc>
              <a:spcBef>
                <a:spcPts val="0"/>
              </a:spcBef>
              <a:spcAft>
                <a:spcPts val="0"/>
              </a:spcAft>
              <a:buSzPts val="1400"/>
              <a:buFont typeface="Nunito Light"/>
              <a:buChar char="■"/>
              <a:defRPr/>
            </a:lvl9pPr>
          </a:lstStyle>
          <a:p>
            <a:pPr lvl="0"/>
            <a:r>
              <a:rPr lang="pt-BR" dirty="0"/>
              <a:t>Clique para editar os estilos de texto Mestres</a:t>
            </a:r>
          </a:p>
          <a:p>
            <a:pPr lvl="1"/>
            <a:r>
              <a:rPr lang="pt-BR" dirty="0"/>
              <a:t>Segundo nível</a:t>
            </a:r>
          </a:p>
        </p:txBody>
      </p:sp>
      <p:sp>
        <p:nvSpPr>
          <p:cNvPr id="639" name="Google Shape;639;p30"/>
          <p:cNvSpPr/>
          <p:nvPr/>
        </p:nvSpPr>
        <p:spPr>
          <a:xfrm>
            <a:off x="-1342767" y="-1338667"/>
            <a:ext cx="2130000" cy="2130000"/>
          </a:xfrm>
          <a:prstGeom prst="ellipse">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0" name="Google Shape;640;p30"/>
          <p:cNvSpPr/>
          <p:nvPr/>
        </p:nvSpPr>
        <p:spPr>
          <a:xfrm rot="-7843478">
            <a:off x="7638415" y="-1089143"/>
            <a:ext cx="5285496" cy="2732017"/>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1" name="Google Shape;641;p30"/>
          <p:cNvSpPr/>
          <p:nvPr/>
        </p:nvSpPr>
        <p:spPr>
          <a:xfrm rot="-8100000">
            <a:off x="-3319805" y="5039888"/>
            <a:ext cx="5285080" cy="2731803"/>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2" name="Google Shape;642;p30"/>
          <p:cNvSpPr/>
          <p:nvPr/>
        </p:nvSpPr>
        <p:spPr>
          <a:xfrm rot="919150">
            <a:off x="-3921583" y="-1695717"/>
            <a:ext cx="5285801" cy="2732175"/>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3" name="Google Shape;643;p30"/>
          <p:cNvSpPr/>
          <p:nvPr/>
        </p:nvSpPr>
        <p:spPr>
          <a:xfrm rot="-9241652">
            <a:off x="10458107" y="5794290"/>
            <a:ext cx="5285309" cy="2731921"/>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4" name="Google Shape;644;p30"/>
          <p:cNvSpPr/>
          <p:nvPr/>
        </p:nvSpPr>
        <p:spPr>
          <a:xfrm>
            <a:off x="10606567" y="6420833"/>
            <a:ext cx="2130000" cy="2130000"/>
          </a:xfrm>
          <a:prstGeom prst="ellipse">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5791309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2" userDrawn="1">
  <p:cSld name="Title only 2">
    <p:spTree>
      <p:nvGrpSpPr>
        <p:cNvPr id="1" name="Shape 237"/>
        <p:cNvGrpSpPr/>
        <p:nvPr/>
      </p:nvGrpSpPr>
      <p:grpSpPr>
        <a:xfrm>
          <a:off x="0" y="0"/>
          <a:ext cx="0" cy="0"/>
          <a:chOff x="0" y="0"/>
          <a:chExt cx="0" cy="0"/>
        </a:xfrm>
      </p:grpSpPr>
      <p:sp>
        <p:nvSpPr>
          <p:cNvPr id="239" name="Google Shape;239;p14"/>
          <p:cNvSpPr/>
          <p:nvPr/>
        </p:nvSpPr>
        <p:spPr>
          <a:xfrm rot="-4758540" flipH="1">
            <a:off x="-839318" y="320948"/>
            <a:ext cx="2184131" cy="1128955"/>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40" name="Google Shape;240;p14"/>
          <p:cNvSpPr/>
          <p:nvPr/>
        </p:nvSpPr>
        <p:spPr>
          <a:xfrm rot="6478794" flipH="1">
            <a:off x="10573317" y="5819287"/>
            <a:ext cx="2107671" cy="1089432"/>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41" name="Google Shape;241;p14"/>
          <p:cNvGrpSpPr/>
          <p:nvPr/>
        </p:nvGrpSpPr>
        <p:grpSpPr>
          <a:xfrm rot="-9123134">
            <a:off x="12421841" y="-5675313"/>
            <a:ext cx="1689875" cy="7047081"/>
            <a:chOff x="3030675" y="511650"/>
            <a:chExt cx="1705400" cy="6431275"/>
          </a:xfrm>
        </p:grpSpPr>
        <p:sp>
          <p:nvSpPr>
            <p:cNvPr id="242" name="Google Shape;242;p14"/>
            <p:cNvSpPr/>
            <p:nvPr/>
          </p:nvSpPr>
          <p:spPr>
            <a:xfrm>
              <a:off x="3030675" y="511650"/>
              <a:ext cx="1705400" cy="6431275"/>
            </a:xfrm>
            <a:custGeom>
              <a:avLst/>
              <a:gdLst/>
              <a:ahLst/>
              <a:cxnLst/>
              <a:rect l="l" t="t" r="r" b="b"/>
              <a:pathLst>
                <a:path w="68216" h="257251" fill="none" extrusionOk="0">
                  <a:moveTo>
                    <a:pt x="67248" y="257251"/>
                  </a:moveTo>
                  <a:lnTo>
                    <a:pt x="968" y="257251"/>
                  </a:lnTo>
                  <a:cubicBezTo>
                    <a:pt x="434" y="257251"/>
                    <a:pt x="0" y="256817"/>
                    <a:pt x="0" y="256284"/>
                  </a:cubicBezTo>
                  <a:lnTo>
                    <a:pt x="0" y="34091"/>
                  </a:lnTo>
                  <a:cubicBezTo>
                    <a:pt x="0" y="15278"/>
                    <a:pt x="15278" y="0"/>
                    <a:pt x="34091" y="0"/>
                  </a:cubicBezTo>
                  <a:lnTo>
                    <a:pt x="34091" y="0"/>
                  </a:lnTo>
                  <a:cubicBezTo>
                    <a:pt x="52938" y="0"/>
                    <a:pt x="68216" y="15278"/>
                    <a:pt x="68216" y="34091"/>
                  </a:cubicBezTo>
                  <a:lnTo>
                    <a:pt x="68216" y="256284"/>
                  </a:lnTo>
                  <a:cubicBezTo>
                    <a:pt x="68216" y="256817"/>
                    <a:pt x="67782" y="257251"/>
                    <a:pt x="67248" y="25725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 name="Google Shape;243;p14"/>
            <p:cNvSpPr/>
            <p:nvPr/>
          </p:nvSpPr>
          <p:spPr>
            <a:xfrm>
              <a:off x="3094050" y="575850"/>
              <a:ext cx="1577825" cy="6302875"/>
            </a:xfrm>
            <a:custGeom>
              <a:avLst/>
              <a:gdLst/>
              <a:ahLst/>
              <a:cxnLst/>
              <a:rect l="l" t="t" r="r" b="b"/>
              <a:pathLst>
                <a:path w="63113" h="252115" fill="none" extrusionOk="0">
                  <a:moveTo>
                    <a:pt x="62145" y="252114"/>
                  </a:moveTo>
                  <a:lnTo>
                    <a:pt x="968" y="252114"/>
                  </a:lnTo>
                  <a:cubicBezTo>
                    <a:pt x="434" y="252114"/>
                    <a:pt x="0" y="251681"/>
                    <a:pt x="0" y="251147"/>
                  </a:cubicBezTo>
                  <a:lnTo>
                    <a:pt x="0" y="31557"/>
                  </a:lnTo>
                  <a:cubicBezTo>
                    <a:pt x="0" y="14144"/>
                    <a:pt x="14144" y="1"/>
                    <a:pt x="31556" y="1"/>
                  </a:cubicBezTo>
                  <a:lnTo>
                    <a:pt x="31556" y="1"/>
                  </a:lnTo>
                  <a:cubicBezTo>
                    <a:pt x="49002" y="1"/>
                    <a:pt x="63112" y="14144"/>
                    <a:pt x="63112" y="31557"/>
                  </a:cubicBezTo>
                  <a:lnTo>
                    <a:pt x="63112" y="251147"/>
                  </a:lnTo>
                  <a:cubicBezTo>
                    <a:pt x="63112" y="251681"/>
                    <a:pt x="62678" y="252114"/>
                    <a:pt x="62145" y="25211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 name="Google Shape;244;p14"/>
            <p:cNvSpPr/>
            <p:nvPr/>
          </p:nvSpPr>
          <p:spPr>
            <a:xfrm>
              <a:off x="3158250" y="640900"/>
              <a:ext cx="1450225" cy="6173600"/>
            </a:xfrm>
            <a:custGeom>
              <a:avLst/>
              <a:gdLst/>
              <a:ahLst/>
              <a:cxnLst/>
              <a:rect l="l" t="t" r="r" b="b"/>
              <a:pathLst>
                <a:path w="58009" h="246944" fill="none" extrusionOk="0">
                  <a:moveTo>
                    <a:pt x="57042" y="246944"/>
                  </a:moveTo>
                  <a:lnTo>
                    <a:pt x="968" y="246944"/>
                  </a:lnTo>
                  <a:cubicBezTo>
                    <a:pt x="435" y="246944"/>
                    <a:pt x="1" y="246510"/>
                    <a:pt x="1" y="245943"/>
                  </a:cubicBezTo>
                  <a:lnTo>
                    <a:pt x="1" y="28988"/>
                  </a:lnTo>
                  <a:cubicBezTo>
                    <a:pt x="1" y="12976"/>
                    <a:pt x="12977" y="1"/>
                    <a:pt x="28988" y="1"/>
                  </a:cubicBezTo>
                  <a:lnTo>
                    <a:pt x="28988" y="1"/>
                  </a:lnTo>
                  <a:cubicBezTo>
                    <a:pt x="45033" y="1"/>
                    <a:pt x="58009" y="12976"/>
                    <a:pt x="58009" y="28988"/>
                  </a:cubicBezTo>
                  <a:lnTo>
                    <a:pt x="58009" y="245943"/>
                  </a:lnTo>
                  <a:cubicBezTo>
                    <a:pt x="58009" y="246477"/>
                    <a:pt x="57575" y="246944"/>
                    <a:pt x="57042" y="24694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5" name="Google Shape;245;p14"/>
            <p:cNvSpPr/>
            <p:nvPr/>
          </p:nvSpPr>
          <p:spPr>
            <a:xfrm>
              <a:off x="3221650" y="705125"/>
              <a:ext cx="1323450" cy="6044350"/>
            </a:xfrm>
            <a:custGeom>
              <a:avLst/>
              <a:gdLst/>
              <a:ahLst/>
              <a:cxnLst/>
              <a:rect l="l" t="t" r="r" b="b"/>
              <a:pathLst>
                <a:path w="52938" h="241774" fill="none" extrusionOk="0">
                  <a:moveTo>
                    <a:pt x="51937" y="241773"/>
                  </a:moveTo>
                  <a:lnTo>
                    <a:pt x="967" y="241773"/>
                  </a:lnTo>
                  <a:cubicBezTo>
                    <a:pt x="434" y="241773"/>
                    <a:pt x="0" y="241339"/>
                    <a:pt x="0" y="240806"/>
                  </a:cubicBezTo>
                  <a:lnTo>
                    <a:pt x="0" y="26452"/>
                  </a:lnTo>
                  <a:cubicBezTo>
                    <a:pt x="0" y="11842"/>
                    <a:pt x="11842" y="0"/>
                    <a:pt x="26452" y="0"/>
                  </a:cubicBezTo>
                  <a:lnTo>
                    <a:pt x="26452" y="0"/>
                  </a:lnTo>
                  <a:cubicBezTo>
                    <a:pt x="41096" y="0"/>
                    <a:pt x="52938" y="11842"/>
                    <a:pt x="52938" y="26452"/>
                  </a:cubicBezTo>
                  <a:lnTo>
                    <a:pt x="52938" y="240806"/>
                  </a:lnTo>
                  <a:cubicBezTo>
                    <a:pt x="52938" y="241339"/>
                    <a:pt x="52504" y="241773"/>
                    <a:pt x="51937" y="24177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6" name="Google Shape;246;p14"/>
            <p:cNvSpPr/>
            <p:nvPr/>
          </p:nvSpPr>
          <p:spPr>
            <a:xfrm>
              <a:off x="3285025" y="769325"/>
              <a:ext cx="1195875" cy="5915925"/>
            </a:xfrm>
            <a:custGeom>
              <a:avLst/>
              <a:gdLst/>
              <a:ahLst/>
              <a:cxnLst/>
              <a:rect l="l" t="t" r="r" b="b"/>
              <a:pathLst>
                <a:path w="47835" h="236637" fill="none" extrusionOk="0">
                  <a:moveTo>
                    <a:pt x="46867" y="236637"/>
                  </a:moveTo>
                  <a:lnTo>
                    <a:pt x="1001" y="236637"/>
                  </a:lnTo>
                  <a:cubicBezTo>
                    <a:pt x="467" y="236637"/>
                    <a:pt x="0" y="236203"/>
                    <a:pt x="0" y="235669"/>
                  </a:cubicBezTo>
                  <a:lnTo>
                    <a:pt x="0" y="23918"/>
                  </a:lnTo>
                  <a:cubicBezTo>
                    <a:pt x="0" y="10708"/>
                    <a:pt x="10708" y="1"/>
                    <a:pt x="23917" y="1"/>
                  </a:cubicBezTo>
                  <a:lnTo>
                    <a:pt x="23917" y="1"/>
                  </a:lnTo>
                  <a:cubicBezTo>
                    <a:pt x="37127" y="1"/>
                    <a:pt x="47834" y="10708"/>
                    <a:pt x="47834" y="23918"/>
                  </a:cubicBezTo>
                  <a:lnTo>
                    <a:pt x="47834" y="235669"/>
                  </a:lnTo>
                  <a:cubicBezTo>
                    <a:pt x="47834" y="236203"/>
                    <a:pt x="47401" y="236637"/>
                    <a:pt x="46867" y="236637"/>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7" name="Google Shape;247;p14"/>
            <p:cNvSpPr/>
            <p:nvPr/>
          </p:nvSpPr>
          <p:spPr>
            <a:xfrm>
              <a:off x="3349225" y="834375"/>
              <a:ext cx="1068300" cy="5786675"/>
            </a:xfrm>
            <a:custGeom>
              <a:avLst/>
              <a:gdLst/>
              <a:ahLst/>
              <a:cxnLst/>
              <a:rect l="l" t="t" r="r" b="b"/>
              <a:pathLst>
                <a:path w="42732" h="231467" fill="none" extrusionOk="0">
                  <a:moveTo>
                    <a:pt x="41764" y="231466"/>
                  </a:moveTo>
                  <a:lnTo>
                    <a:pt x="968" y="231466"/>
                  </a:lnTo>
                  <a:cubicBezTo>
                    <a:pt x="434" y="231466"/>
                    <a:pt x="1" y="231032"/>
                    <a:pt x="1" y="230465"/>
                  </a:cubicBezTo>
                  <a:lnTo>
                    <a:pt x="1" y="21349"/>
                  </a:lnTo>
                  <a:cubicBezTo>
                    <a:pt x="1" y="9541"/>
                    <a:pt x="9574" y="0"/>
                    <a:pt x="21349" y="0"/>
                  </a:cubicBezTo>
                  <a:lnTo>
                    <a:pt x="21349" y="0"/>
                  </a:lnTo>
                  <a:cubicBezTo>
                    <a:pt x="33158" y="0"/>
                    <a:pt x="42731" y="9541"/>
                    <a:pt x="42731" y="21349"/>
                  </a:cubicBezTo>
                  <a:lnTo>
                    <a:pt x="42731" y="230465"/>
                  </a:lnTo>
                  <a:cubicBezTo>
                    <a:pt x="42731" y="231032"/>
                    <a:pt x="42298" y="231466"/>
                    <a:pt x="41764" y="23146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8" name="Google Shape;248;p14"/>
            <p:cNvSpPr/>
            <p:nvPr/>
          </p:nvSpPr>
          <p:spPr>
            <a:xfrm>
              <a:off x="3412600" y="898575"/>
              <a:ext cx="940700" cy="5657425"/>
            </a:xfrm>
            <a:custGeom>
              <a:avLst/>
              <a:gdLst/>
              <a:ahLst/>
              <a:cxnLst/>
              <a:rect l="l" t="t" r="r" b="b"/>
              <a:pathLst>
                <a:path w="37628" h="226297" fill="none" extrusionOk="0">
                  <a:moveTo>
                    <a:pt x="36660" y="226296"/>
                  </a:moveTo>
                  <a:lnTo>
                    <a:pt x="968" y="226296"/>
                  </a:lnTo>
                  <a:cubicBezTo>
                    <a:pt x="434" y="226296"/>
                    <a:pt x="1" y="225863"/>
                    <a:pt x="1" y="225329"/>
                  </a:cubicBezTo>
                  <a:lnTo>
                    <a:pt x="1" y="18814"/>
                  </a:lnTo>
                  <a:cubicBezTo>
                    <a:pt x="1" y="8440"/>
                    <a:pt x="8440" y="1"/>
                    <a:pt x="18814" y="1"/>
                  </a:cubicBezTo>
                  <a:lnTo>
                    <a:pt x="18814" y="1"/>
                  </a:lnTo>
                  <a:cubicBezTo>
                    <a:pt x="29222" y="1"/>
                    <a:pt x="37628" y="8440"/>
                    <a:pt x="37628" y="18814"/>
                  </a:cubicBezTo>
                  <a:lnTo>
                    <a:pt x="37628" y="225329"/>
                  </a:lnTo>
                  <a:cubicBezTo>
                    <a:pt x="37628" y="225863"/>
                    <a:pt x="37194" y="226296"/>
                    <a:pt x="36660" y="22629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9" name="Google Shape;249;p14"/>
            <p:cNvSpPr/>
            <p:nvPr/>
          </p:nvSpPr>
          <p:spPr>
            <a:xfrm>
              <a:off x="3476825" y="962800"/>
              <a:ext cx="813100" cy="5528975"/>
            </a:xfrm>
            <a:custGeom>
              <a:avLst/>
              <a:gdLst/>
              <a:ahLst/>
              <a:cxnLst/>
              <a:rect l="l" t="t" r="r" b="b"/>
              <a:pathLst>
                <a:path w="32524" h="221159" fill="none" extrusionOk="0">
                  <a:moveTo>
                    <a:pt x="31556" y="221159"/>
                  </a:moveTo>
                  <a:lnTo>
                    <a:pt x="968" y="221159"/>
                  </a:lnTo>
                  <a:cubicBezTo>
                    <a:pt x="434" y="221159"/>
                    <a:pt x="0" y="220725"/>
                    <a:pt x="0" y="220191"/>
                  </a:cubicBezTo>
                  <a:lnTo>
                    <a:pt x="0" y="16279"/>
                  </a:lnTo>
                  <a:cubicBezTo>
                    <a:pt x="0" y="7306"/>
                    <a:pt x="7272" y="0"/>
                    <a:pt x="16245" y="0"/>
                  </a:cubicBezTo>
                  <a:lnTo>
                    <a:pt x="16245" y="0"/>
                  </a:lnTo>
                  <a:cubicBezTo>
                    <a:pt x="25252" y="0"/>
                    <a:pt x="32524" y="7306"/>
                    <a:pt x="32524" y="16279"/>
                  </a:cubicBezTo>
                  <a:lnTo>
                    <a:pt x="32524" y="220191"/>
                  </a:lnTo>
                  <a:cubicBezTo>
                    <a:pt x="32524" y="220725"/>
                    <a:pt x="32090" y="221159"/>
                    <a:pt x="31556" y="221159"/>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0" name="Google Shape;250;p14"/>
            <p:cNvSpPr/>
            <p:nvPr/>
          </p:nvSpPr>
          <p:spPr>
            <a:xfrm>
              <a:off x="3540200" y="1027850"/>
              <a:ext cx="686350" cy="5399725"/>
            </a:xfrm>
            <a:custGeom>
              <a:avLst/>
              <a:gdLst/>
              <a:ahLst/>
              <a:cxnLst/>
              <a:rect l="l" t="t" r="r" b="b"/>
              <a:pathLst>
                <a:path w="27454" h="215989" fill="none" extrusionOk="0">
                  <a:moveTo>
                    <a:pt x="26453" y="215988"/>
                  </a:moveTo>
                  <a:lnTo>
                    <a:pt x="968" y="215988"/>
                  </a:lnTo>
                  <a:cubicBezTo>
                    <a:pt x="434" y="215988"/>
                    <a:pt x="0" y="215521"/>
                    <a:pt x="0" y="214988"/>
                  </a:cubicBezTo>
                  <a:lnTo>
                    <a:pt x="0" y="13710"/>
                  </a:lnTo>
                  <a:cubicBezTo>
                    <a:pt x="0" y="6138"/>
                    <a:pt x="6138" y="0"/>
                    <a:pt x="13710" y="0"/>
                  </a:cubicBezTo>
                  <a:lnTo>
                    <a:pt x="13710" y="0"/>
                  </a:lnTo>
                  <a:cubicBezTo>
                    <a:pt x="21282" y="0"/>
                    <a:pt x="27420" y="6138"/>
                    <a:pt x="27420" y="13710"/>
                  </a:cubicBezTo>
                  <a:lnTo>
                    <a:pt x="27420" y="214988"/>
                  </a:lnTo>
                  <a:cubicBezTo>
                    <a:pt x="27453" y="215521"/>
                    <a:pt x="27020" y="215988"/>
                    <a:pt x="26453" y="21598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1" name="Google Shape;251;p14"/>
            <p:cNvSpPr/>
            <p:nvPr/>
          </p:nvSpPr>
          <p:spPr>
            <a:xfrm>
              <a:off x="3603575" y="1092050"/>
              <a:ext cx="558750" cy="5270475"/>
            </a:xfrm>
            <a:custGeom>
              <a:avLst/>
              <a:gdLst/>
              <a:ahLst/>
              <a:cxnLst/>
              <a:rect l="l" t="t" r="r" b="b"/>
              <a:pathLst>
                <a:path w="22350" h="210819" fill="none" extrusionOk="0">
                  <a:moveTo>
                    <a:pt x="21383" y="210818"/>
                  </a:moveTo>
                  <a:lnTo>
                    <a:pt x="1001" y="210818"/>
                  </a:lnTo>
                  <a:cubicBezTo>
                    <a:pt x="468" y="210818"/>
                    <a:pt x="1" y="210385"/>
                    <a:pt x="1" y="209851"/>
                  </a:cubicBezTo>
                  <a:lnTo>
                    <a:pt x="1" y="11175"/>
                  </a:lnTo>
                  <a:cubicBezTo>
                    <a:pt x="1" y="5004"/>
                    <a:pt x="5004" y="1"/>
                    <a:pt x="11175" y="1"/>
                  </a:cubicBezTo>
                  <a:lnTo>
                    <a:pt x="11175" y="1"/>
                  </a:lnTo>
                  <a:cubicBezTo>
                    <a:pt x="17346" y="1"/>
                    <a:pt x="22350" y="5004"/>
                    <a:pt x="22350" y="11175"/>
                  </a:cubicBezTo>
                  <a:lnTo>
                    <a:pt x="22350" y="209851"/>
                  </a:lnTo>
                  <a:cubicBezTo>
                    <a:pt x="22350" y="210385"/>
                    <a:pt x="21916" y="210818"/>
                    <a:pt x="21383" y="21081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2" name="Google Shape;252;p14"/>
            <p:cNvSpPr/>
            <p:nvPr/>
          </p:nvSpPr>
          <p:spPr>
            <a:xfrm>
              <a:off x="3667800" y="1156275"/>
              <a:ext cx="431150" cy="5142025"/>
            </a:xfrm>
            <a:custGeom>
              <a:avLst/>
              <a:gdLst/>
              <a:ahLst/>
              <a:cxnLst/>
              <a:rect l="l" t="t" r="r" b="b"/>
              <a:pathLst>
                <a:path w="17246" h="205681" fill="none" extrusionOk="0">
                  <a:moveTo>
                    <a:pt x="16278" y="205681"/>
                  </a:moveTo>
                  <a:lnTo>
                    <a:pt x="967" y="205681"/>
                  </a:lnTo>
                  <a:cubicBezTo>
                    <a:pt x="434" y="205681"/>
                    <a:pt x="0" y="205247"/>
                    <a:pt x="0" y="204714"/>
                  </a:cubicBezTo>
                  <a:lnTo>
                    <a:pt x="0" y="8640"/>
                  </a:lnTo>
                  <a:cubicBezTo>
                    <a:pt x="0" y="3870"/>
                    <a:pt x="3870" y="0"/>
                    <a:pt x="8606" y="0"/>
                  </a:cubicBezTo>
                  <a:lnTo>
                    <a:pt x="8606" y="0"/>
                  </a:lnTo>
                  <a:cubicBezTo>
                    <a:pt x="13376" y="0"/>
                    <a:pt x="17246" y="3870"/>
                    <a:pt x="17246" y="8640"/>
                  </a:cubicBezTo>
                  <a:lnTo>
                    <a:pt x="17246" y="204714"/>
                  </a:lnTo>
                  <a:cubicBezTo>
                    <a:pt x="17246" y="205247"/>
                    <a:pt x="16812" y="205681"/>
                    <a:pt x="16278" y="20568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3" name="Google Shape;253;p14"/>
            <p:cNvSpPr/>
            <p:nvPr/>
          </p:nvSpPr>
          <p:spPr>
            <a:xfrm>
              <a:off x="3731175" y="1221325"/>
              <a:ext cx="304400" cy="5012775"/>
            </a:xfrm>
            <a:custGeom>
              <a:avLst/>
              <a:gdLst/>
              <a:ahLst/>
              <a:cxnLst/>
              <a:rect l="l" t="t" r="r" b="b"/>
              <a:pathLst>
                <a:path w="12176" h="200511" fill="none" extrusionOk="0">
                  <a:moveTo>
                    <a:pt x="11175" y="200510"/>
                  </a:moveTo>
                  <a:lnTo>
                    <a:pt x="1001" y="200510"/>
                  </a:lnTo>
                  <a:cubicBezTo>
                    <a:pt x="434" y="200510"/>
                    <a:pt x="0" y="200043"/>
                    <a:pt x="0" y="199510"/>
                  </a:cubicBezTo>
                  <a:lnTo>
                    <a:pt x="0" y="6071"/>
                  </a:lnTo>
                  <a:cubicBezTo>
                    <a:pt x="0" y="2702"/>
                    <a:pt x="2736" y="0"/>
                    <a:pt x="6071" y="0"/>
                  </a:cubicBezTo>
                  <a:lnTo>
                    <a:pt x="6071" y="0"/>
                  </a:lnTo>
                  <a:cubicBezTo>
                    <a:pt x="9440" y="0"/>
                    <a:pt x="12176" y="2702"/>
                    <a:pt x="12176" y="6071"/>
                  </a:cubicBezTo>
                  <a:lnTo>
                    <a:pt x="12176" y="199510"/>
                  </a:lnTo>
                  <a:cubicBezTo>
                    <a:pt x="12142" y="200043"/>
                    <a:pt x="11709" y="200510"/>
                    <a:pt x="11175" y="20051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4" name="Google Shape;254;p14"/>
            <p:cNvSpPr/>
            <p:nvPr/>
          </p:nvSpPr>
          <p:spPr>
            <a:xfrm>
              <a:off x="3795375" y="1285525"/>
              <a:ext cx="176000" cy="4883525"/>
            </a:xfrm>
            <a:custGeom>
              <a:avLst/>
              <a:gdLst/>
              <a:ahLst/>
              <a:cxnLst/>
              <a:rect l="l" t="t" r="r" b="b"/>
              <a:pathLst>
                <a:path w="7040" h="195341" fill="none" extrusionOk="0">
                  <a:moveTo>
                    <a:pt x="6072" y="195340"/>
                  </a:moveTo>
                  <a:lnTo>
                    <a:pt x="968" y="195340"/>
                  </a:lnTo>
                  <a:cubicBezTo>
                    <a:pt x="434" y="195340"/>
                    <a:pt x="1" y="194907"/>
                    <a:pt x="1" y="194373"/>
                  </a:cubicBezTo>
                  <a:lnTo>
                    <a:pt x="1" y="3537"/>
                  </a:lnTo>
                  <a:cubicBezTo>
                    <a:pt x="1" y="1568"/>
                    <a:pt x="1569" y="1"/>
                    <a:pt x="3503" y="1"/>
                  </a:cubicBezTo>
                  <a:lnTo>
                    <a:pt x="3503" y="1"/>
                  </a:lnTo>
                  <a:cubicBezTo>
                    <a:pt x="5471" y="1"/>
                    <a:pt x="7039" y="1568"/>
                    <a:pt x="7039" y="3537"/>
                  </a:cubicBezTo>
                  <a:lnTo>
                    <a:pt x="7039" y="194373"/>
                  </a:lnTo>
                  <a:cubicBezTo>
                    <a:pt x="7039" y="194907"/>
                    <a:pt x="6605" y="195340"/>
                    <a:pt x="6072" y="19534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5" name="Google Shape;255;p14"/>
            <p:cNvSpPr/>
            <p:nvPr/>
          </p:nvSpPr>
          <p:spPr>
            <a:xfrm>
              <a:off x="3858750" y="1349750"/>
              <a:ext cx="49225" cy="4755075"/>
            </a:xfrm>
            <a:custGeom>
              <a:avLst/>
              <a:gdLst/>
              <a:ahLst/>
              <a:cxnLst/>
              <a:rect l="l" t="t" r="r" b="b"/>
              <a:pathLst>
                <a:path w="1969" h="190203" fill="none" extrusionOk="0">
                  <a:moveTo>
                    <a:pt x="968" y="190203"/>
                  </a:moveTo>
                  <a:lnTo>
                    <a:pt x="968" y="190203"/>
                  </a:lnTo>
                  <a:cubicBezTo>
                    <a:pt x="435" y="190203"/>
                    <a:pt x="1" y="189769"/>
                    <a:pt x="1" y="189236"/>
                  </a:cubicBezTo>
                  <a:lnTo>
                    <a:pt x="1" y="1001"/>
                  </a:lnTo>
                  <a:cubicBezTo>
                    <a:pt x="1" y="434"/>
                    <a:pt x="435" y="0"/>
                    <a:pt x="968" y="0"/>
                  </a:cubicBezTo>
                  <a:lnTo>
                    <a:pt x="968" y="0"/>
                  </a:lnTo>
                  <a:cubicBezTo>
                    <a:pt x="1502" y="0"/>
                    <a:pt x="1936" y="434"/>
                    <a:pt x="1936" y="1001"/>
                  </a:cubicBezTo>
                  <a:lnTo>
                    <a:pt x="1936" y="189236"/>
                  </a:lnTo>
                  <a:cubicBezTo>
                    <a:pt x="1969" y="189769"/>
                    <a:pt x="1502" y="190203"/>
                    <a:pt x="968" y="19020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56" name="Google Shape;256;p14"/>
          <p:cNvGrpSpPr/>
          <p:nvPr/>
        </p:nvGrpSpPr>
        <p:grpSpPr>
          <a:xfrm rot="2244948">
            <a:off x="-2247473" y="5336285"/>
            <a:ext cx="1689696" cy="7046767"/>
            <a:chOff x="3030675" y="511650"/>
            <a:chExt cx="1705400" cy="6431275"/>
          </a:xfrm>
        </p:grpSpPr>
        <p:sp>
          <p:nvSpPr>
            <p:cNvPr id="257" name="Google Shape;257;p14"/>
            <p:cNvSpPr/>
            <p:nvPr/>
          </p:nvSpPr>
          <p:spPr>
            <a:xfrm>
              <a:off x="3030675" y="511650"/>
              <a:ext cx="1705400" cy="6431275"/>
            </a:xfrm>
            <a:custGeom>
              <a:avLst/>
              <a:gdLst/>
              <a:ahLst/>
              <a:cxnLst/>
              <a:rect l="l" t="t" r="r" b="b"/>
              <a:pathLst>
                <a:path w="68216" h="257251" fill="none" extrusionOk="0">
                  <a:moveTo>
                    <a:pt x="67248" y="257251"/>
                  </a:moveTo>
                  <a:lnTo>
                    <a:pt x="968" y="257251"/>
                  </a:lnTo>
                  <a:cubicBezTo>
                    <a:pt x="434" y="257251"/>
                    <a:pt x="0" y="256817"/>
                    <a:pt x="0" y="256284"/>
                  </a:cubicBezTo>
                  <a:lnTo>
                    <a:pt x="0" y="34091"/>
                  </a:lnTo>
                  <a:cubicBezTo>
                    <a:pt x="0" y="15278"/>
                    <a:pt x="15278" y="0"/>
                    <a:pt x="34091" y="0"/>
                  </a:cubicBezTo>
                  <a:lnTo>
                    <a:pt x="34091" y="0"/>
                  </a:lnTo>
                  <a:cubicBezTo>
                    <a:pt x="52938" y="0"/>
                    <a:pt x="68216" y="15278"/>
                    <a:pt x="68216" y="34091"/>
                  </a:cubicBezTo>
                  <a:lnTo>
                    <a:pt x="68216" y="256284"/>
                  </a:lnTo>
                  <a:cubicBezTo>
                    <a:pt x="68216" y="256817"/>
                    <a:pt x="67782" y="257251"/>
                    <a:pt x="67248" y="25725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8" name="Google Shape;258;p14"/>
            <p:cNvSpPr/>
            <p:nvPr/>
          </p:nvSpPr>
          <p:spPr>
            <a:xfrm>
              <a:off x="3094050" y="575850"/>
              <a:ext cx="1577825" cy="6302875"/>
            </a:xfrm>
            <a:custGeom>
              <a:avLst/>
              <a:gdLst/>
              <a:ahLst/>
              <a:cxnLst/>
              <a:rect l="l" t="t" r="r" b="b"/>
              <a:pathLst>
                <a:path w="63113" h="252115" fill="none" extrusionOk="0">
                  <a:moveTo>
                    <a:pt x="62145" y="252114"/>
                  </a:moveTo>
                  <a:lnTo>
                    <a:pt x="968" y="252114"/>
                  </a:lnTo>
                  <a:cubicBezTo>
                    <a:pt x="434" y="252114"/>
                    <a:pt x="0" y="251681"/>
                    <a:pt x="0" y="251147"/>
                  </a:cubicBezTo>
                  <a:lnTo>
                    <a:pt x="0" y="31557"/>
                  </a:lnTo>
                  <a:cubicBezTo>
                    <a:pt x="0" y="14144"/>
                    <a:pt x="14144" y="1"/>
                    <a:pt x="31556" y="1"/>
                  </a:cubicBezTo>
                  <a:lnTo>
                    <a:pt x="31556" y="1"/>
                  </a:lnTo>
                  <a:cubicBezTo>
                    <a:pt x="49002" y="1"/>
                    <a:pt x="63112" y="14144"/>
                    <a:pt x="63112" y="31557"/>
                  </a:cubicBezTo>
                  <a:lnTo>
                    <a:pt x="63112" y="251147"/>
                  </a:lnTo>
                  <a:cubicBezTo>
                    <a:pt x="63112" y="251681"/>
                    <a:pt x="62678" y="252114"/>
                    <a:pt x="62145" y="25211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9" name="Google Shape;259;p14"/>
            <p:cNvSpPr/>
            <p:nvPr/>
          </p:nvSpPr>
          <p:spPr>
            <a:xfrm>
              <a:off x="3158250" y="640900"/>
              <a:ext cx="1450225" cy="6173600"/>
            </a:xfrm>
            <a:custGeom>
              <a:avLst/>
              <a:gdLst/>
              <a:ahLst/>
              <a:cxnLst/>
              <a:rect l="l" t="t" r="r" b="b"/>
              <a:pathLst>
                <a:path w="58009" h="246944" fill="none" extrusionOk="0">
                  <a:moveTo>
                    <a:pt x="57042" y="246944"/>
                  </a:moveTo>
                  <a:lnTo>
                    <a:pt x="968" y="246944"/>
                  </a:lnTo>
                  <a:cubicBezTo>
                    <a:pt x="435" y="246944"/>
                    <a:pt x="1" y="246510"/>
                    <a:pt x="1" y="245943"/>
                  </a:cubicBezTo>
                  <a:lnTo>
                    <a:pt x="1" y="28988"/>
                  </a:lnTo>
                  <a:cubicBezTo>
                    <a:pt x="1" y="12976"/>
                    <a:pt x="12977" y="1"/>
                    <a:pt x="28988" y="1"/>
                  </a:cubicBezTo>
                  <a:lnTo>
                    <a:pt x="28988" y="1"/>
                  </a:lnTo>
                  <a:cubicBezTo>
                    <a:pt x="45033" y="1"/>
                    <a:pt x="58009" y="12976"/>
                    <a:pt x="58009" y="28988"/>
                  </a:cubicBezTo>
                  <a:lnTo>
                    <a:pt x="58009" y="245943"/>
                  </a:lnTo>
                  <a:cubicBezTo>
                    <a:pt x="58009" y="246477"/>
                    <a:pt x="57575" y="246944"/>
                    <a:pt x="57042" y="24694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 name="Google Shape;260;p14"/>
            <p:cNvSpPr/>
            <p:nvPr/>
          </p:nvSpPr>
          <p:spPr>
            <a:xfrm>
              <a:off x="3221650" y="705125"/>
              <a:ext cx="1323450" cy="6044350"/>
            </a:xfrm>
            <a:custGeom>
              <a:avLst/>
              <a:gdLst/>
              <a:ahLst/>
              <a:cxnLst/>
              <a:rect l="l" t="t" r="r" b="b"/>
              <a:pathLst>
                <a:path w="52938" h="241774" fill="none" extrusionOk="0">
                  <a:moveTo>
                    <a:pt x="51937" y="241773"/>
                  </a:moveTo>
                  <a:lnTo>
                    <a:pt x="967" y="241773"/>
                  </a:lnTo>
                  <a:cubicBezTo>
                    <a:pt x="434" y="241773"/>
                    <a:pt x="0" y="241339"/>
                    <a:pt x="0" y="240806"/>
                  </a:cubicBezTo>
                  <a:lnTo>
                    <a:pt x="0" y="26452"/>
                  </a:lnTo>
                  <a:cubicBezTo>
                    <a:pt x="0" y="11842"/>
                    <a:pt x="11842" y="0"/>
                    <a:pt x="26452" y="0"/>
                  </a:cubicBezTo>
                  <a:lnTo>
                    <a:pt x="26452" y="0"/>
                  </a:lnTo>
                  <a:cubicBezTo>
                    <a:pt x="41096" y="0"/>
                    <a:pt x="52938" y="11842"/>
                    <a:pt x="52938" y="26452"/>
                  </a:cubicBezTo>
                  <a:lnTo>
                    <a:pt x="52938" y="240806"/>
                  </a:lnTo>
                  <a:cubicBezTo>
                    <a:pt x="52938" y="241339"/>
                    <a:pt x="52504" y="241773"/>
                    <a:pt x="51937" y="24177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 name="Google Shape;261;p14"/>
            <p:cNvSpPr/>
            <p:nvPr/>
          </p:nvSpPr>
          <p:spPr>
            <a:xfrm>
              <a:off x="3285025" y="769325"/>
              <a:ext cx="1195875" cy="5915925"/>
            </a:xfrm>
            <a:custGeom>
              <a:avLst/>
              <a:gdLst/>
              <a:ahLst/>
              <a:cxnLst/>
              <a:rect l="l" t="t" r="r" b="b"/>
              <a:pathLst>
                <a:path w="47835" h="236637" fill="none" extrusionOk="0">
                  <a:moveTo>
                    <a:pt x="46867" y="236637"/>
                  </a:moveTo>
                  <a:lnTo>
                    <a:pt x="1001" y="236637"/>
                  </a:lnTo>
                  <a:cubicBezTo>
                    <a:pt x="467" y="236637"/>
                    <a:pt x="0" y="236203"/>
                    <a:pt x="0" y="235669"/>
                  </a:cubicBezTo>
                  <a:lnTo>
                    <a:pt x="0" y="23918"/>
                  </a:lnTo>
                  <a:cubicBezTo>
                    <a:pt x="0" y="10708"/>
                    <a:pt x="10708" y="1"/>
                    <a:pt x="23917" y="1"/>
                  </a:cubicBezTo>
                  <a:lnTo>
                    <a:pt x="23917" y="1"/>
                  </a:lnTo>
                  <a:cubicBezTo>
                    <a:pt x="37127" y="1"/>
                    <a:pt x="47834" y="10708"/>
                    <a:pt x="47834" y="23918"/>
                  </a:cubicBezTo>
                  <a:lnTo>
                    <a:pt x="47834" y="235669"/>
                  </a:lnTo>
                  <a:cubicBezTo>
                    <a:pt x="47834" y="236203"/>
                    <a:pt x="47401" y="236637"/>
                    <a:pt x="46867" y="236637"/>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 name="Google Shape;262;p14"/>
            <p:cNvSpPr/>
            <p:nvPr/>
          </p:nvSpPr>
          <p:spPr>
            <a:xfrm>
              <a:off x="3349225" y="834375"/>
              <a:ext cx="1068300" cy="5786675"/>
            </a:xfrm>
            <a:custGeom>
              <a:avLst/>
              <a:gdLst/>
              <a:ahLst/>
              <a:cxnLst/>
              <a:rect l="l" t="t" r="r" b="b"/>
              <a:pathLst>
                <a:path w="42732" h="231467" fill="none" extrusionOk="0">
                  <a:moveTo>
                    <a:pt x="41764" y="231466"/>
                  </a:moveTo>
                  <a:lnTo>
                    <a:pt x="968" y="231466"/>
                  </a:lnTo>
                  <a:cubicBezTo>
                    <a:pt x="434" y="231466"/>
                    <a:pt x="1" y="231032"/>
                    <a:pt x="1" y="230465"/>
                  </a:cubicBezTo>
                  <a:lnTo>
                    <a:pt x="1" y="21349"/>
                  </a:lnTo>
                  <a:cubicBezTo>
                    <a:pt x="1" y="9541"/>
                    <a:pt x="9574" y="0"/>
                    <a:pt x="21349" y="0"/>
                  </a:cubicBezTo>
                  <a:lnTo>
                    <a:pt x="21349" y="0"/>
                  </a:lnTo>
                  <a:cubicBezTo>
                    <a:pt x="33158" y="0"/>
                    <a:pt x="42731" y="9541"/>
                    <a:pt x="42731" y="21349"/>
                  </a:cubicBezTo>
                  <a:lnTo>
                    <a:pt x="42731" y="230465"/>
                  </a:lnTo>
                  <a:cubicBezTo>
                    <a:pt x="42731" y="231032"/>
                    <a:pt x="42298" y="231466"/>
                    <a:pt x="41764" y="23146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3" name="Google Shape;263;p14"/>
            <p:cNvSpPr/>
            <p:nvPr/>
          </p:nvSpPr>
          <p:spPr>
            <a:xfrm>
              <a:off x="3412600" y="898575"/>
              <a:ext cx="940700" cy="5657425"/>
            </a:xfrm>
            <a:custGeom>
              <a:avLst/>
              <a:gdLst/>
              <a:ahLst/>
              <a:cxnLst/>
              <a:rect l="l" t="t" r="r" b="b"/>
              <a:pathLst>
                <a:path w="37628" h="226297" fill="none" extrusionOk="0">
                  <a:moveTo>
                    <a:pt x="36660" y="226296"/>
                  </a:moveTo>
                  <a:lnTo>
                    <a:pt x="968" y="226296"/>
                  </a:lnTo>
                  <a:cubicBezTo>
                    <a:pt x="434" y="226296"/>
                    <a:pt x="1" y="225863"/>
                    <a:pt x="1" y="225329"/>
                  </a:cubicBezTo>
                  <a:lnTo>
                    <a:pt x="1" y="18814"/>
                  </a:lnTo>
                  <a:cubicBezTo>
                    <a:pt x="1" y="8440"/>
                    <a:pt x="8440" y="1"/>
                    <a:pt x="18814" y="1"/>
                  </a:cubicBezTo>
                  <a:lnTo>
                    <a:pt x="18814" y="1"/>
                  </a:lnTo>
                  <a:cubicBezTo>
                    <a:pt x="29222" y="1"/>
                    <a:pt x="37628" y="8440"/>
                    <a:pt x="37628" y="18814"/>
                  </a:cubicBezTo>
                  <a:lnTo>
                    <a:pt x="37628" y="225329"/>
                  </a:lnTo>
                  <a:cubicBezTo>
                    <a:pt x="37628" y="225863"/>
                    <a:pt x="37194" y="226296"/>
                    <a:pt x="36660" y="22629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4" name="Google Shape;264;p14"/>
            <p:cNvSpPr/>
            <p:nvPr/>
          </p:nvSpPr>
          <p:spPr>
            <a:xfrm>
              <a:off x="3476825" y="962800"/>
              <a:ext cx="813100" cy="5528975"/>
            </a:xfrm>
            <a:custGeom>
              <a:avLst/>
              <a:gdLst/>
              <a:ahLst/>
              <a:cxnLst/>
              <a:rect l="l" t="t" r="r" b="b"/>
              <a:pathLst>
                <a:path w="32524" h="221159" fill="none" extrusionOk="0">
                  <a:moveTo>
                    <a:pt x="31556" y="221159"/>
                  </a:moveTo>
                  <a:lnTo>
                    <a:pt x="968" y="221159"/>
                  </a:lnTo>
                  <a:cubicBezTo>
                    <a:pt x="434" y="221159"/>
                    <a:pt x="0" y="220725"/>
                    <a:pt x="0" y="220191"/>
                  </a:cubicBezTo>
                  <a:lnTo>
                    <a:pt x="0" y="16279"/>
                  </a:lnTo>
                  <a:cubicBezTo>
                    <a:pt x="0" y="7306"/>
                    <a:pt x="7272" y="0"/>
                    <a:pt x="16245" y="0"/>
                  </a:cubicBezTo>
                  <a:lnTo>
                    <a:pt x="16245" y="0"/>
                  </a:lnTo>
                  <a:cubicBezTo>
                    <a:pt x="25252" y="0"/>
                    <a:pt x="32524" y="7306"/>
                    <a:pt x="32524" y="16279"/>
                  </a:cubicBezTo>
                  <a:lnTo>
                    <a:pt x="32524" y="220191"/>
                  </a:lnTo>
                  <a:cubicBezTo>
                    <a:pt x="32524" y="220725"/>
                    <a:pt x="32090" y="221159"/>
                    <a:pt x="31556" y="221159"/>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5" name="Google Shape;265;p14"/>
            <p:cNvSpPr/>
            <p:nvPr/>
          </p:nvSpPr>
          <p:spPr>
            <a:xfrm>
              <a:off x="3540200" y="1027850"/>
              <a:ext cx="686350" cy="5399725"/>
            </a:xfrm>
            <a:custGeom>
              <a:avLst/>
              <a:gdLst/>
              <a:ahLst/>
              <a:cxnLst/>
              <a:rect l="l" t="t" r="r" b="b"/>
              <a:pathLst>
                <a:path w="27454" h="215989" fill="none" extrusionOk="0">
                  <a:moveTo>
                    <a:pt x="26453" y="215988"/>
                  </a:moveTo>
                  <a:lnTo>
                    <a:pt x="968" y="215988"/>
                  </a:lnTo>
                  <a:cubicBezTo>
                    <a:pt x="434" y="215988"/>
                    <a:pt x="0" y="215521"/>
                    <a:pt x="0" y="214988"/>
                  </a:cubicBezTo>
                  <a:lnTo>
                    <a:pt x="0" y="13710"/>
                  </a:lnTo>
                  <a:cubicBezTo>
                    <a:pt x="0" y="6138"/>
                    <a:pt x="6138" y="0"/>
                    <a:pt x="13710" y="0"/>
                  </a:cubicBezTo>
                  <a:lnTo>
                    <a:pt x="13710" y="0"/>
                  </a:lnTo>
                  <a:cubicBezTo>
                    <a:pt x="21282" y="0"/>
                    <a:pt x="27420" y="6138"/>
                    <a:pt x="27420" y="13710"/>
                  </a:cubicBezTo>
                  <a:lnTo>
                    <a:pt x="27420" y="214988"/>
                  </a:lnTo>
                  <a:cubicBezTo>
                    <a:pt x="27453" y="215521"/>
                    <a:pt x="27020" y="215988"/>
                    <a:pt x="26453" y="21598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6" name="Google Shape;266;p14"/>
            <p:cNvSpPr/>
            <p:nvPr/>
          </p:nvSpPr>
          <p:spPr>
            <a:xfrm>
              <a:off x="3603575" y="1092050"/>
              <a:ext cx="558750" cy="5270475"/>
            </a:xfrm>
            <a:custGeom>
              <a:avLst/>
              <a:gdLst/>
              <a:ahLst/>
              <a:cxnLst/>
              <a:rect l="l" t="t" r="r" b="b"/>
              <a:pathLst>
                <a:path w="22350" h="210819" fill="none" extrusionOk="0">
                  <a:moveTo>
                    <a:pt x="21383" y="210818"/>
                  </a:moveTo>
                  <a:lnTo>
                    <a:pt x="1001" y="210818"/>
                  </a:lnTo>
                  <a:cubicBezTo>
                    <a:pt x="468" y="210818"/>
                    <a:pt x="1" y="210385"/>
                    <a:pt x="1" y="209851"/>
                  </a:cubicBezTo>
                  <a:lnTo>
                    <a:pt x="1" y="11175"/>
                  </a:lnTo>
                  <a:cubicBezTo>
                    <a:pt x="1" y="5004"/>
                    <a:pt x="5004" y="1"/>
                    <a:pt x="11175" y="1"/>
                  </a:cubicBezTo>
                  <a:lnTo>
                    <a:pt x="11175" y="1"/>
                  </a:lnTo>
                  <a:cubicBezTo>
                    <a:pt x="17346" y="1"/>
                    <a:pt x="22350" y="5004"/>
                    <a:pt x="22350" y="11175"/>
                  </a:cubicBezTo>
                  <a:lnTo>
                    <a:pt x="22350" y="209851"/>
                  </a:lnTo>
                  <a:cubicBezTo>
                    <a:pt x="22350" y="210385"/>
                    <a:pt x="21916" y="210818"/>
                    <a:pt x="21383" y="21081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7" name="Google Shape;267;p14"/>
            <p:cNvSpPr/>
            <p:nvPr/>
          </p:nvSpPr>
          <p:spPr>
            <a:xfrm>
              <a:off x="3667800" y="1156275"/>
              <a:ext cx="431150" cy="5142025"/>
            </a:xfrm>
            <a:custGeom>
              <a:avLst/>
              <a:gdLst/>
              <a:ahLst/>
              <a:cxnLst/>
              <a:rect l="l" t="t" r="r" b="b"/>
              <a:pathLst>
                <a:path w="17246" h="205681" fill="none" extrusionOk="0">
                  <a:moveTo>
                    <a:pt x="16278" y="205681"/>
                  </a:moveTo>
                  <a:lnTo>
                    <a:pt x="967" y="205681"/>
                  </a:lnTo>
                  <a:cubicBezTo>
                    <a:pt x="434" y="205681"/>
                    <a:pt x="0" y="205247"/>
                    <a:pt x="0" y="204714"/>
                  </a:cubicBezTo>
                  <a:lnTo>
                    <a:pt x="0" y="8640"/>
                  </a:lnTo>
                  <a:cubicBezTo>
                    <a:pt x="0" y="3870"/>
                    <a:pt x="3870" y="0"/>
                    <a:pt x="8606" y="0"/>
                  </a:cubicBezTo>
                  <a:lnTo>
                    <a:pt x="8606" y="0"/>
                  </a:lnTo>
                  <a:cubicBezTo>
                    <a:pt x="13376" y="0"/>
                    <a:pt x="17246" y="3870"/>
                    <a:pt x="17246" y="8640"/>
                  </a:cubicBezTo>
                  <a:lnTo>
                    <a:pt x="17246" y="204714"/>
                  </a:lnTo>
                  <a:cubicBezTo>
                    <a:pt x="17246" y="205247"/>
                    <a:pt x="16812" y="205681"/>
                    <a:pt x="16278" y="20568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8" name="Google Shape;268;p14"/>
            <p:cNvSpPr/>
            <p:nvPr/>
          </p:nvSpPr>
          <p:spPr>
            <a:xfrm>
              <a:off x="3731175" y="1221325"/>
              <a:ext cx="304400" cy="5012775"/>
            </a:xfrm>
            <a:custGeom>
              <a:avLst/>
              <a:gdLst/>
              <a:ahLst/>
              <a:cxnLst/>
              <a:rect l="l" t="t" r="r" b="b"/>
              <a:pathLst>
                <a:path w="12176" h="200511" fill="none" extrusionOk="0">
                  <a:moveTo>
                    <a:pt x="11175" y="200510"/>
                  </a:moveTo>
                  <a:lnTo>
                    <a:pt x="1001" y="200510"/>
                  </a:lnTo>
                  <a:cubicBezTo>
                    <a:pt x="434" y="200510"/>
                    <a:pt x="0" y="200043"/>
                    <a:pt x="0" y="199510"/>
                  </a:cubicBezTo>
                  <a:lnTo>
                    <a:pt x="0" y="6071"/>
                  </a:lnTo>
                  <a:cubicBezTo>
                    <a:pt x="0" y="2702"/>
                    <a:pt x="2736" y="0"/>
                    <a:pt x="6071" y="0"/>
                  </a:cubicBezTo>
                  <a:lnTo>
                    <a:pt x="6071" y="0"/>
                  </a:lnTo>
                  <a:cubicBezTo>
                    <a:pt x="9440" y="0"/>
                    <a:pt x="12176" y="2702"/>
                    <a:pt x="12176" y="6071"/>
                  </a:cubicBezTo>
                  <a:lnTo>
                    <a:pt x="12176" y="199510"/>
                  </a:lnTo>
                  <a:cubicBezTo>
                    <a:pt x="12142" y="200043"/>
                    <a:pt x="11709" y="200510"/>
                    <a:pt x="11175" y="20051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9" name="Google Shape;269;p14"/>
            <p:cNvSpPr/>
            <p:nvPr/>
          </p:nvSpPr>
          <p:spPr>
            <a:xfrm>
              <a:off x="3795375" y="1285525"/>
              <a:ext cx="176000" cy="4883525"/>
            </a:xfrm>
            <a:custGeom>
              <a:avLst/>
              <a:gdLst/>
              <a:ahLst/>
              <a:cxnLst/>
              <a:rect l="l" t="t" r="r" b="b"/>
              <a:pathLst>
                <a:path w="7040" h="195341" fill="none" extrusionOk="0">
                  <a:moveTo>
                    <a:pt x="6072" y="195340"/>
                  </a:moveTo>
                  <a:lnTo>
                    <a:pt x="968" y="195340"/>
                  </a:lnTo>
                  <a:cubicBezTo>
                    <a:pt x="434" y="195340"/>
                    <a:pt x="1" y="194907"/>
                    <a:pt x="1" y="194373"/>
                  </a:cubicBezTo>
                  <a:lnTo>
                    <a:pt x="1" y="3537"/>
                  </a:lnTo>
                  <a:cubicBezTo>
                    <a:pt x="1" y="1568"/>
                    <a:pt x="1569" y="1"/>
                    <a:pt x="3503" y="1"/>
                  </a:cubicBezTo>
                  <a:lnTo>
                    <a:pt x="3503" y="1"/>
                  </a:lnTo>
                  <a:cubicBezTo>
                    <a:pt x="5471" y="1"/>
                    <a:pt x="7039" y="1568"/>
                    <a:pt x="7039" y="3537"/>
                  </a:cubicBezTo>
                  <a:lnTo>
                    <a:pt x="7039" y="194373"/>
                  </a:lnTo>
                  <a:cubicBezTo>
                    <a:pt x="7039" y="194907"/>
                    <a:pt x="6605" y="195340"/>
                    <a:pt x="6072" y="19534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0" name="Google Shape;270;p14"/>
            <p:cNvSpPr/>
            <p:nvPr/>
          </p:nvSpPr>
          <p:spPr>
            <a:xfrm>
              <a:off x="3858750" y="1349750"/>
              <a:ext cx="49225" cy="4755075"/>
            </a:xfrm>
            <a:custGeom>
              <a:avLst/>
              <a:gdLst/>
              <a:ahLst/>
              <a:cxnLst/>
              <a:rect l="l" t="t" r="r" b="b"/>
              <a:pathLst>
                <a:path w="1969" h="190203" fill="none" extrusionOk="0">
                  <a:moveTo>
                    <a:pt x="968" y="190203"/>
                  </a:moveTo>
                  <a:lnTo>
                    <a:pt x="968" y="190203"/>
                  </a:lnTo>
                  <a:cubicBezTo>
                    <a:pt x="435" y="190203"/>
                    <a:pt x="1" y="189769"/>
                    <a:pt x="1" y="189236"/>
                  </a:cubicBezTo>
                  <a:lnTo>
                    <a:pt x="1" y="1001"/>
                  </a:lnTo>
                  <a:cubicBezTo>
                    <a:pt x="1" y="434"/>
                    <a:pt x="435" y="0"/>
                    <a:pt x="968" y="0"/>
                  </a:cubicBezTo>
                  <a:lnTo>
                    <a:pt x="968" y="0"/>
                  </a:lnTo>
                  <a:cubicBezTo>
                    <a:pt x="1502" y="0"/>
                    <a:pt x="1936" y="434"/>
                    <a:pt x="1936" y="1001"/>
                  </a:cubicBezTo>
                  <a:lnTo>
                    <a:pt x="1936" y="189236"/>
                  </a:lnTo>
                  <a:cubicBezTo>
                    <a:pt x="1969" y="189769"/>
                    <a:pt x="1502" y="190203"/>
                    <a:pt x="968" y="19020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71" name="Google Shape;271;p14"/>
          <p:cNvSpPr/>
          <p:nvPr/>
        </p:nvSpPr>
        <p:spPr>
          <a:xfrm>
            <a:off x="719167" y="6211600"/>
            <a:ext cx="646400" cy="646400"/>
          </a:xfrm>
          <a:prstGeom prst="ellipse">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2" name="Google Shape;272;p14"/>
          <p:cNvSpPr/>
          <p:nvPr/>
        </p:nvSpPr>
        <p:spPr>
          <a:xfrm>
            <a:off x="11042633" y="98167"/>
            <a:ext cx="495200" cy="495200"/>
          </a:xfrm>
          <a:prstGeom prst="ellipse">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r>
              <a:rPr lang="en" sz="2400"/>
              <a:t>           </a:t>
            </a:r>
            <a:endParaRPr sz="2400"/>
          </a:p>
        </p:txBody>
      </p:sp>
      <p:sp>
        <p:nvSpPr>
          <p:cNvPr id="5" name="Google Shape;637;p30">
            <a:extLst>
              <a:ext uri="{FF2B5EF4-FFF2-40B4-BE49-F238E27FC236}">
                <a16:creationId xmlns:a16="http://schemas.microsoft.com/office/drawing/2014/main" id="{A21EB4AF-219E-878C-E8B3-8A58E6D1EA09}"/>
              </a:ext>
            </a:extLst>
          </p:cNvPr>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600">
                <a:latin typeface="Jost Medium" pitchFamily="2" charset="0"/>
                <a:ea typeface="Jost Medium" pitchFamily="2" charset="0"/>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pt-BR" dirty="0"/>
              <a:t>Clique para editar o título Mestre</a:t>
            </a:r>
            <a:endParaRPr dirty="0"/>
          </a:p>
        </p:txBody>
      </p:sp>
      <p:sp>
        <p:nvSpPr>
          <p:cNvPr id="6" name="Google Shape;638;p30">
            <a:extLst>
              <a:ext uri="{FF2B5EF4-FFF2-40B4-BE49-F238E27FC236}">
                <a16:creationId xmlns:a16="http://schemas.microsoft.com/office/drawing/2014/main" id="{2A1DB83E-4E66-B432-E645-A1DF1166552B}"/>
              </a:ext>
            </a:extLst>
          </p:cNvPr>
          <p:cNvSpPr txBox="1">
            <a:spLocks noGrp="1"/>
          </p:cNvSpPr>
          <p:nvPr>
            <p:ph type="body" idx="1"/>
          </p:nvPr>
        </p:nvSpPr>
        <p:spPr>
          <a:xfrm>
            <a:off x="960000" y="1403133"/>
            <a:ext cx="10272000" cy="4735600"/>
          </a:xfrm>
          <a:prstGeom prst="rect">
            <a:avLst/>
          </a:prstGeom>
        </p:spPr>
        <p:txBody>
          <a:bodyPr spcFirstLastPara="1" wrap="square" lIns="91425" tIns="91425" rIns="91425" bIns="91425" anchor="t" anchorCtr="0">
            <a:normAutofit/>
          </a:bodyPr>
          <a:lstStyle>
            <a:lvl1pPr marL="609585" lvl="0" indent="-423323" rtl="0">
              <a:lnSpc>
                <a:spcPct val="150000"/>
              </a:lnSpc>
              <a:spcBef>
                <a:spcPts val="0"/>
              </a:spcBef>
              <a:spcAft>
                <a:spcPts val="0"/>
              </a:spcAft>
              <a:buSzPts val="1400"/>
              <a:buFont typeface="Nunito Light"/>
              <a:buChar char="●"/>
              <a:defRPr sz="2400">
                <a:latin typeface="Figtree" pitchFamily="2" charset="0"/>
              </a:defRPr>
            </a:lvl1pPr>
            <a:lvl2pPr marL="1219170" lvl="1" indent="-423323" rtl="0">
              <a:lnSpc>
                <a:spcPct val="150000"/>
              </a:lnSpc>
              <a:spcBef>
                <a:spcPts val="0"/>
              </a:spcBef>
              <a:spcAft>
                <a:spcPts val="0"/>
              </a:spcAft>
              <a:buSzPts val="1400"/>
              <a:buFont typeface="Nunito Light"/>
              <a:buChar char="○"/>
              <a:defRPr sz="2000">
                <a:latin typeface="Figtree" pitchFamily="2" charset="0"/>
              </a:defRPr>
            </a:lvl2pPr>
            <a:lvl3pPr marL="1828754" lvl="2" indent="-423323" rtl="0">
              <a:lnSpc>
                <a:spcPct val="100000"/>
              </a:lnSpc>
              <a:spcBef>
                <a:spcPts val="0"/>
              </a:spcBef>
              <a:spcAft>
                <a:spcPts val="0"/>
              </a:spcAft>
              <a:buSzPts val="1400"/>
              <a:buFont typeface="Nunito Light"/>
              <a:buChar char="■"/>
              <a:defRPr/>
            </a:lvl3pPr>
            <a:lvl4pPr marL="2438339" lvl="3" indent="-423323" rtl="0">
              <a:lnSpc>
                <a:spcPct val="100000"/>
              </a:lnSpc>
              <a:spcBef>
                <a:spcPts val="0"/>
              </a:spcBef>
              <a:spcAft>
                <a:spcPts val="0"/>
              </a:spcAft>
              <a:buSzPts val="1400"/>
              <a:buFont typeface="Nunito Light"/>
              <a:buChar char="●"/>
              <a:defRPr/>
            </a:lvl4pPr>
            <a:lvl5pPr marL="3047924" lvl="4" indent="-423323" rtl="0">
              <a:lnSpc>
                <a:spcPct val="100000"/>
              </a:lnSpc>
              <a:spcBef>
                <a:spcPts val="0"/>
              </a:spcBef>
              <a:spcAft>
                <a:spcPts val="0"/>
              </a:spcAft>
              <a:buSzPts val="1400"/>
              <a:buFont typeface="Nunito Light"/>
              <a:buChar char="○"/>
              <a:defRPr/>
            </a:lvl5pPr>
            <a:lvl6pPr marL="3657509" lvl="5" indent="-423323" rtl="0">
              <a:lnSpc>
                <a:spcPct val="100000"/>
              </a:lnSpc>
              <a:spcBef>
                <a:spcPts val="0"/>
              </a:spcBef>
              <a:spcAft>
                <a:spcPts val="0"/>
              </a:spcAft>
              <a:buSzPts val="1400"/>
              <a:buFont typeface="Nunito Light"/>
              <a:buChar char="■"/>
              <a:defRPr/>
            </a:lvl6pPr>
            <a:lvl7pPr marL="4267093" lvl="6" indent="-423323" rtl="0">
              <a:lnSpc>
                <a:spcPct val="100000"/>
              </a:lnSpc>
              <a:spcBef>
                <a:spcPts val="0"/>
              </a:spcBef>
              <a:spcAft>
                <a:spcPts val="0"/>
              </a:spcAft>
              <a:buSzPts val="1400"/>
              <a:buFont typeface="Nunito Light"/>
              <a:buChar char="●"/>
              <a:defRPr/>
            </a:lvl7pPr>
            <a:lvl8pPr marL="4876678" lvl="7" indent="-423323" rtl="0">
              <a:lnSpc>
                <a:spcPct val="100000"/>
              </a:lnSpc>
              <a:spcBef>
                <a:spcPts val="0"/>
              </a:spcBef>
              <a:spcAft>
                <a:spcPts val="0"/>
              </a:spcAft>
              <a:buSzPts val="1400"/>
              <a:buFont typeface="Nunito Light"/>
              <a:buChar char="○"/>
              <a:defRPr/>
            </a:lvl8pPr>
            <a:lvl9pPr marL="5486263" lvl="8" indent="-423323" rtl="0">
              <a:lnSpc>
                <a:spcPct val="100000"/>
              </a:lnSpc>
              <a:spcBef>
                <a:spcPts val="0"/>
              </a:spcBef>
              <a:spcAft>
                <a:spcPts val="0"/>
              </a:spcAft>
              <a:buSzPts val="1400"/>
              <a:buFont typeface="Nunito Light"/>
              <a:buChar char="■"/>
              <a:defRPr/>
            </a:lvl9pPr>
          </a:lstStyle>
          <a:p>
            <a:pPr lvl="0"/>
            <a:r>
              <a:rPr lang="pt-BR" dirty="0"/>
              <a:t>Clique para editar os estilos de texto Mestres</a:t>
            </a:r>
          </a:p>
          <a:p>
            <a:pPr lvl="1"/>
            <a:r>
              <a:rPr lang="pt-BR" dirty="0"/>
              <a:t>Segundo nível</a:t>
            </a:r>
          </a:p>
        </p:txBody>
      </p:sp>
    </p:spTree>
    <p:extLst>
      <p:ext uri="{BB962C8B-B14F-4D97-AF65-F5344CB8AC3E}">
        <p14:creationId xmlns:p14="http://schemas.microsoft.com/office/powerpoint/2010/main" val="263225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3" userDrawn="1">
  <p:cSld name="Title only 3">
    <p:spTree>
      <p:nvGrpSpPr>
        <p:cNvPr id="1" name="Shape 273"/>
        <p:cNvGrpSpPr/>
        <p:nvPr/>
      </p:nvGrpSpPr>
      <p:grpSpPr>
        <a:xfrm>
          <a:off x="0" y="0"/>
          <a:ext cx="0" cy="0"/>
          <a:chOff x="0" y="0"/>
          <a:chExt cx="0" cy="0"/>
        </a:xfrm>
      </p:grpSpPr>
      <p:sp>
        <p:nvSpPr>
          <p:cNvPr id="275" name="Google Shape;275;p15"/>
          <p:cNvSpPr/>
          <p:nvPr/>
        </p:nvSpPr>
        <p:spPr>
          <a:xfrm rot="-9799786" flipH="1">
            <a:off x="10489727" y="210113"/>
            <a:ext cx="2184117" cy="1128948"/>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6" name="Google Shape;276;p15"/>
          <p:cNvSpPr/>
          <p:nvPr/>
        </p:nvSpPr>
        <p:spPr>
          <a:xfrm rot="-9800150" flipH="1">
            <a:off x="-443086" y="6122135"/>
            <a:ext cx="2107697" cy="1089447"/>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7" name="Google Shape;277;p15"/>
          <p:cNvSpPr/>
          <p:nvPr/>
        </p:nvSpPr>
        <p:spPr>
          <a:xfrm rot="-1800026">
            <a:off x="3831513" y="7146331"/>
            <a:ext cx="12191843" cy="162191"/>
          </a:xfrm>
          <a:prstGeom prst="rect">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cxnSp>
        <p:nvCxnSpPr>
          <p:cNvPr id="278" name="Google Shape;278;p15"/>
          <p:cNvCxnSpPr/>
          <p:nvPr/>
        </p:nvCxnSpPr>
        <p:spPr>
          <a:xfrm rot="10800000" flipH="1">
            <a:off x="-4093567" y="-1423367"/>
            <a:ext cx="7909600" cy="4566400"/>
          </a:xfrm>
          <a:prstGeom prst="straightConnector1">
            <a:avLst/>
          </a:prstGeom>
          <a:noFill/>
          <a:ln w="9525" cap="flat" cmpd="sng">
            <a:solidFill>
              <a:schemeClr val="lt1"/>
            </a:solidFill>
            <a:prstDash val="solid"/>
            <a:round/>
            <a:headEnd type="none" w="med" len="med"/>
            <a:tailEnd type="none" w="med" len="med"/>
          </a:ln>
        </p:spPr>
      </p:cxnSp>
      <p:sp>
        <p:nvSpPr>
          <p:cNvPr id="279" name="Google Shape;279;p15"/>
          <p:cNvSpPr/>
          <p:nvPr/>
        </p:nvSpPr>
        <p:spPr>
          <a:xfrm rot="-1799996">
            <a:off x="-3749707" y="727335"/>
            <a:ext cx="8849619" cy="162191"/>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 name="Google Shape;637;p30">
            <a:extLst>
              <a:ext uri="{FF2B5EF4-FFF2-40B4-BE49-F238E27FC236}">
                <a16:creationId xmlns:a16="http://schemas.microsoft.com/office/drawing/2014/main" id="{FAA94C81-CA2B-1674-2D45-DB5A5C331A24}"/>
              </a:ext>
            </a:extLst>
          </p:cNvPr>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600">
                <a:latin typeface="Jost Medium" pitchFamily="2" charset="0"/>
                <a:ea typeface="Jost Medium" pitchFamily="2" charset="0"/>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pt-BR" dirty="0"/>
              <a:t>Clique para editar o título Mestre</a:t>
            </a:r>
            <a:endParaRPr dirty="0"/>
          </a:p>
        </p:txBody>
      </p:sp>
      <p:sp>
        <p:nvSpPr>
          <p:cNvPr id="4" name="Google Shape;638;p30">
            <a:extLst>
              <a:ext uri="{FF2B5EF4-FFF2-40B4-BE49-F238E27FC236}">
                <a16:creationId xmlns:a16="http://schemas.microsoft.com/office/drawing/2014/main" id="{6D3A51AD-EE8E-69F4-EDD3-09F198E70A1B}"/>
              </a:ext>
            </a:extLst>
          </p:cNvPr>
          <p:cNvSpPr txBox="1">
            <a:spLocks noGrp="1"/>
          </p:cNvSpPr>
          <p:nvPr>
            <p:ph type="body" idx="1"/>
          </p:nvPr>
        </p:nvSpPr>
        <p:spPr>
          <a:xfrm>
            <a:off x="960000" y="1403133"/>
            <a:ext cx="10272000" cy="4735600"/>
          </a:xfrm>
          <a:prstGeom prst="rect">
            <a:avLst/>
          </a:prstGeom>
        </p:spPr>
        <p:txBody>
          <a:bodyPr spcFirstLastPara="1" wrap="square" lIns="91425" tIns="91425" rIns="91425" bIns="91425" anchor="t" anchorCtr="0">
            <a:normAutofit/>
          </a:bodyPr>
          <a:lstStyle>
            <a:lvl1pPr marL="609585" lvl="0" indent="-423323" rtl="0">
              <a:lnSpc>
                <a:spcPct val="150000"/>
              </a:lnSpc>
              <a:spcBef>
                <a:spcPts val="0"/>
              </a:spcBef>
              <a:spcAft>
                <a:spcPts val="0"/>
              </a:spcAft>
              <a:buSzPts val="1400"/>
              <a:buFont typeface="Nunito Light"/>
              <a:buChar char="●"/>
              <a:defRPr sz="2400">
                <a:latin typeface="Figtree" pitchFamily="2" charset="0"/>
              </a:defRPr>
            </a:lvl1pPr>
            <a:lvl2pPr marL="1219170" lvl="1" indent="-423323" rtl="0">
              <a:lnSpc>
                <a:spcPct val="150000"/>
              </a:lnSpc>
              <a:spcBef>
                <a:spcPts val="0"/>
              </a:spcBef>
              <a:spcAft>
                <a:spcPts val="0"/>
              </a:spcAft>
              <a:buSzPts val="1400"/>
              <a:buFont typeface="Nunito Light"/>
              <a:buChar char="○"/>
              <a:defRPr sz="2000">
                <a:latin typeface="Figtree" pitchFamily="2" charset="0"/>
              </a:defRPr>
            </a:lvl2pPr>
            <a:lvl3pPr marL="1828754" lvl="2" indent="-423323" rtl="0">
              <a:lnSpc>
                <a:spcPct val="100000"/>
              </a:lnSpc>
              <a:spcBef>
                <a:spcPts val="0"/>
              </a:spcBef>
              <a:spcAft>
                <a:spcPts val="0"/>
              </a:spcAft>
              <a:buSzPts val="1400"/>
              <a:buFont typeface="Nunito Light"/>
              <a:buChar char="■"/>
              <a:defRPr/>
            </a:lvl3pPr>
            <a:lvl4pPr marL="2438339" lvl="3" indent="-423323" rtl="0">
              <a:lnSpc>
                <a:spcPct val="100000"/>
              </a:lnSpc>
              <a:spcBef>
                <a:spcPts val="0"/>
              </a:spcBef>
              <a:spcAft>
                <a:spcPts val="0"/>
              </a:spcAft>
              <a:buSzPts val="1400"/>
              <a:buFont typeface="Nunito Light"/>
              <a:buChar char="●"/>
              <a:defRPr/>
            </a:lvl4pPr>
            <a:lvl5pPr marL="3047924" lvl="4" indent="-423323" rtl="0">
              <a:lnSpc>
                <a:spcPct val="100000"/>
              </a:lnSpc>
              <a:spcBef>
                <a:spcPts val="0"/>
              </a:spcBef>
              <a:spcAft>
                <a:spcPts val="0"/>
              </a:spcAft>
              <a:buSzPts val="1400"/>
              <a:buFont typeface="Nunito Light"/>
              <a:buChar char="○"/>
              <a:defRPr/>
            </a:lvl5pPr>
            <a:lvl6pPr marL="3657509" lvl="5" indent="-423323" rtl="0">
              <a:lnSpc>
                <a:spcPct val="100000"/>
              </a:lnSpc>
              <a:spcBef>
                <a:spcPts val="0"/>
              </a:spcBef>
              <a:spcAft>
                <a:spcPts val="0"/>
              </a:spcAft>
              <a:buSzPts val="1400"/>
              <a:buFont typeface="Nunito Light"/>
              <a:buChar char="■"/>
              <a:defRPr/>
            </a:lvl6pPr>
            <a:lvl7pPr marL="4267093" lvl="6" indent="-423323" rtl="0">
              <a:lnSpc>
                <a:spcPct val="100000"/>
              </a:lnSpc>
              <a:spcBef>
                <a:spcPts val="0"/>
              </a:spcBef>
              <a:spcAft>
                <a:spcPts val="0"/>
              </a:spcAft>
              <a:buSzPts val="1400"/>
              <a:buFont typeface="Nunito Light"/>
              <a:buChar char="●"/>
              <a:defRPr/>
            </a:lvl7pPr>
            <a:lvl8pPr marL="4876678" lvl="7" indent="-423323" rtl="0">
              <a:lnSpc>
                <a:spcPct val="100000"/>
              </a:lnSpc>
              <a:spcBef>
                <a:spcPts val="0"/>
              </a:spcBef>
              <a:spcAft>
                <a:spcPts val="0"/>
              </a:spcAft>
              <a:buSzPts val="1400"/>
              <a:buFont typeface="Nunito Light"/>
              <a:buChar char="○"/>
              <a:defRPr/>
            </a:lvl8pPr>
            <a:lvl9pPr marL="5486263" lvl="8" indent="-423323" rtl="0">
              <a:lnSpc>
                <a:spcPct val="100000"/>
              </a:lnSpc>
              <a:spcBef>
                <a:spcPts val="0"/>
              </a:spcBef>
              <a:spcAft>
                <a:spcPts val="0"/>
              </a:spcAft>
              <a:buSzPts val="1400"/>
              <a:buFont typeface="Nunito Light"/>
              <a:buChar char="■"/>
              <a:defRPr/>
            </a:lvl9pPr>
          </a:lstStyle>
          <a:p>
            <a:pPr lvl="0"/>
            <a:r>
              <a:rPr lang="pt-BR" dirty="0"/>
              <a:t>Clique para editar os estilos de texto Mestres</a:t>
            </a:r>
          </a:p>
          <a:p>
            <a:pPr lvl="1"/>
            <a:r>
              <a:rPr lang="pt-BR" dirty="0"/>
              <a:t>Segundo nível</a:t>
            </a:r>
          </a:p>
        </p:txBody>
      </p:sp>
    </p:spTree>
    <p:extLst>
      <p:ext uri="{BB962C8B-B14F-4D97-AF65-F5344CB8AC3E}">
        <p14:creationId xmlns:p14="http://schemas.microsoft.com/office/powerpoint/2010/main" val="26196945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body" userDrawn="1">
  <p:cSld name="Title and body">
    <p:spTree>
      <p:nvGrpSpPr>
        <p:cNvPr id="1" name="Shape 40"/>
        <p:cNvGrpSpPr/>
        <p:nvPr/>
      </p:nvGrpSpPr>
      <p:grpSpPr>
        <a:xfrm>
          <a:off x="0" y="0"/>
          <a:ext cx="0" cy="0"/>
          <a:chOff x="0" y="0"/>
          <a:chExt cx="0" cy="0"/>
        </a:xfrm>
      </p:grpSpPr>
      <p:sp>
        <p:nvSpPr>
          <p:cNvPr id="43" name="Google Shape;43;p4"/>
          <p:cNvSpPr/>
          <p:nvPr/>
        </p:nvSpPr>
        <p:spPr>
          <a:xfrm>
            <a:off x="-811200" y="-963433"/>
            <a:ext cx="2130000" cy="2130000"/>
          </a:xfrm>
          <a:prstGeom prst="ellipse">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4" name="Google Shape;44;p4"/>
          <p:cNvSpPr/>
          <p:nvPr/>
        </p:nvSpPr>
        <p:spPr>
          <a:xfrm rot="-7843478">
            <a:off x="7638415" y="-1089143"/>
            <a:ext cx="5285496" cy="2732017"/>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5" name="Google Shape;45;p4"/>
          <p:cNvSpPr/>
          <p:nvPr/>
        </p:nvSpPr>
        <p:spPr>
          <a:xfrm rot="-8100000">
            <a:off x="-3080105" y="4622988"/>
            <a:ext cx="5285080" cy="2731803"/>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6" name="Google Shape;46;p4"/>
          <p:cNvSpPr/>
          <p:nvPr/>
        </p:nvSpPr>
        <p:spPr>
          <a:xfrm rot="919150">
            <a:off x="-3921583" y="-1695717"/>
            <a:ext cx="5285801" cy="2732175"/>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7" name="Google Shape;47;p4"/>
          <p:cNvSpPr/>
          <p:nvPr/>
        </p:nvSpPr>
        <p:spPr>
          <a:xfrm rot="-9241652">
            <a:off x="10458107" y="5794290"/>
            <a:ext cx="5285309" cy="2731921"/>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 name="Google Shape;637;p30">
            <a:extLst>
              <a:ext uri="{FF2B5EF4-FFF2-40B4-BE49-F238E27FC236}">
                <a16:creationId xmlns:a16="http://schemas.microsoft.com/office/drawing/2014/main" id="{E2AF6C50-9F0C-E0CA-6D87-5EE25B0A17C0}"/>
              </a:ext>
            </a:extLst>
          </p:cNvPr>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600">
                <a:latin typeface="Jost Medium" pitchFamily="2" charset="0"/>
                <a:ea typeface="Jost Medium" pitchFamily="2" charset="0"/>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pt-BR" dirty="0"/>
              <a:t>Clique para editar o título Mestre</a:t>
            </a:r>
            <a:endParaRPr dirty="0"/>
          </a:p>
        </p:txBody>
      </p:sp>
      <p:sp>
        <p:nvSpPr>
          <p:cNvPr id="3" name="Google Shape;638;p30">
            <a:extLst>
              <a:ext uri="{FF2B5EF4-FFF2-40B4-BE49-F238E27FC236}">
                <a16:creationId xmlns:a16="http://schemas.microsoft.com/office/drawing/2014/main" id="{67921B72-2360-7706-5B86-786E2FF8F82B}"/>
              </a:ext>
            </a:extLst>
          </p:cNvPr>
          <p:cNvSpPr txBox="1">
            <a:spLocks noGrp="1"/>
          </p:cNvSpPr>
          <p:nvPr>
            <p:ph type="body" idx="1"/>
          </p:nvPr>
        </p:nvSpPr>
        <p:spPr>
          <a:xfrm>
            <a:off x="960000" y="1403133"/>
            <a:ext cx="10272000" cy="4735600"/>
          </a:xfrm>
          <a:prstGeom prst="rect">
            <a:avLst/>
          </a:prstGeom>
        </p:spPr>
        <p:txBody>
          <a:bodyPr spcFirstLastPara="1" wrap="square" lIns="91425" tIns="91425" rIns="91425" bIns="91425" anchor="t" anchorCtr="0">
            <a:normAutofit/>
          </a:bodyPr>
          <a:lstStyle>
            <a:lvl1pPr marL="609585" lvl="0" indent="-423323" rtl="0">
              <a:lnSpc>
                <a:spcPct val="150000"/>
              </a:lnSpc>
              <a:spcBef>
                <a:spcPts val="0"/>
              </a:spcBef>
              <a:spcAft>
                <a:spcPts val="0"/>
              </a:spcAft>
              <a:buSzPts val="1400"/>
              <a:buFont typeface="Nunito Light"/>
              <a:buChar char="●"/>
              <a:defRPr sz="2400">
                <a:latin typeface="Figtree" pitchFamily="2" charset="0"/>
              </a:defRPr>
            </a:lvl1pPr>
            <a:lvl2pPr marL="1219170" lvl="1" indent="-423323" rtl="0">
              <a:lnSpc>
                <a:spcPct val="150000"/>
              </a:lnSpc>
              <a:spcBef>
                <a:spcPts val="0"/>
              </a:spcBef>
              <a:spcAft>
                <a:spcPts val="0"/>
              </a:spcAft>
              <a:buSzPts val="1400"/>
              <a:buFont typeface="Nunito Light"/>
              <a:buChar char="○"/>
              <a:defRPr sz="2000">
                <a:latin typeface="Figtree" pitchFamily="2" charset="0"/>
              </a:defRPr>
            </a:lvl2pPr>
            <a:lvl3pPr marL="1828754" lvl="2" indent="-423323" rtl="0">
              <a:lnSpc>
                <a:spcPct val="100000"/>
              </a:lnSpc>
              <a:spcBef>
                <a:spcPts val="0"/>
              </a:spcBef>
              <a:spcAft>
                <a:spcPts val="0"/>
              </a:spcAft>
              <a:buSzPts val="1400"/>
              <a:buFont typeface="Nunito Light"/>
              <a:buChar char="■"/>
              <a:defRPr/>
            </a:lvl3pPr>
            <a:lvl4pPr marL="2438339" lvl="3" indent="-423323" rtl="0">
              <a:lnSpc>
                <a:spcPct val="100000"/>
              </a:lnSpc>
              <a:spcBef>
                <a:spcPts val="0"/>
              </a:spcBef>
              <a:spcAft>
                <a:spcPts val="0"/>
              </a:spcAft>
              <a:buSzPts val="1400"/>
              <a:buFont typeface="Nunito Light"/>
              <a:buChar char="●"/>
              <a:defRPr/>
            </a:lvl4pPr>
            <a:lvl5pPr marL="3047924" lvl="4" indent="-423323" rtl="0">
              <a:lnSpc>
                <a:spcPct val="100000"/>
              </a:lnSpc>
              <a:spcBef>
                <a:spcPts val="0"/>
              </a:spcBef>
              <a:spcAft>
                <a:spcPts val="0"/>
              </a:spcAft>
              <a:buSzPts val="1400"/>
              <a:buFont typeface="Nunito Light"/>
              <a:buChar char="○"/>
              <a:defRPr/>
            </a:lvl5pPr>
            <a:lvl6pPr marL="3657509" lvl="5" indent="-423323" rtl="0">
              <a:lnSpc>
                <a:spcPct val="100000"/>
              </a:lnSpc>
              <a:spcBef>
                <a:spcPts val="0"/>
              </a:spcBef>
              <a:spcAft>
                <a:spcPts val="0"/>
              </a:spcAft>
              <a:buSzPts val="1400"/>
              <a:buFont typeface="Nunito Light"/>
              <a:buChar char="■"/>
              <a:defRPr/>
            </a:lvl6pPr>
            <a:lvl7pPr marL="4267093" lvl="6" indent="-423323" rtl="0">
              <a:lnSpc>
                <a:spcPct val="100000"/>
              </a:lnSpc>
              <a:spcBef>
                <a:spcPts val="0"/>
              </a:spcBef>
              <a:spcAft>
                <a:spcPts val="0"/>
              </a:spcAft>
              <a:buSzPts val="1400"/>
              <a:buFont typeface="Nunito Light"/>
              <a:buChar char="●"/>
              <a:defRPr/>
            </a:lvl7pPr>
            <a:lvl8pPr marL="4876678" lvl="7" indent="-423323" rtl="0">
              <a:lnSpc>
                <a:spcPct val="100000"/>
              </a:lnSpc>
              <a:spcBef>
                <a:spcPts val="0"/>
              </a:spcBef>
              <a:spcAft>
                <a:spcPts val="0"/>
              </a:spcAft>
              <a:buSzPts val="1400"/>
              <a:buFont typeface="Nunito Light"/>
              <a:buChar char="○"/>
              <a:defRPr/>
            </a:lvl8pPr>
            <a:lvl9pPr marL="5486263" lvl="8" indent="-423323" rtl="0">
              <a:lnSpc>
                <a:spcPct val="100000"/>
              </a:lnSpc>
              <a:spcBef>
                <a:spcPts val="0"/>
              </a:spcBef>
              <a:spcAft>
                <a:spcPts val="0"/>
              </a:spcAft>
              <a:buSzPts val="1400"/>
              <a:buFont typeface="Nunito Light"/>
              <a:buChar char="■"/>
              <a:defRPr/>
            </a:lvl9pPr>
          </a:lstStyle>
          <a:p>
            <a:pPr lvl="0"/>
            <a:r>
              <a:rPr lang="pt-BR" dirty="0"/>
              <a:t>Clique para editar os estilos de texto Mestres</a:t>
            </a:r>
          </a:p>
          <a:p>
            <a:pPr lvl="1"/>
            <a:r>
              <a:rPr lang="pt-BR" dirty="0"/>
              <a:t>Segundo nível</a:t>
            </a:r>
          </a:p>
        </p:txBody>
      </p:sp>
    </p:spTree>
    <p:extLst>
      <p:ext uri="{BB962C8B-B14F-4D97-AF65-F5344CB8AC3E}">
        <p14:creationId xmlns:p14="http://schemas.microsoft.com/office/powerpoint/2010/main" val="31567174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two columns" userDrawn="1">
  <p:cSld name="Title and two columns">
    <p:spTree>
      <p:nvGrpSpPr>
        <p:cNvPr id="1" name="Shape 48"/>
        <p:cNvGrpSpPr/>
        <p:nvPr/>
      </p:nvGrpSpPr>
      <p:grpSpPr>
        <a:xfrm>
          <a:off x="0" y="0"/>
          <a:ext cx="0" cy="0"/>
          <a:chOff x="0" y="0"/>
          <a:chExt cx="0" cy="0"/>
        </a:xfrm>
      </p:grpSpPr>
      <p:sp>
        <p:nvSpPr>
          <p:cNvPr id="50" name="Google Shape;50;p5"/>
          <p:cNvSpPr txBox="1">
            <a:spLocks noGrp="1"/>
          </p:cNvSpPr>
          <p:nvPr>
            <p:ph type="subTitle" idx="1"/>
          </p:nvPr>
        </p:nvSpPr>
        <p:spPr>
          <a:xfrm>
            <a:off x="6740379" y="4811665"/>
            <a:ext cx="33408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1867" b="0"/>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r>
              <a:rPr lang="pt-BR"/>
              <a:t>Clique para editar o estilo do subtítulo Mestre</a:t>
            </a:r>
            <a:endParaRPr/>
          </a:p>
        </p:txBody>
      </p:sp>
      <p:sp>
        <p:nvSpPr>
          <p:cNvPr id="51" name="Google Shape;51;p5"/>
          <p:cNvSpPr txBox="1">
            <a:spLocks noGrp="1"/>
          </p:cNvSpPr>
          <p:nvPr>
            <p:ph type="subTitle" idx="2"/>
          </p:nvPr>
        </p:nvSpPr>
        <p:spPr>
          <a:xfrm>
            <a:off x="2111067" y="4811665"/>
            <a:ext cx="33408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1867" b="0"/>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r>
              <a:rPr lang="pt-BR"/>
              <a:t>Clique para editar o estilo do subtítulo Mestre</a:t>
            </a:r>
            <a:endParaRPr/>
          </a:p>
        </p:txBody>
      </p:sp>
      <p:sp>
        <p:nvSpPr>
          <p:cNvPr id="52" name="Google Shape;52;p5"/>
          <p:cNvSpPr txBox="1">
            <a:spLocks noGrp="1"/>
          </p:cNvSpPr>
          <p:nvPr>
            <p:ph type="subTitle" idx="3"/>
          </p:nvPr>
        </p:nvSpPr>
        <p:spPr>
          <a:xfrm>
            <a:off x="6740367" y="4400967"/>
            <a:ext cx="3340800" cy="5260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667">
                <a:latin typeface="Cinzel SemiBold"/>
                <a:ea typeface="Cinzel SemiBold"/>
                <a:cs typeface="Cinzel SemiBold"/>
                <a:sym typeface="Cinzel SemiBold"/>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r>
              <a:rPr lang="pt-BR"/>
              <a:t>Clique para editar o estilo do subtítulo Mestre</a:t>
            </a:r>
            <a:endParaRPr/>
          </a:p>
        </p:txBody>
      </p:sp>
      <p:sp>
        <p:nvSpPr>
          <p:cNvPr id="53" name="Google Shape;53;p5"/>
          <p:cNvSpPr txBox="1">
            <a:spLocks noGrp="1"/>
          </p:cNvSpPr>
          <p:nvPr>
            <p:ph type="subTitle" idx="4"/>
          </p:nvPr>
        </p:nvSpPr>
        <p:spPr>
          <a:xfrm>
            <a:off x="2111067" y="4400967"/>
            <a:ext cx="3340800" cy="5260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667">
                <a:latin typeface="Cinzel SemiBold"/>
                <a:ea typeface="Cinzel SemiBold"/>
                <a:cs typeface="Cinzel SemiBold"/>
                <a:sym typeface="Cinzel SemiBold"/>
              </a:defRPr>
            </a:lvl1pPr>
            <a:lvl2pPr lvl="1" algn="ctr" rtl="0">
              <a:lnSpc>
                <a:spcPct val="100000"/>
              </a:lnSpc>
              <a:spcBef>
                <a:spcPts val="0"/>
              </a:spcBef>
              <a:spcAft>
                <a:spcPts val="0"/>
              </a:spcAft>
              <a:buSzPts val="2400"/>
              <a:buFont typeface="Bebas Neue"/>
              <a:buNone/>
              <a:defRPr sz="32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2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2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2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2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2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2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200">
                <a:latin typeface="Bebas Neue"/>
                <a:ea typeface="Bebas Neue"/>
                <a:cs typeface="Bebas Neue"/>
                <a:sym typeface="Bebas Neue"/>
              </a:defRPr>
            </a:lvl9pPr>
          </a:lstStyle>
          <a:p>
            <a:r>
              <a:rPr lang="pt-BR"/>
              <a:t>Clique para editar o estilo do subtítulo Mestre</a:t>
            </a:r>
            <a:endParaRPr/>
          </a:p>
        </p:txBody>
      </p:sp>
      <p:sp>
        <p:nvSpPr>
          <p:cNvPr id="54" name="Google Shape;54;p5"/>
          <p:cNvSpPr/>
          <p:nvPr/>
        </p:nvSpPr>
        <p:spPr>
          <a:xfrm rot="-1800026">
            <a:off x="3898896" y="7128292"/>
            <a:ext cx="12191843" cy="431893"/>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cxnSp>
        <p:nvCxnSpPr>
          <p:cNvPr id="55" name="Google Shape;55;p5"/>
          <p:cNvCxnSpPr/>
          <p:nvPr/>
        </p:nvCxnSpPr>
        <p:spPr>
          <a:xfrm rot="10800000" flipH="1">
            <a:off x="-4093567" y="-1423367"/>
            <a:ext cx="7909600" cy="4566400"/>
          </a:xfrm>
          <a:prstGeom prst="straightConnector1">
            <a:avLst/>
          </a:prstGeom>
          <a:noFill/>
          <a:ln w="9525" cap="flat" cmpd="sng">
            <a:solidFill>
              <a:schemeClr val="lt1"/>
            </a:solidFill>
            <a:prstDash val="solid"/>
            <a:round/>
            <a:headEnd type="none" w="med" len="med"/>
            <a:tailEnd type="none" w="med" len="med"/>
          </a:ln>
        </p:spPr>
      </p:cxnSp>
      <p:sp>
        <p:nvSpPr>
          <p:cNvPr id="56" name="Google Shape;56;p5"/>
          <p:cNvSpPr/>
          <p:nvPr/>
        </p:nvSpPr>
        <p:spPr>
          <a:xfrm rot="-1799996">
            <a:off x="-3682310" y="709287"/>
            <a:ext cx="8849619" cy="431893"/>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57" name="Google Shape;57;p5"/>
          <p:cNvGrpSpPr/>
          <p:nvPr/>
        </p:nvGrpSpPr>
        <p:grpSpPr>
          <a:xfrm rot="10800000" flipH="1">
            <a:off x="-1392024" y="5700925"/>
            <a:ext cx="2342992" cy="9772108"/>
            <a:chOff x="3030675" y="511650"/>
            <a:chExt cx="1705400" cy="6431275"/>
          </a:xfrm>
        </p:grpSpPr>
        <p:sp>
          <p:nvSpPr>
            <p:cNvPr id="58" name="Google Shape;58;p5"/>
            <p:cNvSpPr/>
            <p:nvPr/>
          </p:nvSpPr>
          <p:spPr>
            <a:xfrm>
              <a:off x="3030675" y="511650"/>
              <a:ext cx="1705400" cy="6431275"/>
            </a:xfrm>
            <a:custGeom>
              <a:avLst/>
              <a:gdLst/>
              <a:ahLst/>
              <a:cxnLst/>
              <a:rect l="l" t="t" r="r" b="b"/>
              <a:pathLst>
                <a:path w="68216" h="257251" fill="none" extrusionOk="0">
                  <a:moveTo>
                    <a:pt x="67248" y="257251"/>
                  </a:moveTo>
                  <a:lnTo>
                    <a:pt x="968" y="257251"/>
                  </a:lnTo>
                  <a:cubicBezTo>
                    <a:pt x="434" y="257251"/>
                    <a:pt x="0" y="256817"/>
                    <a:pt x="0" y="256284"/>
                  </a:cubicBezTo>
                  <a:lnTo>
                    <a:pt x="0" y="34091"/>
                  </a:lnTo>
                  <a:cubicBezTo>
                    <a:pt x="0" y="15278"/>
                    <a:pt x="15278" y="0"/>
                    <a:pt x="34091" y="0"/>
                  </a:cubicBezTo>
                  <a:lnTo>
                    <a:pt x="34091" y="0"/>
                  </a:lnTo>
                  <a:cubicBezTo>
                    <a:pt x="52938" y="0"/>
                    <a:pt x="68216" y="15278"/>
                    <a:pt x="68216" y="34091"/>
                  </a:cubicBezTo>
                  <a:lnTo>
                    <a:pt x="68216" y="256284"/>
                  </a:lnTo>
                  <a:cubicBezTo>
                    <a:pt x="68216" y="256817"/>
                    <a:pt x="67782" y="257251"/>
                    <a:pt x="67248" y="25725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 name="Google Shape;59;p5"/>
            <p:cNvSpPr/>
            <p:nvPr/>
          </p:nvSpPr>
          <p:spPr>
            <a:xfrm>
              <a:off x="3094050" y="575850"/>
              <a:ext cx="1577825" cy="6302875"/>
            </a:xfrm>
            <a:custGeom>
              <a:avLst/>
              <a:gdLst/>
              <a:ahLst/>
              <a:cxnLst/>
              <a:rect l="l" t="t" r="r" b="b"/>
              <a:pathLst>
                <a:path w="63113" h="252115" fill="none" extrusionOk="0">
                  <a:moveTo>
                    <a:pt x="62145" y="252114"/>
                  </a:moveTo>
                  <a:lnTo>
                    <a:pt x="968" y="252114"/>
                  </a:lnTo>
                  <a:cubicBezTo>
                    <a:pt x="434" y="252114"/>
                    <a:pt x="0" y="251681"/>
                    <a:pt x="0" y="251147"/>
                  </a:cubicBezTo>
                  <a:lnTo>
                    <a:pt x="0" y="31557"/>
                  </a:lnTo>
                  <a:cubicBezTo>
                    <a:pt x="0" y="14144"/>
                    <a:pt x="14144" y="1"/>
                    <a:pt x="31556" y="1"/>
                  </a:cubicBezTo>
                  <a:lnTo>
                    <a:pt x="31556" y="1"/>
                  </a:lnTo>
                  <a:cubicBezTo>
                    <a:pt x="49002" y="1"/>
                    <a:pt x="63112" y="14144"/>
                    <a:pt x="63112" y="31557"/>
                  </a:cubicBezTo>
                  <a:lnTo>
                    <a:pt x="63112" y="251147"/>
                  </a:lnTo>
                  <a:cubicBezTo>
                    <a:pt x="63112" y="251681"/>
                    <a:pt x="62678" y="252114"/>
                    <a:pt x="62145" y="25211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 name="Google Shape;60;p5"/>
            <p:cNvSpPr/>
            <p:nvPr/>
          </p:nvSpPr>
          <p:spPr>
            <a:xfrm>
              <a:off x="3158250" y="640900"/>
              <a:ext cx="1450225" cy="6173600"/>
            </a:xfrm>
            <a:custGeom>
              <a:avLst/>
              <a:gdLst/>
              <a:ahLst/>
              <a:cxnLst/>
              <a:rect l="l" t="t" r="r" b="b"/>
              <a:pathLst>
                <a:path w="58009" h="246944" fill="none" extrusionOk="0">
                  <a:moveTo>
                    <a:pt x="57042" y="246944"/>
                  </a:moveTo>
                  <a:lnTo>
                    <a:pt x="968" y="246944"/>
                  </a:lnTo>
                  <a:cubicBezTo>
                    <a:pt x="435" y="246944"/>
                    <a:pt x="1" y="246510"/>
                    <a:pt x="1" y="245943"/>
                  </a:cubicBezTo>
                  <a:lnTo>
                    <a:pt x="1" y="28988"/>
                  </a:lnTo>
                  <a:cubicBezTo>
                    <a:pt x="1" y="12976"/>
                    <a:pt x="12977" y="1"/>
                    <a:pt x="28988" y="1"/>
                  </a:cubicBezTo>
                  <a:lnTo>
                    <a:pt x="28988" y="1"/>
                  </a:lnTo>
                  <a:cubicBezTo>
                    <a:pt x="45033" y="1"/>
                    <a:pt x="58009" y="12976"/>
                    <a:pt x="58009" y="28988"/>
                  </a:cubicBezTo>
                  <a:lnTo>
                    <a:pt x="58009" y="245943"/>
                  </a:lnTo>
                  <a:cubicBezTo>
                    <a:pt x="58009" y="246477"/>
                    <a:pt x="57575" y="246944"/>
                    <a:pt x="57042" y="24694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 name="Google Shape;61;p5"/>
            <p:cNvSpPr/>
            <p:nvPr/>
          </p:nvSpPr>
          <p:spPr>
            <a:xfrm>
              <a:off x="3221650" y="705125"/>
              <a:ext cx="1323450" cy="6044350"/>
            </a:xfrm>
            <a:custGeom>
              <a:avLst/>
              <a:gdLst/>
              <a:ahLst/>
              <a:cxnLst/>
              <a:rect l="l" t="t" r="r" b="b"/>
              <a:pathLst>
                <a:path w="52938" h="241774" fill="none" extrusionOk="0">
                  <a:moveTo>
                    <a:pt x="51937" y="241773"/>
                  </a:moveTo>
                  <a:lnTo>
                    <a:pt x="967" y="241773"/>
                  </a:lnTo>
                  <a:cubicBezTo>
                    <a:pt x="434" y="241773"/>
                    <a:pt x="0" y="241339"/>
                    <a:pt x="0" y="240806"/>
                  </a:cubicBezTo>
                  <a:lnTo>
                    <a:pt x="0" y="26452"/>
                  </a:lnTo>
                  <a:cubicBezTo>
                    <a:pt x="0" y="11842"/>
                    <a:pt x="11842" y="0"/>
                    <a:pt x="26452" y="0"/>
                  </a:cubicBezTo>
                  <a:lnTo>
                    <a:pt x="26452" y="0"/>
                  </a:lnTo>
                  <a:cubicBezTo>
                    <a:pt x="41096" y="0"/>
                    <a:pt x="52938" y="11842"/>
                    <a:pt x="52938" y="26452"/>
                  </a:cubicBezTo>
                  <a:lnTo>
                    <a:pt x="52938" y="240806"/>
                  </a:lnTo>
                  <a:cubicBezTo>
                    <a:pt x="52938" y="241339"/>
                    <a:pt x="52504" y="241773"/>
                    <a:pt x="51937" y="24177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 name="Google Shape;62;p5"/>
            <p:cNvSpPr/>
            <p:nvPr/>
          </p:nvSpPr>
          <p:spPr>
            <a:xfrm>
              <a:off x="3285025" y="769325"/>
              <a:ext cx="1195875" cy="5915925"/>
            </a:xfrm>
            <a:custGeom>
              <a:avLst/>
              <a:gdLst/>
              <a:ahLst/>
              <a:cxnLst/>
              <a:rect l="l" t="t" r="r" b="b"/>
              <a:pathLst>
                <a:path w="47835" h="236637" fill="none" extrusionOk="0">
                  <a:moveTo>
                    <a:pt x="46867" y="236637"/>
                  </a:moveTo>
                  <a:lnTo>
                    <a:pt x="1001" y="236637"/>
                  </a:lnTo>
                  <a:cubicBezTo>
                    <a:pt x="467" y="236637"/>
                    <a:pt x="0" y="236203"/>
                    <a:pt x="0" y="235669"/>
                  </a:cubicBezTo>
                  <a:lnTo>
                    <a:pt x="0" y="23918"/>
                  </a:lnTo>
                  <a:cubicBezTo>
                    <a:pt x="0" y="10708"/>
                    <a:pt x="10708" y="1"/>
                    <a:pt x="23917" y="1"/>
                  </a:cubicBezTo>
                  <a:lnTo>
                    <a:pt x="23917" y="1"/>
                  </a:lnTo>
                  <a:cubicBezTo>
                    <a:pt x="37127" y="1"/>
                    <a:pt x="47834" y="10708"/>
                    <a:pt x="47834" y="23918"/>
                  </a:cubicBezTo>
                  <a:lnTo>
                    <a:pt x="47834" y="235669"/>
                  </a:lnTo>
                  <a:cubicBezTo>
                    <a:pt x="47834" y="236203"/>
                    <a:pt x="47401" y="236637"/>
                    <a:pt x="46867" y="236637"/>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 name="Google Shape;63;p5"/>
            <p:cNvSpPr/>
            <p:nvPr/>
          </p:nvSpPr>
          <p:spPr>
            <a:xfrm>
              <a:off x="3349225" y="834375"/>
              <a:ext cx="1068300" cy="5786675"/>
            </a:xfrm>
            <a:custGeom>
              <a:avLst/>
              <a:gdLst/>
              <a:ahLst/>
              <a:cxnLst/>
              <a:rect l="l" t="t" r="r" b="b"/>
              <a:pathLst>
                <a:path w="42732" h="231467" fill="none" extrusionOk="0">
                  <a:moveTo>
                    <a:pt x="41764" y="231466"/>
                  </a:moveTo>
                  <a:lnTo>
                    <a:pt x="968" y="231466"/>
                  </a:lnTo>
                  <a:cubicBezTo>
                    <a:pt x="434" y="231466"/>
                    <a:pt x="1" y="231032"/>
                    <a:pt x="1" y="230465"/>
                  </a:cubicBezTo>
                  <a:lnTo>
                    <a:pt x="1" y="21349"/>
                  </a:lnTo>
                  <a:cubicBezTo>
                    <a:pt x="1" y="9541"/>
                    <a:pt x="9574" y="0"/>
                    <a:pt x="21349" y="0"/>
                  </a:cubicBezTo>
                  <a:lnTo>
                    <a:pt x="21349" y="0"/>
                  </a:lnTo>
                  <a:cubicBezTo>
                    <a:pt x="33158" y="0"/>
                    <a:pt x="42731" y="9541"/>
                    <a:pt x="42731" y="21349"/>
                  </a:cubicBezTo>
                  <a:lnTo>
                    <a:pt x="42731" y="230465"/>
                  </a:lnTo>
                  <a:cubicBezTo>
                    <a:pt x="42731" y="231032"/>
                    <a:pt x="42298" y="231466"/>
                    <a:pt x="41764" y="23146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 name="Google Shape;64;p5"/>
            <p:cNvSpPr/>
            <p:nvPr/>
          </p:nvSpPr>
          <p:spPr>
            <a:xfrm>
              <a:off x="3412600" y="898575"/>
              <a:ext cx="940700" cy="5657425"/>
            </a:xfrm>
            <a:custGeom>
              <a:avLst/>
              <a:gdLst/>
              <a:ahLst/>
              <a:cxnLst/>
              <a:rect l="l" t="t" r="r" b="b"/>
              <a:pathLst>
                <a:path w="37628" h="226297" fill="none" extrusionOk="0">
                  <a:moveTo>
                    <a:pt x="36660" y="226296"/>
                  </a:moveTo>
                  <a:lnTo>
                    <a:pt x="968" y="226296"/>
                  </a:lnTo>
                  <a:cubicBezTo>
                    <a:pt x="434" y="226296"/>
                    <a:pt x="1" y="225863"/>
                    <a:pt x="1" y="225329"/>
                  </a:cubicBezTo>
                  <a:lnTo>
                    <a:pt x="1" y="18814"/>
                  </a:lnTo>
                  <a:cubicBezTo>
                    <a:pt x="1" y="8440"/>
                    <a:pt x="8440" y="1"/>
                    <a:pt x="18814" y="1"/>
                  </a:cubicBezTo>
                  <a:lnTo>
                    <a:pt x="18814" y="1"/>
                  </a:lnTo>
                  <a:cubicBezTo>
                    <a:pt x="29222" y="1"/>
                    <a:pt x="37628" y="8440"/>
                    <a:pt x="37628" y="18814"/>
                  </a:cubicBezTo>
                  <a:lnTo>
                    <a:pt x="37628" y="225329"/>
                  </a:lnTo>
                  <a:cubicBezTo>
                    <a:pt x="37628" y="225863"/>
                    <a:pt x="37194" y="226296"/>
                    <a:pt x="36660" y="22629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 name="Google Shape;65;p5"/>
            <p:cNvSpPr/>
            <p:nvPr/>
          </p:nvSpPr>
          <p:spPr>
            <a:xfrm>
              <a:off x="3476825" y="962800"/>
              <a:ext cx="813100" cy="5528975"/>
            </a:xfrm>
            <a:custGeom>
              <a:avLst/>
              <a:gdLst/>
              <a:ahLst/>
              <a:cxnLst/>
              <a:rect l="l" t="t" r="r" b="b"/>
              <a:pathLst>
                <a:path w="32524" h="221159" fill="none" extrusionOk="0">
                  <a:moveTo>
                    <a:pt x="31556" y="221159"/>
                  </a:moveTo>
                  <a:lnTo>
                    <a:pt x="968" y="221159"/>
                  </a:lnTo>
                  <a:cubicBezTo>
                    <a:pt x="434" y="221159"/>
                    <a:pt x="0" y="220725"/>
                    <a:pt x="0" y="220191"/>
                  </a:cubicBezTo>
                  <a:lnTo>
                    <a:pt x="0" y="16279"/>
                  </a:lnTo>
                  <a:cubicBezTo>
                    <a:pt x="0" y="7306"/>
                    <a:pt x="7272" y="0"/>
                    <a:pt x="16245" y="0"/>
                  </a:cubicBezTo>
                  <a:lnTo>
                    <a:pt x="16245" y="0"/>
                  </a:lnTo>
                  <a:cubicBezTo>
                    <a:pt x="25252" y="0"/>
                    <a:pt x="32524" y="7306"/>
                    <a:pt x="32524" y="16279"/>
                  </a:cubicBezTo>
                  <a:lnTo>
                    <a:pt x="32524" y="220191"/>
                  </a:lnTo>
                  <a:cubicBezTo>
                    <a:pt x="32524" y="220725"/>
                    <a:pt x="32090" y="221159"/>
                    <a:pt x="31556" y="221159"/>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 name="Google Shape;66;p5"/>
            <p:cNvSpPr/>
            <p:nvPr/>
          </p:nvSpPr>
          <p:spPr>
            <a:xfrm>
              <a:off x="3540200" y="1027850"/>
              <a:ext cx="686350" cy="5399725"/>
            </a:xfrm>
            <a:custGeom>
              <a:avLst/>
              <a:gdLst/>
              <a:ahLst/>
              <a:cxnLst/>
              <a:rect l="l" t="t" r="r" b="b"/>
              <a:pathLst>
                <a:path w="27454" h="215989" fill="none" extrusionOk="0">
                  <a:moveTo>
                    <a:pt x="26453" y="215988"/>
                  </a:moveTo>
                  <a:lnTo>
                    <a:pt x="968" y="215988"/>
                  </a:lnTo>
                  <a:cubicBezTo>
                    <a:pt x="434" y="215988"/>
                    <a:pt x="0" y="215521"/>
                    <a:pt x="0" y="214988"/>
                  </a:cubicBezTo>
                  <a:lnTo>
                    <a:pt x="0" y="13710"/>
                  </a:lnTo>
                  <a:cubicBezTo>
                    <a:pt x="0" y="6138"/>
                    <a:pt x="6138" y="0"/>
                    <a:pt x="13710" y="0"/>
                  </a:cubicBezTo>
                  <a:lnTo>
                    <a:pt x="13710" y="0"/>
                  </a:lnTo>
                  <a:cubicBezTo>
                    <a:pt x="21282" y="0"/>
                    <a:pt x="27420" y="6138"/>
                    <a:pt x="27420" y="13710"/>
                  </a:cubicBezTo>
                  <a:lnTo>
                    <a:pt x="27420" y="214988"/>
                  </a:lnTo>
                  <a:cubicBezTo>
                    <a:pt x="27453" y="215521"/>
                    <a:pt x="27020" y="215988"/>
                    <a:pt x="26453" y="21598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 name="Google Shape;67;p5"/>
            <p:cNvSpPr/>
            <p:nvPr/>
          </p:nvSpPr>
          <p:spPr>
            <a:xfrm>
              <a:off x="3603575" y="1092050"/>
              <a:ext cx="558750" cy="5270475"/>
            </a:xfrm>
            <a:custGeom>
              <a:avLst/>
              <a:gdLst/>
              <a:ahLst/>
              <a:cxnLst/>
              <a:rect l="l" t="t" r="r" b="b"/>
              <a:pathLst>
                <a:path w="22350" h="210819" fill="none" extrusionOk="0">
                  <a:moveTo>
                    <a:pt x="21383" y="210818"/>
                  </a:moveTo>
                  <a:lnTo>
                    <a:pt x="1001" y="210818"/>
                  </a:lnTo>
                  <a:cubicBezTo>
                    <a:pt x="468" y="210818"/>
                    <a:pt x="1" y="210385"/>
                    <a:pt x="1" y="209851"/>
                  </a:cubicBezTo>
                  <a:lnTo>
                    <a:pt x="1" y="11175"/>
                  </a:lnTo>
                  <a:cubicBezTo>
                    <a:pt x="1" y="5004"/>
                    <a:pt x="5004" y="1"/>
                    <a:pt x="11175" y="1"/>
                  </a:cubicBezTo>
                  <a:lnTo>
                    <a:pt x="11175" y="1"/>
                  </a:lnTo>
                  <a:cubicBezTo>
                    <a:pt x="17346" y="1"/>
                    <a:pt x="22350" y="5004"/>
                    <a:pt x="22350" y="11175"/>
                  </a:cubicBezTo>
                  <a:lnTo>
                    <a:pt x="22350" y="209851"/>
                  </a:lnTo>
                  <a:cubicBezTo>
                    <a:pt x="22350" y="210385"/>
                    <a:pt x="21916" y="210818"/>
                    <a:pt x="21383" y="21081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 name="Google Shape;68;p5"/>
            <p:cNvSpPr/>
            <p:nvPr/>
          </p:nvSpPr>
          <p:spPr>
            <a:xfrm>
              <a:off x="3667800" y="1156275"/>
              <a:ext cx="431150" cy="5142025"/>
            </a:xfrm>
            <a:custGeom>
              <a:avLst/>
              <a:gdLst/>
              <a:ahLst/>
              <a:cxnLst/>
              <a:rect l="l" t="t" r="r" b="b"/>
              <a:pathLst>
                <a:path w="17246" h="205681" fill="none" extrusionOk="0">
                  <a:moveTo>
                    <a:pt x="16278" y="205681"/>
                  </a:moveTo>
                  <a:lnTo>
                    <a:pt x="967" y="205681"/>
                  </a:lnTo>
                  <a:cubicBezTo>
                    <a:pt x="434" y="205681"/>
                    <a:pt x="0" y="205247"/>
                    <a:pt x="0" y="204714"/>
                  </a:cubicBezTo>
                  <a:lnTo>
                    <a:pt x="0" y="8640"/>
                  </a:lnTo>
                  <a:cubicBezTo>
                    <a:pt x="0" y="3870"/>
                    <a:pt x="3870" y="0"/>
                    <a:pt x="8606" y="0"/>
                  </a:cubicBezTo>
                  <a:lnTo>
                    <a:pt x="8606" y="0"/>
                  </a:lnTo>
                  <a:cubicBezTo>
                    <a:pt x="13376" y="0"/>
                    <a:pt x="17246" y="3870"/>
                    <a:pt x="17246" y="8640"/>
                  </a:cubicBezTo>
                  <a:lnTo>
                    <a:pt x="17246" y="204714"/>
                  </a:lnTo>
                  <a:cubicBezTo>
                    <a:pt x="17246" y="205247"/>
                    <a:pt x="16812" y="205681"/>
                    <a:pt x="16278" y="20568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 name="Google Shape;69;p5"/>
            <p:cNvSpPr/>
            <p:nvPr/>
          </p:nvSpPr>
          <p:spPr>
            <a:xfrm>
              <a:off x="3731175" y="1221325"/>
              <a:ext cx="304400" cy="5012775"/>
            </a:xfrm>
            <a:custGeom>
              <a:avLst/>
              <a:gdLst/>
              <a:ahLst/>
              <a:cxnLst/>
              <a:rect l="l" t="t" r="r" b="b"/>
              <a:pathLst>
                <a:path w="12176" h="200511" fill="none" extrusionOk="0">
                  <a:moveTo>
                    <a:pt x="11175" y="200510"/>
                  </a:moveTo>
                  <a:lnTo>
                    <a:pt x="1001" y="200510"/>
                  </a:lnTo>
                  <a:cubicBezTo>
                    <a:pt x="434" y="200510"/>
                    <a:pt x="0" y="200043"/>
                    <a:pt x="0" y="199510"/>
                  </a:cubicBezTo>
                  <a:lnTo>
                    <a:pt x="0" y="6071"/>
                  </a:lnTo>
                  <a:cubicBezTo>
                    <a:pt x="0" y="2702"/>
                    <a:pt x="2736" y="0"/>
                    <a:pt x="6071" y="0"/>
                  </a:cubicBezTo>
                  <a:lnTo>
                    <a:pt x="6071" y="0"/>
                  </a:lnTo>
                  <a:cubicBezTo>
                    <a:pt x="9440" y="0"/>
                    <a:pt x="12176" y="2702"/>
                    <a:pt x="12176" y="6071"/>
                  </a:cubicBezTo>
                  <a:lnTo>
                    <a:pt x="12176" y="199510"/>
                  </a:lnTo>
                  <a:cubicBezTo>
                    <a:pt x="12142" y="200043"/>
                    <a:pt x="11709" y="200510"/>
                    <a:pt x="11175" y="20051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 name="Google Shape;70;p5"/>
            <p:cNvSpPr/>
            <p:nvPr/>
          </p:nvSpPr>
          <p:spPr>
            <a:xfrm>
              <a:off x="3795375" y="1285525"/>
              <a:ext cx="176000" cy="4883525"/>
            </a:xfrm>
            <a:custGeom>
              <a:avLst/>
              <a:gdLst/>
              <a:ahLst/>
              <a:cxnLst/>
              <a:rect l="l" t="t" r="r" b="b"/>
              <a:pathLst>
                <a:path w="7040" h="195341" fill="none" extrusionOk="0">
                  <a:moveTo>
                    <a:pt x="6072" y="195340"/>
                  </a:moveTo>
                  <a:lnTo>
                    <a:pt x="968" y="195340"/>
                  </a:lnTo>
                  <a:cubicBezTo>
                    <a:pt x="434" y="195340"/>
                    <a:pt x="1" y="194907"/>
                    <a:pt x="1" y="194373"/>
                  </a:cubicBezTo>
                  <a:lnTo>
                    <a:pt x="1" y="3537"/>
                  </a:lnTo>
                  <a:cubicBezTo>
                    <a:pt x="1" y="1568"/>
                    <a:pt x="1569" y="1"/>
                    <a:pt x="3503" y="1"/>
                  </a:cubicBezTo>
                  <a:lnTo>
                    <a:pt x="3503" y="1"/>
                  </a:lnTo>
                  <a:cubicBezTo>
                    <a:pt x="5471" y="1"/>
                    <a:pt x="7039" y="1568"/>
                    <a:pt x="7039" y="3537"/>
                  </a:cubicBezTo>
                  <a:lnTo>
                    <a:pt x="7039" y="194373"/>
                  </a:lnTo>
                  <a:cubicBezTo>
                    <a:pt x="7039" y="194907"/>
                    <a:pt x="6605" y="195340"/>
                    <a:pt x="6072" y="19534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 name="Google Shape;71;p5"/>
            <p:cNvSpPr/>
            <p:nvPr/>
          </p:nvSpPr>
          <p:spPr>
            <a:xfrm>
              <a:off x="3858750" y="1349750"/>
              <a:ext cx="49225" cy="4755075"/>
            </a:xfrm>
            <a:custGeom>
              <a:avLst/>
              <a:gdLst/>
              <a:ahLst/>
              <a:cxnLst/>
              <a:rect l="l" t="t" r="r" b="b"/>
              <a:pathLst>
                <a:path w="1969" h="190203" fill="none" extrusionOk="0">
                  <a:moveTo>
                    <a:pt x="968" y="190203"/>
                  </a:moveTo>
                  <a:lnTo>
                    <a:pt x="968" y="190203"/>
                  </a:lnTo>
                  <a:cubicBezTo>
                    <a:pt x="435" y="190203"/>
                    <a:pt x="1" y="189769"/>
                    <a:pt x="1" y="189236"/>
                  </a:cubicBezTo>
                  <a:lnTo>
                    <a:pt x="1" y="1001"/>
                  </a:lnTo>
                  <a:cubicBezTo>
                    <a:pt x="1" y="434"/>
                    <a:pt x="435" y="0"/>
                    <a:pt x="968" y="0"/>
                  </a:cubicBezTo>
                  <a:lnTo>
                    <a:pt x="968" y="0"/>
                  </a:lnTo>
                  <a:cubicBezTo>
                    <a:pt x="1502" y="0"/>
                    <a:pt x="1936" y="434"/>
                    <a:pt x="1936" y="1001"/>
                  </a:cubicBezTo>
                  <a:lnTo>
                    <a:pt x="1936" y="189236"/>
                  </a:lnTo>
                  <a:cubicBezTo>
                    <a:pt x="1969" y="189769"/>
                    <a:pt x="1502" y="190203"/>
                    <a:pt x="968" y="19020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2" name="Google Shape;72;p5"/>
          <p:cNvGrpSpPr/>
          <p:nvPr/>
        </p:nvGrpSpPr>
        <p:grpSpPr>
          <a:xfrm>
            <a:off x="11241043" y="-8604609"/>
            <a:ext cx="2342992" cy="9772108"/>
            <a:chOff x="3030675" y="511650"/>
            <a:chExt cx="1705400" cy="6431275"/>
          </a:xfrm>
        </p:grpSpPr>
        <p:sp>
          <p:nvSpPr>
            <p:cNvPr id="73" name="Google Shape;73;p5"/>
            <p:cNvSpPr/>
            <p:nvPr/>
          </p:nvSpPr>
          <p:spPr>
            <a:xfrm>
              <a:off x="3030675" y="511650"/>
              <a:ext cx="1705400" cy="6431275"/>
            </a:xfrm>
            <a:custGeom>
              <a:avLst/>
              <a:gdLst/>
              <a:ahLst/>
              <a:cxnLst/>
              <a:rect l="l" t="t" r="r" b="b"/>
              <a:pathLst>
                <a:path w="68216" h="257251" fill="none" extrusionOk="0">
                  <a:moveTo>
                    <a:pt x="67248" y="257251"/>
                  </a:moveTo>
                  <a:lnTo>
                    <a:pt x="968" y="257251"/>
                  </a:lnTo>
                  <a:cubicBezTo>
                    <a:pt x="434" y="257251"/>
                    <a:pt x="0" y="256817"/>
                    <a:pt x="0" y="256284"/>
                  </a:cubicBezTo>
                  <a:lnTo>
                    <a:pt x="0" y="34091"/>
                  </a:lnTo>
                  <a:cubicBezTo>
                    <a:pt x="0" y="15278"/>
                    <a:pt x="15278" y="0"/>
                    <a:pt x="34091" y="0"/>
                  </a:cubicBezTo>
                  <a:lnTo>
                    <a:pt x="34091" y="0"/>
                  </a:lnTo>
                  <a:cubicBezTo>
                    <a:pt x="52938" y="0"/>
                    <a:pt x="68216" y="15278"/>
                    <a:pt x="68216" y="34091"/>
                  </a:cubicBezTo>
                  <a:lnTo>
                    <a:pt x="68216" y="256284"/>
                  </a:lnTo>
                  <a:cubicBezTo>
                    <a:pt x="68216" y="256817"/>
                    <a:pt x="67782" y="257251"/>
                    <a:pt x="67248" y="25725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 name="Google Shape;74;p5"/>
            <p:cNvSpPr/>
            <p:nvPr/>
          </p:nvSpPr>
          <p:spPr>
            <a:xfrm>
              <a:off x="3094050" y="575850"/>
              <a:ext cx="1577825" cy="6302875"/>
            </a:xfrm>
            <a:custGeom>
              <a:avLst/>
              <a:gdLst/>
              <a:ahLst/>
              <a:cxnLst/>
              <a:rect l="l" t="t" r="r" b="b"/>
              <a:pathLst>
                <a:path w="63113" h="252115" fill="none" extrusionOk="0">
                  <a:moveTo>
                    <a:pt x="62145" y="252114"/>
                  </a:moveTo>
                  <a:lnTo>
                    <a:pt x="968" y="252114"/>
                  </a:lnTo>
                  <a:cubicBezTo>
                    <a:pt x="434" y="252114"/>
                    <a:pt x="0" y="251681"/>
                    <a:pt x="0" y="251147"/>
                  </a:cubicBezTo>
                  <a:lnTo>
                    <a:pt x="0" y="31557"/>
                  </a:lnTo>
                  <a:cubicBezTo>
                    <a:pt x="0" y="14144"/>
                    <a:pt x="14144" y="1"/>
                    <a:pt x="31556" y="1"/>
                  </a:cubicBezTo>
                  <a:lnTo>
                    <a:pt x="31556" y="1"/>
                  </a:lnTo>
                  <a:cubicBezTo>
                    <a:pt x="49002" y="1"/>
                    <a:pt x="63112" y="14144"/>
                    <a:pt x="63112" y="31557"/>
                  </a:cubicBezTo>
                  <a:lnTo>
                    <a:pt x="63112" y="251147"/>
                  </a:lnTo>
                  <a:cubicBezTo>
                    <a:pt x="63112" y="251681"/>
                    <a:pt x="62678" y="252114"/>
                    <a:pt x="62145" y="25211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 name="Google Shape;75;p5"/>
            <p:cNvSpPr/>
            <p:nvPr/>
          </p:nvSpPr>
          <p:spPr>
            <a:xfrm>
              <a:off x="3158250" y="640900"/>
              <a:ext cx="1450225" cy="6173600"/>
            </a:xfrm>
            <a:custGeom>
              <a:avLst/>
              <a:gdLst/>
              <a:ahLst/>
              <a:cxnLst/>
              <a:rect l="l" t="t" r="r" b="b"/>
              <a:pathLst>
                <a:path w="58009" h="246944" fill="none" extrusionOk="0">
                  <a:moveTo>
                    <a:pt x="57042" y="246944"/>
                  </a:moveTo>
                  <a:lnTo>
                    <a:pt x="968" y="246944"/>
                  </a:lnTo>
                  <a:cubicBezTo>
                    <a:pt x="435" y="246944"/>
                    <a:pt x="1" y="246510"/>
                    <a:pt x="1" y="245943"/>
                  </a:cubicBezTo>
                  <a:lnTo>
                    <a:pt x="1" y="28988"/>
                  </a:lnTo>
                  <a:cubicBezTo>
                    <a:pt x="1" y="12976"/>
                    <a:pt x="12977" y="1"/>
                    <a:pt x="28988" y="1"/>
                  </a:cubicBezTo>
                  <a:lnTo>
                    <a:pt x="28988" y="1"/>
                  </a:lnTo>
                  <a:cubicBezTo>
                    <a:pt x="45033" y="1"/>
                    <a:pt x="58009" y="12976"/>
                    <a:pt x="58009" y="28988"/>
                  </a:cubicBezTo>
                  <a:lnTo>
                    <a:pt x="58009" y="245943"/>
                  </a:lnTo>
                  <a:cubicBezTo>
                    <a:pt x="58009" y="246477"/>
                    <a:pt x="57575" y="246944"/>
                    <a:pt x="57042" y="24694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 name="Google Shape;76;p5"/>
            <p:cNvSpPr/>
            <p:nvPr/>
          </p:nvSpPr>
          <p:spPr>
            <a:xfrm>
              <a:off x="3221650" y="705125"/>
              <a:ext cx="1323450" cy="6044350"/>
            </a:xfrm>
            <a:custGeom>
              <a:avLst/>
              <a:gdLst/>
              <a:ahLst/>
              <a:cxnLst/>
              <a:rect l="l" t="t" r="r" b="b"/>
              <a:pathLst>
                <a:path w="52938" h="241774" fill="none" extrusionOk="0">
                  <a:moveTo>
                    <a:pt x="51937" y="241773"/>
                  </a:moveTo>
                  <a:lnTo>
                    <a:pt x="967" y="241773"/>
                  </a:lnTo>
                  <a:cubicBezTo>
                    <a:pt x="434" y="241773"/>
                    <a:pt x="0" y="241339"/>
                    <a:pt x="0" y="240806"/>
                  </a:cubicBezTo>
                  <a:lnTo>
                    <a:pt x="0" y="26452"/>
                  </a:lnTo>
                  <a:cubicBezTo>
                    <a:pt x="0" y="11842"/>
                    <a:pt x="11842" y="0"/>
                    <a:pt x="26452" y="0"/>
                  </a:cubicBezTo>
                  <a:lnTo>
                    <a:pt x="26452" y="0"/>
                  </a:lnTo>
                  <a:cubicBezTo>
                    <a:pt x="41096" y="0"/>
                    <a:pt x="52938" y="11842"/>
                    <a:pt x="52938" y="26452"/>
                  </a:cubicBezTo>
                  <a:lnTo>
                    <a:pt x="52938" y="240806"/>
                  </a:lnTo>
                  <a:cubicBezTo>
                    <a:pt x="52938" y="241339"/>
                    <a:pt x="52504" y="241773"/>
                    <a:pt x="51937" y="24177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 name="Google Shape;77;p5"/>
            <p:cNvSpPr/>
            <p:nvPr/>
          </p:nvSpPr>
          <p:spPr>
            <a:xfrm>
              <a:off x="3285025" y="769325"/>
              <a:ext cx="1195875" cy="5915925"/>
            </a:xfrm>
            <a:custGeom>
              <a:avLst/>
              <a:gdLst/>
              <a:ahLst/>
              <a:cxnLst/>
              <a:rect l="l" t="t" r="r" b="b"/>
              <a:pathLst>
                <a:path w="47835" h="236637" fill="none" extrusionOk="0">
                  <a:moveTo>
                    <a:pt x="46867" y="236637"/>
                  </a:moveTo>
                  <a:lnTo>
                    <a:pt x="1001" y="236637"/>
                  </a:lnTo>
                  <a:cubicBezTo>
                    <a:pt x="467" y="236637"/>
                    <a:pt x="0" y="236203"/>
                    <a:pt x="0" y="235669"/>
                  </a:cubicBezTo>
                  <a:lnTo>
                    <a:pt x="0" y="23918"/>
                  </a:lnTo>
                  <a:cubicBezTo>
                    <a:pt x="0" y="10708"/>
                    <a:pt x="10708" y="1"/>
                    <a:pt x="23917" y="1"/>
                  </a:cubicBezTo>
                  <a:lnTo>
                    <a:pt x="23917" y="1"/>
                  </a:lnTo>
                  <a:cubicBezTo>
                    <a:pt x="37127" y="1"/>
                    <a:pt x="47834" y="10708"/>
                    <a:pt x="47834" y="23918"/>
                  </a:cubicBezTo>
                  <a:lnTo>
                    <a:pt x="47834" y="235669"/>
                  </a:lnTo>
                  <a:cubicBezTo>
                    <a:pt x="47834" y="236203"/>
                    <a:pt x="47401" y="236637"/>
                    <a:pt x="46867" y="236637"/>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 name="Google Shape;78;p5"/>
            <p:cNvSpPr/>
            <p:nvPr/>
          </p:nvSpPr>
          <p:spPr>
            <a:xfrm>
              <a:off x="3349225" y="834375"/>
              <a:ext cx="1068300" cy="5786675"/>
            </a:xfrm>
            <a:custGeom>
              <a:avLst/>
              <a:gdLst/>
              <a:ahLst/>
              <a:cxnLst/>
              <a:rect l="l" t="t" r="r" b="b"/>
              <a:pathLst>
                <a:path w="42732" h="231467" fill="none" extrusionOk="0">
                  <a:moveTo>
                    <a:pt x="41764" y="231466"/>
                  </a:moveTo>
                  <a:lnTo>
                    <a:pt x="968" y="231466"/>
                  </a:lnTo>
                  <a:cubicBezTo>
                    <a:pt x="434" y="231466"/>
                    <a:pt x="1" y="231032"/>
                    <a:pt x="1" y="230465"/>
                  </a:cubicBezTo>
                  <a:lnTo>
                    <a:pt x="1" y="21349"/>
                  </a:lnTo>
                  <a:cubicBezTo>
                    <a:pt x="1" y="9541"/>
                    <a:pt x="9574" y="0"/>
                    <a:pt x="21349" y="0"/>
                  </a:cubicBezTo>
                  <a:lnTo>
                    <a:pt x="21349" y="0"/>
                  </a:lnTo>
                  <a:cubicBezTo>
                    <a:pt x="33158" y="0"/>
                    <a:pt x="42731" y="9541"/>
                    <a:pt x="42731" y="21349"/>
                  </a:cubicBezTo>
                  <a:lnTo>
                    <a:pt x="42731" y="230465"/>
                  </a:lnTo>
                  <a:cubicBezTo>
                    <a:pt x="42731" y="231032"/>
                    <a:pt x="42298" y="231466"/>
                    <a:pt x="41764" y="23146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 name="Google Shape;79;p5"/>
            <p:cNvSpPr/>
            <p:nvPr/>
          </p:nvSpPr>
          <p:spPr>
            <a:xfrm>
              <a:off x="3412600" y="898575"/>
              <a:ext cx="940700" cy="5657425"/>
            </a:xfrm>
            <a:custGeom>
              <a:avLst/>
              <a:gdLst/>
              <a:ahLst/>
              <a:cxnLst/>
              <a:rect l="l" t="t" r="r" b="b"/>
              <a:pathLst>
                <a:path w="37628" h="226297" fill="none" extrusionOk="0">
                  <a:moveTo>
                    <a:pt x="36660" y="226296"/>
                  </a:moveTo>
                  <a:lnTo>
                    <a:pt x="968" y="226296"/>
                  </a:lnTo>
                  <a:cubicBezTo>
                    <a:pt x="434" y="226296"/>
                    <a:pt x="1" y="225863"/>
                    <a:pt x="1" y="225329"/>
                  </a:cubicBezTo>
                  <a:lnTo>
                    <a:pt x="1" y="18814"/>
                  </a:lnTo>
                  <a:cubicBezTo>
                    <a:pt x="1" y="8440"/>
                    <a:pt x="8440" y="1"/>
                    <a:pt x="18814" y="1"/>
                  </a:cubicBezTo>
                  <a:lnTo>
                    <a:pt x="18814" y="1"/>
                  </a:lnTo>
                  <a:cubicBezTo>
                    <a:pt x="29222" y="1"/>
                    <a:pt x="37628" y="8440"/>
                    <a:pt x="37628" y="18814"/>
                  </a:cubicBezTo>
                  <a:lnTo>
                    <a:pt x="37628" y="225329"/>
                  </a:lnTo>
                  <a:cubicBezTo>
                    <a:pt x="37628" y="225863"/>
                    <a:pt x="37194" y="226296"/>
                    <a:pt x="36660" y="22629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 name="Google Shape;80;p5"/>
            <p:cNvSpPr/>
            <p:nvPr/>
          </p:nvSpPr>
          <p:spPr>
            <a:xfrm>
              <a:off x="3476825" y="962800"/>
              <a:ext cx="813100" cy="5528975"/>
            </a:xfrm>
            <a:custGeom>
              <a:avLst/>
              <a:gdLst/>
              <a:ahLst/>
              <a:cxnLst/>
              <a:rect l="l" t="t" r="r" b="b"/>
              <a:pathLst>
                <a:path w="32524" h="221159" fill="none" extrusionOk="0">
                  <a:moveTo>
                    <a:pt x="31556" y="221159"/>
                  </a:moveTo>
                  <a:lnTo>
                    <a:pt x="968" y="221159"/>
                  </a:lnTo>
                  <a:cubicBezTo>
                    <a:pt x="434" y="221159"/>
                    <a:pt x="0" y="220725"/>
                    <a:pt x="0" y="220191"/>
                  </a:cubicBezTo>
                  <a:lnTo>
                    <a:pt x="0" y="16279"/>
                  </a:lnTo>
                  <a:cubicBezTo>
                    <a:pt x="0" y="7306"/>
                    <a:pt x="7272" y="0"/>
                    <a:pt x="16245" y="0"/>
                  </a:cubicBezTo>
                  <a:lnTo>
                    <a:pt x="16245" y="0"/>
                  </a:lnTo>
                  <a:cubicBezTo>
                    <a:pt x="25252" y="0"/>
                    <a:pt x="32524" y="7306"/>
                    <a:pt x="32524" y="16279"/>
                  </a:cubicBezTo>
                  <a:lnTo>
                    <a:pt x="32524" y="220191"/>
                  </a:lnTo>
                  <a:cubicBezTo>
                    <a:pt x="32524" y="220725"/>
                    <a:pt x="32090" y="221159"/>
                    <a:pt x="31556" y="221159"/>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 name="Google Shape;81;p5"/>
            <p:cNvSpPr/>
            <p:nvPr/>
          </p:nvSpPr>
          <p:spPr>
            <a:xfrm>
              <a:off x="3540200" y="1027850"/>
              <a:ext cx="686350" cy="5399725"/>
            </a:xfrm>
            <a:custGeom>
              <a:avLst/>
              <a:gdLst/>
              <a:ahLst/>
              <a:cxnLst/>
              <a:rect l="l" t="t" r="r" b="b"/>
              <a:pathLst>
                <a:path w="27454" h="215989" fill="none" extrusionOk="0">
                  <a:moveTo>
                    <a:pt x="26453" y="215988"/>
                  </a:moveTo>
                  <a:lnTo>
                    <a:pt x="968" y="215988"/>
                  </a:lnTo>
                  <a:cubicBezTo>
                    <a:pt x="434" y="215988"/>
                    <a:pt x="0" y="215521"/>
                    <a:pt x="0" y="214988"/>
                  </a:cubicBezTo>
                  <a:lnTo>
                    <a:pt x="0" y="13710"/>
                  </a:lnTo>
                  <a:cubicBezTo>
                    <a:pt x="0" y="6138"/>
                    <a:pt x="6138" y="0"/>
                    <a:pt x="13710" y="0"/>
                  </a:cubicBezTo>
                  <a:lnTo>
                    <a:pt x="13710" y="0"/>
                  </a:lnTo>
                  <a:cubicBezTo>
                    <a:pt x="21282" y="0"/>
                    <a:pt x="27420" y="6138"/>
                    <a:pt x="27420" y="13710"/>
                  </a:cubicBezTo>
                  <a:lnTo>
                    <a:pt x="27420" y="214988"/>
                  </a:lnTo>
                  <a:cubicBezTo>
                    <a:pt x="27453" y="215521"/>
                    <a:pt x="27020" y="215988"/>
                    <a:pt x="26453" y="21598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 name="Google Shape;82;p5"/>
            <p:cNvSpPr/>
            <p:nvPr/>
          </p:nvSpPr>
          <p:spPr>
            <a:xfrm>
              <a:off x="3603575" y="1092050"/>
              <a:ext cx="558750" cy="5270475"/>
            </a:xfrm>
            <a:custGeom>
              <a:avLst/>
              <a:gdLst/>
              <a:ahLst/>
              <a:cxnLst/>
              <a:rect l="l" t="t" r="r" b="b"/>
              <a:pathLst>
                <a:path w="22350" h="210819" fill="none" extrusionOk="0">
                  <a:moveTo>
                    <a:pt x="21383" y="210818"/>
                  </a:moveTo>
                  <a:lnTo>
                    <a:pt x="1001" y="210818"/>
                  </a:lnTo>
                  <a:cubicBezTo>
                    <a:pt x="468" y="210818"/>
                    <a:pt x="1" y="210385"/>
                    <a:pt x="1" y="209851"/>
                  </a:cubicBezTo>
                  <a:lnTo>
                    <a:pt x="1" y="11175"/>
                  </a:lnTo>
                  <a:cubicBezTo>
                    <a:pt x="1" y="5004"/>
                    <a:pt x="5004" y="1"/>
                    <a:pt x="11175" y="1"/>
                  </a:cubicBezTo>
                  <a:lnTo>
                    <a:pt x="11175" y="1"/>
                  </a:lnTo>
                  <a:cubicBezTo>
                    <a:pt x="17346" y="1"/>
                    <a:pt x="22350" y="5004"/>
                    <a:pt x="22350" y="11175"/>
                  </a:cubicBezTo>
                  <a:lnTo>
                    <a:pt x="22350" y="209851"/>
                  </a:lnTo>
                  <a:cubicBezTo>
                    <a:pt x="22350" y="210385"/>
                    <a:pt x="21916" y="210818"/>
                    <a:pt x="21383" y="21081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 name="Google Shape;83;p5"/>
            <p:cNvSpPr/>
            <p:nvPr/>
          </p:nvSpPr>
          <p:spPr>
            <a:xfrm>
              <a:off x="3667800" y="1156275"/>
              <a:ext cx="431150" cy="5142025"/>
            </a:xfrm>
            <a:custGeom>
              <a:avLst/>
              <a:gdLst/>
              <a:ahLst/>
              <a:cxnLst/>
              <a:rect l="l" t="t" r="r" b="b"/>
              <a:pathLst>
                <a:path w="17246" h="205681" fill="none" extrusionOk="0">
                  <a:moveTo>
                    <a:pt x="16278" y="205681"/>
                  </a:moveTo>
                  <a:lnTo>
                    <a:pt x="967" y="205681"/>
                  </a:lnTo>
                  <a:cubicBezTo>
                    <a:pt x="434" y="205681"/>
                    <a:pt x="0" y="205247"/>
                    <a:pt x="0" y="204714"/>
                  </a:cubicBezTo>
                  <a:lnTo>
                    <a:pt x="0" y="8640"/>
                  </a:lnTo>
                  <a:cubicBezTo>
                    <a:pt x="0" y="3870"/>
                    <a:pt x="3870" y="0"/>
                    <a:pt x="8606" y="0"/>
                  </a:cubicBezTo>
                  <a:lnTo>
                    <a:pt x="8606" y="0"/>
                  </a:lnTo>
                  <a:cubicBezTo>
                    <a:pt x="13376" y="0"/>
                    <a:pt x="17246" y="3870"/>
                    <a:pt x="17246" y="8640"/>
                  </a:cubicBezTo>
                  <a:lnTo>
                    <a:pt x="17246" y="204714"/>
                  </a:lnTo>
                  <a:cubicBezTo>
                    <a:pt x="17246" y="205247"/>
                    <a:pt x="16812" y="205681"/>
                    <a:pt x="16278" y="20568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 name="Google Shape;84;p5"/>
            <p:cNvSpPr/>
            <p:nvPr/>
          </p:nvSpPr>
          <p:spPr>
            <a:xfrm>
              <a:off x="3731175" y="1221325"/>
              <a:ext cx="304400" cy="5012775"/>
            </a:xfrm>
            <a:custGeom>
              <a:avLst/>
              <a:gdLst/>
              <a:ahLst/>
              <a:cxnLst/>
              <a:rect l="l" t="t" r="r" b="b"/>
              <a:pathLst>
                <a:path w="12176" h="200511" fill="none" extrusionOk="0">
                  <a:moveTo>
                    <a:pt x="11175" y="200510"/>
                  </a:moveTo>
                  <a:lnTo>
                    <a:pt x="1001" y="200510"/>
                  </a:lnTo>
                  <a:cubicBezTo>
                    <a:pt x="434" y="200510"/>
                    <a:pt x="0" y="200043"/>
                    <a:pt x="0" y="199510"/>
                  </a:cubicBezTo>
                  <a:lnTo>
                    <a:pt x="0" y="6071"/>
                  </a:lnTo>
                  <a:cubicBezTo>
                    <a:pt x="0" y="2702"/>
                    <a:pt x="2736" y="0"/>
                    <a:pt x="6071" y="0"/>
                  </a:cubicBezTo>
                  <a:lnTo>
                    <a:pt x="6071" y="0"/>
                  </a:lnTo>
                  <a:cubicBezTo>
                    <a:pt x="9440" y="0"/>
                    <a:pt x="12176" y="2702"/>
                    <a:pt x="12176" y="6071"/>
                  </a:cubicBezTo>
                  <a:lnTo>
                    <a:pt x="12176" y="199510"/>
                  </a:lnTo>
                  <a:cubicBezTo>
                    <a:pt x="12142" y="200043"/>
                    <a:pt x="11709" y="200510"/>
                    <a:pt x="11175" y="20051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 name="Google Shape;85;p5"/>
            <p:cNvSpPr/>
            <p:nvPr/>
          </p:nvSpPr>
          <p:spPr>
            <a:xfrm>
              <a:off x="3795375" y="1285525"/>
              <a:ext cx="176000" cy="4883525"/>
            </a:xfrm>
            <a:custGeom>
              <a:avLst/>
              <a:gdLst/>
              <a:ahLst/>
              <a:cxnLst/>
              <a:rect l="l" t="t" r="r" b="b"/>
              <a:pathLst>
                <a:path w="7040" h="195341" fill="none" extrusionOk="0">
                  <a:moveTo>
                    <a:pt x="6072" y="195340"/>
                  </a:moveTo>
                  <a:lnTo>
                    <a:pt x="968" y="195340"/>
                  </a:lnTo>
                  <a:cubicBezTo>
                    <a:pt x="434" y="195340"/>
                    <a:pt x="1" y="194907"/>
                    <a:pt x="1" y="194373"/>
                  </a:cubicBezTo>
                  <a:lnTo>
                    <a:pt x="1" y="3537"/>
                  </a:lnTo>
                  <a:cubicBezTo>
                    <a:pt x="1" y="1568"/>
                    <a:pt x="1569" y="1"/>
                    <a:pt x="3503" y="1"/>
                  </a:cubicBezTo>
                  <a:lnTo>
                    <a:pt x="3503" y="1"/>
                  </a:lnTo>
                  <a:cubicBezTo>
                    <a:pt x="5471" y="1"/>
                    <a:pt x="7039" y="1568"/>
                    <a:pt x="7039" y="3537"/>
                  </a:cubicBezTo>
                  <a:lnTo>
                    <a:pt x="7039" y="194373"/>
                  </a:lnTo>
                  <a:cubicBezTo>
                    <a:pt x="7039" y="194907"/>
                    <a:pt x="6605" y="195340"/>
                    <a:pt x="6072" y="19534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 name="Google Shape;86;p5"/>
            <p:cNvSpPr/>
            <p:nvPr/>
          </p:nvSpPr>
          <p:spPr>
            <a:xfrm>
              <a:off x="3858750" y="1349750"/>
              <a:ext cx="49225" cy="4755075"/>
            </a:xfrm>
            <a:custGeom>
              <a:avLst/>
              <a:gdLst/>
              <a:ahLst/>
              <a:cxnLst/>
              <a:rect l="l" t="t" r="r" b="b"/>
              <a:pathLst>
                <a:path w="1969" h="190203" fill="none" extrusionOk="0">
                  <a:moveTo>
                    <a:pt x="968" y="190203"/>
                  </a:moveTo>
                  <a:lnTo>
                    <a:pt x="968" y="190203"/>
                  </a:lnTo>
                  <a:cubicBezTo>
                    <a:pt x="435" y="190203"/>
                    <a:pt x="1" y="189769"/>
                    <a:pt x="1" y="189236"/>
                  </a:cubicBezTo>
                  <a:lnTo>
                    <a:pt x="1" y="1001"/>
                  </a:lnTo>
                  <a:cubicBezTo>
                    <a:pt x="1" y="434"/>
                    <a:pt x="435" y="0"/>
                    <a:pt x="968" y="0"/>
                  </a:cubicBezTo>
                  <a:lnTo>
                    <a:pt x="968" y="0"/>
                  </a:lnTo>
                  <a:cubicBezTo>
                    <a:pt x="1502" y="0"/>
                    <a:pt x="1936" y="434"/>
                    <a:pt x="1936" y="1001"/>
                  </a:cubicBezTo>
                  <a:lnTo>
                    <a:pt x="1936" y="189236"/>
                  </a:lnTo>
                  <a:cubicBezTo>
                    <a:pt x="1969" y="189769"/>
                    <a:pt x="1502" y="190203"/>
                    <a:pt x="968" y="19020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 name="Google Shape;637;p30">
            <a:extLst>
              <a:ext uri="{FF2B5EF4-FFF2-40B4-BE49-F238E27FC236}">
                <a16:creationId xmlns:a16="http://schemas.microsoft.com/office/drawing/2014/main" id="{B72477A8-085B-EAE0-A4EE-D88877C55EEB}"/>
              </a:ext>
            </a:extLst>
          </p:cNvPr>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600">
                <a:latin typeface="Jost Medium" pitchFamily="2" charset="0"/>
                <a:ea typeface="Jost Medium" pitchFamily="2" charset="0"/>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pt-BR" dirty="0"/>
              <a:t>Clique para editar o título Mestre</a:t>
            </a:r>
            <a:endParaRPr dirty="0"/>
          </a:p>
        </p:txBody>
      </p:sp>
    </p:spTree>
    <p:extLst>
      <p:ext uri="{BB962C8B-B14F-4D97-AF65-F5344CB8AC3E}">
        <p14:creationId xmlns:p14="http://schemas.microsoft.com/office/powerpoint/2010/main" val="33116622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One column text" userDrawn="1">
  <p:cSld name="One column text">
    <p:spTree>
      <p:nvGrpSpPr>
        <p:cNvPr id="1" name="Shape 121"/>
        <p:cNvGrpSpPr/>
        <p:nvPr/>
      </p:nvGrpSpPr>
      <p:grpSpPr>
        <a:xfrm>
          <a:off x="0" y="0"/>
          <a:ext cx="0" cy="0"/>
          <a:chOff x="0" y="0"/>
          <a:chExt cx="0" cy="0"/>
        </a:xfrm>
      </p:grpSpPr>
      <p:sp>
        <p:nvSpPr>
          <p:cNvPr id="123" name="Google Shape;123;p7"/>
          <p:cNvSpPr txBox="1">
            <a:spLocks noGrp="1"/>
          </p:cNvSpPr>
          <p:nvPr>
            <p:ph type="subTitle" idx="1"/>
          </p:nvPr>
        </p:nvSpPr>
        <p:spPr>
          <a:xfrm>
            <a:off x="960000" y="2539133"/>
            <a:ext cx="4991600" cy="276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600"/>
              <a:buFont typeface="Nunito Light"/>
              <a:buChar char="●"/>
              <a:defRPr/>
            </a:lvl1pPr>
            <a:lvl2pPr lvl="1" algn="ctr" rtl="0">
              <a:lnSpc>
                <a:spcPct val="100000"/>
              </a:lnSpc>
              <a:spcBef>
                <a:spcPts val="0"/>
              </a:spcBef>
              <a:spcAft>
                <a:spcPts val="0"/>
              </a:spcAft>
              <a:buClr>
                <a:srgbClr val="E76A28"/>
              </a:buClr>
              <a:buSzPts val="1600"/>
              <a:buFont typeface="Nunito Light"/>
              <a:buChar char="○"/>
              <a:defRPr/>
            </a:lvl2pPr>
            <a:lvl3pPr lvl="2" algn="ctr" rtl="0">
              <a:lnSpc>
                <a:spcPct val="100000"/>
              </a:lnSpc>
              <a:spcBef>
                <a:spcPts val="2133"/>
              </a:spcBef>
              <a:spcAft>
                <a:spcPts val="0"/>
              </a:spcAft>
              <a:buClr>
                <a:srgbClr val="E76A28"/>
              </a:buClr>
              <a:buSzPts val="1500"/>
              <a:buFont typeface="Nunito Light"/>
              <a:buChar char="■"/>
              <a:defRPr/>
            </a:lvl3pPr>
            <a:lvl4pPr lvl="3" algn="ctr" rtl="0">
              <a:lnSpc>
                <a:spcPct val="100000"/>
              </a:lnSpc>
              <a:spcBef>
                <a:spcPts val="2133"/>
              </a:spcBef>
              <a:spcAft>
                <a:spcPts val="0"/>
              </a:spcAft>
              <a:buClr>
                <a:srgbClr val="E76A28"/>
              </a:buClr>
              <a:buSzPts val="1500"/>
              <a:buFont typeface="Nunito Light"/>
              <a:buChar char="●"/>
              <a:defRPr/>
            </a:lvl4pPr>
            <a:lvl5pPr lvl="4" algn="ctr" rtl="0">
              <a:lnSpc>
                <a:spcPct val="100000"/>
              </a:lnSpc>
              <a:spcBef>
                <a:spcPts val="2133"/>
              </a:spcBef>
              <a:spcAft>
                <a:spcPts val="0"/>
              </a:spcAft>
              <a:buClr>
                <a:srgbClr val="E76A28"/>
              </a:buClr>
              <a:buSzPts val="1400"/>
              <a:buFont typeface="Nunito Light"/>
              <a:buChar char="○"/>
              <a:defRPr/>
            </a:lvl5pPr>
            <a:lvl6pPr lvl="5" algn="ctr" rtl="0">
              <a:lnSpc>
                <a:spcPct val="100000"/>
              </a:lnSpc>
              <a:spcBef>
                <a:spcPts val="2133"/>
              </a:spcBef>
              <a:spcAft>
                <a:spcPts val="0"/>
              </a:spcAft>
              <a:buClr>
                <a:srgbClr val="999999"/>
              </a:buClr>
              <a:buSzPts val="1400"/>
              <a:buFont typeface="Nunito Light"/>
              <a:buChar char="■"/>
              <a:defRPr/>
            </a:lvl6pPr>
            <a:lvl7pPr lvl="6" algn="ctr" rtl="0">
              <a:lnSpc>
                <a:spcPct val="100000"/>
              </a:lnSpc>
              <a:spcBef>
                <a:spcPts val="2133"/>
              </a:spcBef>
              <a:spcAft>
                <a:spcPts val="0"/>
              </a:spcAft>
              <a:buClr>
                <a:srgbClr val="999999"/>
              </a:buClr>
              <a:buSzPts val="1300"/>
              <a:buFont typeface="Nunito Light"/>
              <a:buChar char="●"/>
              <a:defRPr/>
            </a:lvl7pPr>
            <a:lvl8pPr lvl="7" algn="ctr" rtl="0">
              <a:lnSpc>
                <a:spcPct val="100000"/>
              </a:lnSpc>
              <a:spcBef>
                <a:spcPts val="2133"/>
              </a:spcBef>
              <a:spcAft>
                <a:spcPts val="0"/>
              </a:spcAft>
              <a:buClr>
                <a:srgbClr val="999999"/>
              </a:buClr>
              <a:buSzPts val="1300"/>
              <a:buFont typeface="Nunito Light"/>
              <a:buChar char="○"/>
              <a:defRPr/>
            </a:lvl8pPr>
            <a:lvl9pPr lvl="8" algn="ctr" rtl="0">
              <a:lnSpc>
                <a:spcPct val="100000"/>
              </a:lnSpc>
              <a:spcBef>
                <a:spcPts val="2133"/>
              </a:spcBef>
              <a:spcAft>
                <a:spcPts val="2133"/>
              </a:spcAft>
              <a:buClr>
                <a:srgbClr val="999999"/>
              </a:buClr>
              <a:buSzPts val="1400"/>
              <a:buFont typeface="Nunito Light"/>
              <a:buChar char="■"/>
              <a:defRPr/>
            </a:lvl9pPr>
          </a:lstStyle>
          <a:p>
            <a:r>
              <a:rPr lang="pt-BR"/>
              <a:t>Clique para editar o estilo do subtítulo Mestre</a:t>
            </a:r>
            <a:endParaRPr/>
          </a:p>
        </p:txBody>
      </p:sp>
      <p:sp>
        <p:nvSpPr>
          <p:cNvPr id="124" name="Google Shape;124;p7"/>
          <p:cNvSpPr>
            <a:spLocks noGrp="1"/>
          </p:cNvSpPr>
          <p:nvPr>
            <p:ph type="pic" idx="2"/>
          </p:nvPr>
        </p:nvSpPr>
        <p:spPr>
          <a:xfrm>
            <a:off x="6781967" y="1631200"/>
            <a:ext cx="4459200" cy="5226800"/>
          </a:xfrm>
          <a:prstGeom prst="round2SameRect">
            <a:avLst>
              <a:gd name="adj1" fmla="val 50000"/>
              <a:gd name="adj2" fmla="val 0"/>
            </a:avLst>
          </a:prstGeom>
          <a:noFill/>
          <a:ln w="9525" cap="flat" cmpd="sng">
            <a:solidFill>
              <a:schemeClr val="lt1"/>
            </a:solidFill>
            <a:prstDash val="solid"/>
            <a:round/>
            <a:headEnd type="none" w="sm" len="sm"/>
            <a:tailEnd type="none" w="sm" len="sm"/>
          </a:ln>
        </p:spPr>
      </p:sp>
      <p:sp>
        <p:nvSpPr>
          <p:cNvPr id="125" name="Google Shape;125;p7"/>
          <p:cNvSpPr/>
          <p:nvPr userDrawn="1"/>
        </p:nvSpPr>
        <p:spPr>
          <a:xfrm rot="10800000">
            <a:off x="-2766915" y="-564516"/>
            <a:ext cx="5957441" cy="3079339"/>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6" name="Google Shape;126;p7"/>
          <p:cNvSpPr/>
          <p:nvPr/>
        </p:nvSpPr>
        <p:spPr>
          <a:xfrm rot="-7655842">
            <a:off x="7199077" y="-1334236"/>
            <a:ext cx="5958115" cy="3079687"/>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7" name="Google Shape;127;p7"/>
          <p:cNvSpPr/>
          <p:nvPr/>
        </p:nvSpPr>
        <p:spPr>
          <a:xfrm rot="-7655842">
            <a:off x="-3874823" y="4598831"/>
            <a:ext cx="5958115" cy="3079687"/>
          </a:xfrm>
          <a:custGeom>
            <a:avLst/>
            <a:gdLst/>
            <a:ahLst/>
            <a:cxnLst/>
            <a:rect l="l" t="t" r="r" b="b"/>
            <a:pathLst>
              <a:path w="288729" h="149241" fill="none" extrusionOk="0">
                <a:moveTo>
                  <a:pt x="0" y="140735"/>
                </a:moveTo>
                <a:cubicBezTo>
                  <a:pt x="13679" y="112540"/>
                  <a:pt x="24213" y="105970"/>
                  <a:pt x="31862" y="106417"/>
                </a:cubicBezTo>
                <a:cubicBezTo>
                  <a:pt x="45559" y="107217"/>
                  <a:pt x="46937" y="130332"/>
                  <a:pt x="67520" y="139209"/>
                </a:cubicBezTo>
                <a:cubicBezTo>
                  <a:pt x="90765" y="149240"/>
                  <a:pt x="124339" y="134966"/>
                  <a:pt x="126851" y="120319"/>
                </a:cubicBezTo>
                <a:cubicBezTo>
                  <a:pt x="128731" y="109283"/>
                  <a:pt x="111981" y="104109"/>
                  <a:pt x="112447" y="88755"/>
                </a:cubicBezTo>
                <a:cubicBezTo>
                  <a:pt x="112819" y="76305"/>
                  <a:pt x="124376" y="61677"/>
                  <a:pt x="136957" y="60151"/>
                </a:cubicBezTo>
                <a:cubicBezTo>
                  <a:pt x="158341" y="57582"/>
                  <a:pt x="165152" y="94971"/>
                  <a:pt x="197014" y="101820"/>
                </a:cubicBezTo>
                <a:cubicBezTo>
                  <a:pt x="221134" y="107013"/>
                  <a:pt x="242945" y="91138"/>
                  <a:pt x="249310" y="86503"/>
                </a:cubicBezTo>
                <a:cubicBezTo>
                  <a:pt x="288728" y="57824"/>
                  <a:pt x="285397" y="4300"/>
                  <a:pt x="285043" y="1"/>
                </a:cubicBezTo>
              </a:path>
            </a:pathLst>
          </a:custGeom>
          <a:noFill/>
          <a:ln w="9525" cap="flat" cmpd="sng">
            <a:solidFill>
              <a:schemeClr val="lt1"/>
            </a:solidFill>
            <a:prstDash val="solid"/>
            <a:miter lim="1861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 name="Google Shape;637;p30">
            <a:extLst>
              <a:ext uri="{FF2B5EF4-FFF2-40B4-BE49-F238E27FC236}">
                <a16:creationId xmlns:a16="http://schemas.microsoft.com/office/drawing/2014/main" id="{A6E6961B-2319-FBF0-D022-3725D9114370}"/>
              </a:ext>
            </a:extLst>
          </p:cNvPr>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600">
                <a:latin typeface="Jost Medium" pitchFamily="2" charset="0"/>
                <a:ea typeface="Jost Medium" pitchFamily="2" charset="0"/>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pt-BR" dirty="0"/>
              <a:t>Clique para editar o título Mestre</a:t>
            </a:r>
            <a:endParaRPr dirty="0"/>
          </a:p>
        </p:txBody>
      </p:sp>
    </p:spTree>
    <p:extLst>
      <p:ext uri="{BB962C8B-B14F-4D97-AF65-F5344CB8AC3E}">
        <p14:creationId xmlns:p14="http://schemas.microsoft.com/office/powerpoint/2010/main" val="4065363119"/>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theme" Target="../theme/theme1.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dk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50967" y="593367"/>
            <a:ext cx="10290000" cy="7636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chemeClr val="lt1"/>
              </a:buClr>
              <a:buSzPts val="3000"/>
              <a:buFont typeface="Cinzel SemiBold"/>
              <a:buNone/>
              <a:defRPr sz="3000">
                <a:solidFill>
                  <a:schemeClr val="lt1"/>
                </a:solidFill>
                <a:latin typeface="Cinzel SemiBold"/>
                <a:ea typeface="Cinzel SemiBold"/>
                <a:cs typeface="Cinzel SemiBold"/>
                <a:sym typeface="Cinzel SemiBold"/>
              </a:defRPr>
            </a:lvl1pPr>
            <a:lvl2pPr lvl="1" algn="ctr" rtl="0">
              <a:spcBef>
                <a:spcPts val="0"/>
              </a:spcBef>
              <a:spcAft>
                <a:spcPts val="0"/>
              </a:spcAft>
              <a:buClr>
                <a:schemeClr val="lt1"/>
              </a:buClr>
              <a:buSzPts val="3000"/>
              <a:buFont typeface="Cinzel SemiBold"/>
              <a:buNone/>
              <a:defRPr sz="3000">
                <a:solidFill>
                  <a:schemeClr val="lt1"/>
                </a:solidFill>
                <a:latin typeface="Cinzel SemiBold"/>
                <a:ea typeface="Cinzel SemiBold"/>
                <a:cs typeface="Cinzel SemiBold"/>
                <a:sym typeface="Cinzel SemiBold"/>
              </a:defRPr>
            </a:lvl2pPr>
            <a:lvl3pPr lvl="2" algn="ctr" rtl="0">
              <a:spcBef>
                <a:spcPts val="0"/>
              </a:spcBef>
              <a:spcAft>
                <a:spcPts val="0"/>
              </a:spcAft>
              <a:buClr>
                <a:schemeClr val="lt1"/>
              </a:buClr>
              <a:buSzPts val="3000"/>
              <a:buFont typeface="Cinzel SemiBold"/>
              <a:buNone/>
              <a:defRPr sz="3000">
                <a:solidFill>
                  <a:schemeClr val="lt1"/>
                </a:solidFill>
                <a:latin typeface="Cinzel SemiBold"/>
                <a:ea typeface="Cinzel SemiBold"/>
                <a:cs typeface="Cinzel SemiBold"/>
                <a:sym typeface="Cinzel SemiBold"/>
              </a:defRPr>
            </a:lvl3pPr>
            <a:lvl4pPr lvl="3" algn="ctr" rtl="0">
              <a:spcBef>
                <a:spcPts val="0"/>
              </a:spcBef>
              <a:spcAft>
                <a:spcPts val="0"/>
              </a:spcAft>
              <a:buClr>
                <a:schemeClr val="lt1"/>
              </a:buClr>
              <a:buSzPts val="3000"/>
              <a:buFont typeface="Cinzel SemiBold"/>
              <a:buNone/>
              <a:defRPr sz="3000">
                <a:solidFill>
                  <a:schemeClr val="lt1"/>
                </a:solidFill>
                <a:latin typeface="Cinzel SemiBold"/>
                <a:ea typeface="Cinzel SemiBold"/>
                <a:cs typeface="Cinzel SemiBold"/>
                <a:sym typeface="Cinzel SemiBold"/>
              </a:defRPr>
            </a:lvl4pPr>
            <a:lvl5pPr lvl="4" algn="ctr" rtl="0">
              <a:spcBef>
                <a:spcPts val="0"/>
              </a:spcBef>
              <a:spcAft>
                <a:spcPts val="0"/>
              </a:spcAft>
              <a:buClr>
                <a:schemeClr val="lt1"/>
              </a:buClr>
              <a:buSzPts val="3000"/>
              <a:buFont typeface="Cinzel SemiBold"/>
              <a:buNone/>
              <a:defRPr sz="3000">
                <a:solidFill>
                  <a:schemeClr val="lt1"/>
                </a:solidFill>
                <a:latin typeface="Cinzel SemiBold"/>
                <a:ea typeface="Cinzel SemiBold"/>
                <a:cs typeface="Cinzel SemiBold"/>
                <a:sym typeface="Cinzel SemiBold"/>
              </a:defRPr>
            </a:lvl5pPr>
            <a:lvl6pPr lvl="5" algn="ctr" rtl="0">
              <a:spcBef>
                <a:spcPts val="0"/>
              </a:spcBef>
              <a:spcAft>
                <a:spcPts val="0"/>
              </a:spcAft>
              <a:buClr>
                <a:schemeClr val="lt1"/>
              </a:buClr>
              <a:buSzPts val="3000"/>
              <a:buFont typeface="Cinzel SemiBold"/>
              <a:buNone/>
              <a:defRPr sz="3000">
                <a:solidFill>
                  <a:schemeClr val="lt1"/>
                </a:solidFill>
                <a:latin typeface="Cinzel SemiBold"/>
                <a:ea typeface="Cinzel SemiBold"/>
                <a:cs typeface="Cinzel SemiBold"/>
                <a:sym typeface="Cinzel SemiBold"/>
              </a:defRPr>
            </a:lvl6pPr>
            <a:lvl7pPr lvl="6" algn="ctr" rtl="0">
              <a:spcBef>
                <a:spcPts val="0"/>
              </a:spcBef>
              <a:spcAft>
                <a:spcPts val="0"/>
              </a:spcAft>
              <a:buClr>
                <a:schemeClr val="lt1"/>
              </a:buClr>
              <a:buSzPts val="3000"/>
              <a:buFont typeface="Cinzel SemiBold"/>
              <a:buNone/>
              <a:defRPr sz="3000">
                <a:solidFill>
                  <a:schemeClr val="lt1"/>
                </a:solidFill>
                <a:latin typeface="Cinzel SemiBold"/>
                <a:ea typeface="Cinzel SemiBold"/>
                <a:cs typeface="Cinzel SemiBold"/>
                <a:sym typeface="Cinzel SemiBold"/>
              </a:defRPr>
            </a:lvl7pPr>
            <a:lvl8pPr lvl="7" algn="ctr" rtl="0">
              <a:spcBef>
                <a:spcPts val="0"/>
              </a:spcBef>
              <a:spcAft>
                <a:spcPts val="0"/>
              </a:spcAft>
              <a:buClr>
                <a:schemeClr val="lt1"/>
              </a:buClr>
              <a:buSzPts val="3000"/>
              <a:buFont typeface="Cinzel SemiBold"/>
              <a:buNone/>
              <a:defRPr sz="3000">
                <a:solidFill>
                  <a:schemeClr val="lt1"/>
                </a:solidFill>
                <a:latin typeface="Cinzel SemiBold"/>
                <a:ea typeface="Cinzel SemiBold"/>
                <a:cs typeface="Cinzel SemiBold"/>
                <a:sym typeface="Cinzel SemiBold"/>
              </a:defRPr>
            </a:lvl8pPr>
            <a:lvl9pPr lvl="8" algn="ctr" rtl="0">
              <a:spcBef>
                <a:spcPts val="0"/>
              </a:spcBef>
              <a:spcAft>
                <a:spcPts val="0"/>
              </a:spcAft>
              <a:buClr>
                <a:schemeClr val="lt1"/>
              </a:buClr>
              <a:buSzPts val="3000"/>
              <a:buFont typeface="Cinzel SemiBold"/>
              <a:buNone/>
              <a:defRPr sz="3000">
                <a:solidFill>
                  <a:schemeClr val="lt1"/>
                </a:solidFill>
                <a:latin typeface="Cinzel SemiBold"/>
                <a:ea typeface="Cinzel SemiBold"/>
                <a:cs typeface="Cinzel SemiBold"/>
                <a:sym typeface="Cinzel SemiBold"/>
              </a:defRPr>
            </a:lvl9pPr>
          </a:lstStyle>
          <a:p>
            <a:endParaRPr dirty="0"/>
          </a:p>
        </p:txBody>
      </p:sp>
      <p:sp>
        <p:nvSpPr>
          <p:cNvPr id="7" name="Google Shape;7;p1"/>
          <p:cNvSpPr txBox="1">
            <a:spLocks noGrp="1"/>
          </p:cNvSpPr>
          <p:nvPr>
            <p:ph type="body" idx="1"/>
          </p:nvPr>
        </p:nvSpPr>
        <p:spPr>
          <a:xfrm>
            <a:off x="950967" y="1536633"/>
            <a:ext cx="10290000" cy="45552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lt1"/>
              </a:buClr>
              <a:buSzPts val="1400"/>
              <a:buFont typeface="Figtree"/>
              <a:buChar char="●"/>
              <a:defRPr>
                <a:solidFill>
                  <a:schemeClr val="lt1"/>
                </a:solidFill>
                <a:latin typeface="Figtree"/>
                <a:ea typeface="Figtree"/>
                <a:cs typeface="Figtree"/>
                <a:sym typeface="Figtree"/>
              </a:defRPr>
            </a:lvl1pPr>
            <a:lvl2pPr marL="914400" lvl="1" indent="-317500">
              <a:lnSpc>
                <a:spcPct val="100000"/>
              </a:lnSpc>
              <a:spcBef>
                <a:spcPts val="1600"/>
              </a:spcBef>
              <a:spcAft>
                <a:spcPts val="0"/>
              </a:spcAft>
              <a:buClr>
                <a:schemeClr val="lt1"/>
              </a:buClr>
              <a:buSzPts val="1400"/>
              <a:buFont typeface="Figtree"/>
              <a:buChar char="○"/>
              <a:defRPr>
                <a:solidFill>
                  <a:schemeClr val="lt1"/>
                </a:solidFill>
                <a:latin typeface="Figtree"/>
                <a:ea typeface="Figtree"/>
                <a:cs typeface="Figtree"/>
                <a:sym typeface="Figtree"/>
              </a:defRPr>
            </a:lvl2pPr>
            <a:lvl3pPr marL="1371600" lvl="2" indent="-317500">
              <a:lnSpc>
                <a:spcPct val="100000"/>
              </a:lnSpc>
              <a:spcBef>
                <a:spcPts val="1600"/>
              </a:spcBef>
              <a:spcAft>
                <a:spcPts val="0"/>
              </a:spcAft>
              <a:buClr>
                <a:schemeClr val="lt1"/>
              </a:buClr>
              <a:buSzPts val="1400"/>
              <a:buFont typeface="Figtree"/>
              <a:buChar char="■"/>
              <a:defRPr>
                <a:solidFill>
                  <a:schemeClr val="lt1"/>
                </a:solidFill>
                <a:latin typeface="Figtree"/>
                <a:ea typeface="Figtree"/>
                <a:cs typeface="Figtree"/>
                <a:sym typeface="Figtree"/>
              </a:defRPr>
            </a:lvl3pPr>
            <a:lvl4pPr marL="1828800" lvl="3" indent="-317500">
              <a:lnSpc>
                <a:spcPct val="100000"/>
              </a:lnSpc>
              <a:spcBef>
                <a:spcPts val="1600"/>
              </a:spcBef>
              <a:spcAft>
                <a:spcPts val="0"/>
              </a:spcAft>
              <a:buClr>
                <a:schemeClr val="lt1"/>
              </a:buClr>
              <a:buSzPts val="1400"/>
              <a:buFont typeface="Figtree"/>
              <a:buChar char="●"/>
              <a:defRPr>
                <a:solidFill>
                  <a:schemeClr val="lt1"/>
                </a:solidFill>
                <a:latin typeface="Figtree"/>
                <a:ea typeface="Figtree"/>
                <a:cs typeface="Figtree"/>
                <a:sym typeface="Figtree"/>
              </a:defRPr>
            </a:lvl4pPr>
            <a:lvl5pPr marL="2286000" lvl="4" indent="-317500">
              <a:lnSpc>
                <a:spcPct val="100000"/>
              </a:lnSpc>
              <a:spcBef>
                <a:spcPts val="1600"/>
              </a:spcBef>
              <a:spcAft>
                <a:spcPts val="0"/>
              </a:spcAft>
              <a:buClr>
                <a:schemeClr val="lt1"/>
              </a:buClr>
              <a:buSzPts val="1400"/>
              <a:buFont typeface="Figtree"/>
              <a:buChar char="○"/>
              <a:defRPr>
                <a:solidFill>
                  <a:schemeClr val="lt1"/>
                </a:solidFill>
                <a:latin typeface="Figtree"/>
                <a:ea typeface="Figtree"/>
                <a:cs typeface="Figtree"/>
                <a:sym typeface="Figtree"/>
              </a:defRPr>
            </a:lvl5pPr>
            <a:lvl6pPr marL="2743200" lvl="5" indent="-317500">
              <a:lnSpc>
                <a:spcPct val="100000"/>
              </a:lnSpc>
              <a:spcBef>
                <a:spcPts val="1600"/>
              </a:spcBef>
              <a:spcAft>
                <a:spcPts val="0"/>
              </a:spcAft>
              <a:buClr>
                <a:schemeClr val="lt1"/>
              </a:buClr>
              <a:buSzPts val="1400"/>
              <a:buFont typeface="Figtree"/>
              <a:buChar char="■"/>
              <a:defRPr>
                <a:solidFill>
                  <a:schemeClr val="lt1"/>
                </a:solidFill>
                <a:latin typeface="Figtree"/>
                <a:ea typeface="Figtree"/>
                <a:cs typeface="Figtree"/>
                <a:sym typeface="Figtree"/>
              </a:defRPr>
            </a:lvl6pPr>
            <a:lvl7pPr marL="3200400" lvl="6" indent="-317500">
              <a:lnSpc>
                <a:spcPct val="100000"/>
              </a:lnSpc>
              <a:spcBef>
                <a:spcPts val="1600"/>
              </a:spcBef>
              <a:spcAft>
                <a:spcPts val="0"/>
              </a:spcAft>
              <a:buClr>
                <a:schemeClr val="lt1"/>
              </a:buClr>
              <a:buSzPts val="1400"/>
              <a:buFont typeface="Figtree"/>
              <a:buChar char="●"/>
              <a:defRPr>
                <a:solidFill>
                  <a:schemeClr val="lt1"/>
                </a:solidFill>
                <a:latin typeface="Figtree"/>
                <a:ea typeface="Figtree"/>
                <a:cs typeface="Figtree"/>
                <a:sym typeface="Figtree"/>
              </a:defRPr>
            </a:lvl7pPr>
            <a:lvl8pPr marL="3657600" lvl="7" indent="-317500">
              <a:lnSpc>
                <a:spcPct val="100000"/>
              </a:lnSpc>
              <a:spcBef>
                <a:spcPts val="1600"/>
              </a:spcBef>
              <a:spcAft>
                <a:spcPts val="0"/>
              </a:spcAft>
              <a:buClr>
                <a:schemeClr val="lt1"/>
              </a:buClr>
              <a:buSzPts val="1400"/>
              <a:buFont typeface="Figtree"/>
              <a:buChar char="○"/>
              <a:defRPr>
                <a:solidFill>
                  <a:schemeClr val="lt1"/>
                </a:solidFill>
                <a:latin typeface="Figtree"/>
                <a:ea typeface="Figtree"/>
                <a:cs typeface="Figtree"/>
                <a:sym typeface="Figtree"/>
              </a:defRPr>
            </a:lvl8pPr>
            <a:lvl9pPr marL="4114800" lvl="8" indent="-317500">
              <a:lnSpc>
                <a:spcPct val="100000"/>
              </a:lnSpc>
              <a:spcBef>
                <a:spcPts val="1600"/>
              </a:spcBef>
              <a:spcAft>
                <a:spcPts val="1600"/>
              </a:spcAft>
              <a:buClr>
                <a:schemeClr val="lt1"/>
              </a:buClr>
              <a:buSzPts val="1400"/>
              <a:buFont typeface="Figtree"/>
              <a:buChar char="■"/>
              <a:defRPr>
                <a:solidFill>
                  <a:schemeClr val="lt1"/>
                </a:solidFill>
                <a:latin typeface="Figtree"/>
                <a:ea typeface="Figtree"/>
                <a:cs typeface="Figtree"/>
                <a:sym typeface="Figtree"/>
              </a:defRPr>
            </a:lvl9pPr>
          </a:lstStyle>
          <a:p>
            <a:endParaRPr dirty="0"/>
          </a:p>
        </p:txBody>
      </p:sp>
    </p:spTree>
    <p:extLst>
      <p:ext uri="{BB962C8B-B14F-4D97-AF65-F5344CB8AC3E}">
        <p14:creationId xmlns:p14="http://schemas.microsoft.com/office/powerpoint/2010/main" val="4272778013"/>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6" r:id="rId5"/>
    <p:sldLayoutId id="2147483667" r:id="rId6"/>
    <p:sldLayoutId id="2147483668" r:id="rId7"/>
    <p:sldLayoutId id="2147483669" r:id="rId8"/>
    <p:sldLayoutId id="2147483670" r:id="rId9"/>
    <p:sldLayoutId id="2147483694" r:id="rId10"/>
    <p:sldLayoutId id="2147483671" r:id="rId11"/>
    <p:sldLayoutId id="2147483672" r:id="rId12"/>
    <p:sldLayoutId id="2147483673" r:id="rId13"/>
    <p:sldLayoutId id="2147483674" r:id="rId14"/>
    <p:sldLayoutId id="2147483675" r:id="rId15"/>
    <p:sldLayoutId id="2147483677" r:id="rId16"/>
    <p:sldLayoutId id="2147483678" r:id="rId17"/>
    <p:sldLayoutId id="2147483679" r:id="rId18"/>
    <p:sldLayoutId id="2147483680" r:id="rId19"/>
    <p:sldLayoutId id="2147483681" r:id="rId20"/>
    <p:sldLayoutId id="2147483682" r:id="rId21"/>
    <p:sldLayoutId id="2147483683" r:id="rId22"/>
    <p:sldLayoutId id="2147483684" r:id="rId23"/>
    <p:sldLayoutId id="2147483685" r:id="rId24"/>
    <p:sldLayoutId id="2147483686" r:id="rId25"/>
    <p:sldLayoutId id="2147483687" r:id="rId26"/>
    <p:sldLayoutId id="2147483688" r:id="rId27"/>
    <p:sldLayoutId id="2147483689" r:id="rId28"/>
    <p:sldLayoutId id="2147483690" r:id="rId29"/>
    <p:sldLayoutId id="2147483691" r:id="rId30"/>
    <p:sldLayoutId id="2147483692" r:id="rId31"/>
    <p:sldLayoutId id="2147483693" r:id="rId32"/>
    <p:sldLayoutId id="2147483696" r:id="rId33"/>
    <p:sldLayoutId id="2147483695" r:id="rId34"/>
  </p:sldLayoutIdLst>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3200" b="0" i="0" u="none" strike="noStrike" cap="none">
          <a:solidFill>
            <a:srgbClr val="000000"/>
          </a:solidFill>
          <a:latin typeface="Jost Medium" pitchFamily="2" charset="0"/>
          <a:ea typeface="Jost Medium" pitchFamily="2" charset="0"/>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8" Type="http://schemas.openxmlformats.org/officeDocument/2006/relationships/image" Target="../media/image13.jpg"/><Relationship Id="rId3" Type="http://schemas.openxmlformats.org/officeDocument/2006/relationships/image" Target="../media/image8.jpeg"/><Relationship Id="rId7"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5.xml"/><Relationship Id="rId6" Type="http://schemas.openxmlformats.org/officeDocument/2006/relationships/image" Target="../media/image11.jpg"/><Relationship Id="rId5" Type="http://schemas.openxmlformats.org/officeDocument/2006/relationships/image" Target="../media/image10.png"/><Relationship Id="rId4" Type="http://schemas.openxmlformats.org/officeDocument/2006/relationships/image" Target="../media/image9.jpg"/></Relationships>
</file>

<file path=ppt/slides/_rels/slide22.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8.xml"/><Relationship Id="rId1" Type="http://schemas.openxmlformats.org/officeDocument/2006/relationships/slideLayout" Target="../slideLayouts/slideLayout5.xml"/><Relationship Id="rId5" Type="http://schemas.openxmlformats.org/officeDocument/2006/relationships/image" Target="../media/image16.png"/><Relationship Id="rId4" Type="http://schemas.openxmlformats.org/officeDocument/2006/relationships/image" Target="../media/image15.png"/></Relationships>
</file>

<file path=ppt/slides/_rels/slide23.xml.rels><?xml version="1.0" encoding="UTF-8" standalone="yes"?>
<Relationships xmlns="http://schemas.openxmlformats.org/package/2006/relationships"><Relationship Id="rId3" Type="http://schemas.openxmlformats.org/officeDocument/2006/relationships/image" Target="../media/image17.jpg"/><Relationship Id="rId7" Type="http://schemas.openxmlformats.org/officeDocument/2006/relationships/image" Target="../media/image21.jpeg"/><Relationship Id="rId2" Type="http://schemas.openxmlformats.org/officeDocument/2006/relationships/notesSlide" Target="../notesSlides/notesSlide19.xml"/><Relationship Id="rId1" Type="http://schemas.openxmlformats.org/officeDocument/2006/relationships/slideLayout" Target="../slideLayouts/slideLayout5.xml"/><Relationship Id="rId6" Type="http://schemas.openxmlformats.org/officeDocument/2006/relationships/image" Target="../media/image20.jpg"/><Relationship Id="rId5" Type="http://schemas.openxmlformats.org/officeDocument/2006/relationships/image" Target="../media/image19.png"/><Relationship Id="rId4" Type="http://schemas.openxmlformats.org/officeDocument/2006/relationships/image" Target="../media/image18.png"/></Relationships>
</file>

<file path=ppt/slides/_rels/slide24.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jpg"/><Relationship Id="rId7" Type="http://schemas.openxmlformats.org/officeDocument/2006/relationships/image" Target="../media/image26.jpg"/><Relationship Id="rId2" Type="http://schemas.openxmlformats.org/officeDocument/2006/relationships/notesSlide" Target="../notesSlides/notesSlide20.xml"/><Relationship Id="rId1" Type="http://schemas.openxmlformats.org/officeDocument/2006/relationships/slideLayout" Target="../slideLayouts/slideLayout5.xml"/><Relationship Id="rId6" Type="http://schemas.openxmlformats.org/officeDocument/2006/relationships/image" Target="../media/image25.jpg"/><Relationship Id="rId5" Type="http://schemas.openxmlformats.org/officeDocument/2006/relationships/image" Target="../media/image24.png"/><Relationship Id="rId4" Type="http://schemas.openxmlformats.org/officeDocument/2006/relationships/image" Target="../media/image23.jp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2.xml"/><Relationship Id="rId1" Type="http://schemas.openxmlformats.org/officeDocument/2006/relationships/slideLayout" Target="../slideLayouts/slideLayout33.xml"/><Relationship Id="rId5" Type="http://schemas.openxmlformats.org/officeDocument/2006/relationships/image" Target="../media/image39.png"/><Relationship Id="rId4" Type="http://schemas.openxmlformats.org/officeDocument/2006/relationships/image" Target="../media/image38.png"/></Relationships>
</file>

<file path=ppt/slides/_rels/slide4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3.xml"/><Relationship Id="rId1" Type="http://schemas.openxmlformats.org/officeDocument/2006/relationships/slideLayout" Target="../slideLayouts/slideLayout5.xml"/><Relationship Id="rId4" Type="http://schemas.openxmlformats.org/officeDocument/2006/relationships/image" Target="../media/image41.jpg"/></Relationships>
</file>

<file path=ppt/slides/_rels/slide4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4.xml"/><Relationship Id="rId1" Type="http://schemas.openxmlformats.org/officeDocument/2006/relationships/slideLayout" Target="../slideLayouts/slideLayout5.xml"/><Relationship Id="rId4" Type="http://schemas.openxmlformats.org/officeDocument/2006/relationships/image" Target="../media/image42.png"/></Relationships>
</file>

<file path=ppt/slides/_rels/slide4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5.xml"/><Relationship Id="rId1" Type="http://schemas.openxmlformats.org/officeDocument/2006/relationships/slideLayout" Target="../slideLayouts/slideLayout3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EDDB2F6-44C2-2B6B-4782-945B641BD00B}"/>
              </a:ext>
            </a:extLst>
          </p:cNvPr>
          <p:cNvSpPr>
            <a:spLocks noGrp="1"/>
          </p:cNvSpPr>
          <p:nvPr>
            <p:ph type="ctrTitle"/>
          </p:nvPr>
        </p:nvSpPr>
        <p:spPr>
          <a:xfrm>
            <a:off x="950967" y="1721384"/>
            <a:ext cx="8265222" cy="2534000"/>
          </a:xfrm>
        </p:spPr>
        <p:txBody>
          <a:bodyPr/>
          <a:lstStyle/>
          <a:p>
            <a:r>
              <a:rPr lang="pt-BR" sz="6000" dirty="0">
                <a:latin typeface="Jost Medium" pitchFamily="2" charset="0"/>
                <a:ea typeface="Jost Medium" pitchFamily="2" charset="0"/>
                <a:cs typeface="Dubai" panose="020B0503030403030204" pitchFamily="34" charset="-78"/>
              </a:rPr>
              <a:t>Transtornos do neurodesenvolvimento</a:t>
            </a:r>
          </a:p>
        </p:txBody>
      </p:sp>
      <p:sp>
        <p:nvSpPr>
          <p:cNvPr id="3" name="Subtítulo 2">
            <a:extLst>
              <a:ext uri="{FF2B5EF4-FFF2-40B4-BE49-F238E27FC236}">
                <a16:creationId xmlns:a16="http://schemas.microsoft.com/office/drawing/2014/main" id="{0C75B3E3-8A61-F091-12C3-37F19E07C045}"/>
              </a:ext>
            </a:extLst>
          </p:cNvPr>
          <p:cNvSpPr>
            <a:spLocks noGrp="1"/>
          </p:cNvSpPr>
          <p:nvPr>
            <p:ph type="subTitle" idx="1"/>
          </p:nvPr>
        </p:nvSpPr>
        <p:spPr>
          <a:xfrm>
            <a:off x="950967" y="4433330"/>
            <a:ext cx="7327794" cy="1151041"/>
          </a:xfrm>
        </p:spPr>
        <p:txBody>
          <a:bodyPr anchor="ctr"/>
          <a:lstStyle/>
          <a:p>
            <a:r>
              <a:rPr lang="pt-BR" sz="2000" dirty="0"/>
              <a:t>Guilherme Monteiro Constant</a:t>
            </a:r>
          </a:p>
          <a:p>
            <a:r>
              <a:rPr lang="pt-BR" sz="2000" dirty="0"/>
              <a:t>Psiquiatra (CRM-AL 7657 | RQE: 5235)</a:t>
            </a:r>
          </a:p>
        </p:txBody>
      </p:sp>
    </p:spTree>
    <p:extLst>
      <p:ext uri="{BB962C8B-B14F-4D97-AF65-F5344CB8AC3E}">
        <p14:creationId xmlns:p14="http://schemas.microsoft.com/office/powerpoint/2010/main" val="13872190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B659035-F820-5ABA-CF38-EABF5A44630A}"/>
              </a:ext>
            </a:extLst>
          </p:cNvPr>
          <p:cNvSpPr>
            <a:spLocks noGrp="1"/>
          </p:cNvSpPr>
          <p:nvPr>
            <p:ph type="title"/>
          </p:nvPr>
        </p:nvSpPr>
        <p:spPr/>
        <p:txBody>
          <a:bodyPr/>
          <a:lstStyle/>
          <a:p>
            <a:r>
              <a:rPr lang="pt-BR" dirty="0"/>
              <a:t>DI - diagnóstico</a:t>
            </a:r>
          </a:p>
        </p:txBody>
      </p:sp>
      <p:sp>
        <p:nvSpPr>
          <p:cNvPr id="6" name="Espaço Reservado para Texto 5">
            <a:extLst>
              <a:ext uri="{FF2B5EF4-FFF2-40B4-BE49-F238E27FC236}">
                <a16:creationId xmlns:a16="http://schemas.microsoft.com/office/drawing/2014/main" id="{7B12369D-0058-CB54-051B-ED66500DD138}"/>
              </a:ext>
            </a:extLst>
          </p:cNvPr>
          <p:cNvSpPr>
            <a:spLocks noGrp="1"/>
          </p:cNvSpPr>
          <p:nvPr>
            <p:ph type="body" idx="1"/>
          </p:nvPr>
        </p:nvSpPr>
        <p:spPr/>
        <p:txBody>
          <a:bodyPr/>
          <a:lstStyle/>
          <a:p>
            <a:endParaRPr lang="pt-BR" dirty="0"/>
          </a:p>
        </p:txBody>
      </p:sp>
      <p:pic>
        <p:nvPicPr>
          <p:cNvPr id="8" name="Imagem 7">
            <a:extLst>
              <a:ext uri="{FF2B5EF4-FFF2-40B4-BE49-F238E27FC236}">
                <a16:creationId xmlns:a16="http://schemas.microsoft.com/office/drawing/2014/main" id="{79ED7B17-9A8A-D39C-CF56-9BA30FAB2906}"/>
              </a:ext>
            </a:extLst>
          </p:cNvPr>
          <p:cNvPicPr>
            <a:picLocks noChangeAspect="1"/>
          </p:cNvPicPr>
          <p:nvPr/>
        </p:nvPicPr>
        <p:blipFill>
          <a:blip r:embed="rId3"/>
          <a:stretch>
            <a:fillRect/>
          </a:stretch>
        </p:blipFill>
        <p:spPr>
          <a:xfrm>
            <a:off x="3196801" y="1509367"/>
            <a:ext cx="6077798" cy="5001323"/>
          </a:xfrm>
          <a:prstGeom prst="rect">
            <a:avLst/>
          </a:prstGeom>
        </p:spPr>
      </p:pic>
    </p:spTree>
    <p:extLst>
      <p:ext uri="{BB962C8B-B14F-4D97-AF65-F5344CB8AC3E}">
        <p14:creationId xmlns:p14="http://schemas.microsoft.com/office/powerpoint/2010/main" val="13300174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BC509BB-9B6F-2963-845F-676B899BE2D0}"/>
              </a:ext>
            </a:extLst>
          </p:cNvPr>
          <p:cNvSpPr>
            <a:spLocks noGrp="1"/>
          </p:cNvSpPr>
          <p:nvPr>
            <p:ph type="title"/>
          </p:nvPr>
        </p:nvSpPr>
        <p:spPr/>
        <p:txBody>
          <a:bodyPr/>
          <a:lstStyle/>
          <a:p>
            <a:r>
              <a:rPr lang="pt-BR" dirty="0"/>
              <a:t>Características clínicas</a:t>
            </a:r>
          </a:p>
        </p:txBody>
      </p:sp>
      <p:sp>
        <p:nvSpPr>
          <p:cNvPr id="3" name="Espaço Reservado para Texto 2">
            <a:extLst>
              <a:ext uri="{FF2B5EF4-FFF2-40B4-BE49-F238E27FC236}">
                <a16:creationId xmlns:a16="http://schemas.microsoft.com/office/drawing/2014/main" id="{CD2B420E-8D44-5D35-D742-91F34C044274}"/>
              </a:ext>
            </a:extLst>
          </p:cNvPr>
          <p:cNvSpPr>
            <a:spLocks noGrp="1"/>
          </p:cNvSpPr>
          <p:nvPr>
            <p:ph type="body" idx="1"/>
          </p:nvPr>
        </p:nvSpPr>
        <p:spPr/>
        <p:txBody>
          <a:bodyPr>
            <a:normAutofit/>
          </a:bodyPr>
          <a:lstStyle/>
          <a:p>
            <a:r>
              <a:rPr lang="pt-BR" b="1" dirty="0"/>
              <a:t>Atrasos do desenvolvimento </a:t>
            </a:r>
            <a:r>
              <a:rPr lang="pt-BR" dirty="0"/>
              <a:t>motor e da linguagem são comuns</a:t>
            </a:r>
          </a:p>
          <a:p>
            <a:pPr lvl="1"/>
            <a:r>
              <a:rPr lang="pt-BR" sz="2400" dirty="0"/>
              <a:t>DI leve: atrasos do DNPM podem não ser aparentes</a:t>
            </a:r>
          </a:p>
          <a:p>
            <a:pPr lvl="1"/>
            <a:endParaRPr lang="pt-BR" sz="2400" dirty="0"/>
          </a:p>
          <a:p>
            <a:pPr lvl="1"/>
            <a:endParaRPr lang="pt-BR" sz="2400" dirty="0"/>
          </a:p>
          <a:p>
            <a:pPr lvl="1"/>
            <a:endParaRPr lang="pt-BR" sz="2400" dirty="0"/>
          </a:p>
          <a:p>
            <a:r>
              <a:rPr lang="pt-BR" sz="2600" b="1" dirty="0"/>
              <a:t>Impulsividade: </a:t>
            </a:r>
            <a:r>
              <a:rPr lang="pt-BR" sz="2600" dirty="0"/>
              <a:t>baixo limiar de frustração e comportamento autoagressivo ou </a:t>
            </a:r>
            <a:r>
              <a:rPr lang="pt-BR" sz="2600" dirty="0" err="1"/>
              <a:t>heteroagressivo</a:t>
            </a:r>
            <a:endParaRPr lang="pt-BR" sz="2600" dirty="0"/>
          </a:p>
          <a:p>
            <a:endParaRPr lang="pt-BR" dirty="0"/>
          </a:p>
        </p:txBody>
      </p:sp>
      <p:sp>
        <p:nvSpPr>
          <p:cNvPr id="4" name="Retângulo: Cantos Arredondados 3">
            <a:extLst>
              <a:ext uri="{FF2B5EF4-FFF2-40B4-BE49-F238E27FC236}">
                <a16:creationId xmlns:a16="http://schemas.microsoft.com/office/drawing/2014/main" id="{7246B1D8-7012-C082-9D28-520D7BB71052}"/>
              </a:ext>
            </a:extLst>
          </p:cNvPr>
          <p:cNvSpPr/>
          <p:nvPr/>
        </p:nvSpPr>
        <p:spPr>
          <a:xfrm>
            <a:off x="2252926" y="2660747"/>
            <a:ext cx="7081574" cy="483812"/>
          </a:xfrm>
          <a:prstGeom prst="roundRect">
            <a:avLst>
              <a:gd name="adj" fmla="val 8731"/>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pt-BR" sz="1800" dirty="0">
                <a:latin typeface="Figtree" pitchFamily="2" charset="0"/>
              </a:rPr>
              <a:t>Detecção na idade escolar – déficits acadêmicos</a:t>
            </a:r>
          </a:p>
        </p:txBody>
      </p:sp>
    </p:spTree>
    <p:extLst>
      <p:ext uri="{BB962C8B-B14F-4D97-AF65-F5344CB8AC3E}">
        <p14:creationId xmlns:p14="http://schemas.microsoft.com/office/powerpoint/2010/main" val="3899773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Effect transition="in" filter="fade">
                                      <p:cBhvr>
                                        <p:cTn id="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C6FE66B-3C57-3630-7BAB-E7184C7DFC79}"/>
              </a:ext>
            </a:extLst>
          </p:cNvPr>
          <p:cNvSpPr>
            <a:spLocks noGrp="1"/>
          </p:cNvSpPr>
          <p:nvPr>
            <p:ph type="title"/>
          </p:nvPr>
        </p:nvSpPr>
        <p:spPr/>
        <p:txBody>
          <a:bodyPr/>
          <a:lstStyle/>
          <a:p>
            <a:r>
              <a:rPr lang="pt-BR" dirty="0"/>
              <a:t>Diagnósticos diferenciais</a:t>
            </a:r>
          </a:p>
        </p:txBody>
      </p:sp>
      <p:sp>
        <p:nvSpPr>
          <p:cNvPr id="3" name="Espaço Reservado para Texto 2">
            <a:extLst>
              <a:ext uri="{FF2B5EF4-FFF2-40B4-BE49-F238E27FC236}">
                <a16:creationId xmlns:a16="http://schemas.microsoft.com/office/drawing/2014/main" id="{A9405A16-8A13-7500-D9FA-605AD4B10AFB}"/>
              </a:ext>
            </a:extLst>
          </p:cNvPr>
          <p:cNvSpPr>
            <a:spLocks noGrp="1"/>
          </p:cNvSpPr>
          <p:nvPr>
            <p:ph type="body" idx="1"/>
          </p:nvPr>
        </p:nvSpPr>
        <p:spPr/>
        <p:txBody>
          <a:bodyPr/>
          <a:lstStyle/>
          <a:p>
            <a:r>
              <a:rPr lang="pt-BR" b="1" dirty="0"/>
              <a:t>DI e TDAH:</a:t>
            </a:r>
            <a:r>
              <a:rPr lang="pt-BR" dirty="0"/>
              <a:t> Ambos causam prejuízos de concentração e memória, dificuldade de aprendizagem, impulsividade</a:t>
            </a:r>
          </a:p>
          <a:p>
            <a:pPr lvl="1"/>
            <a:endParaRPr lang="pt-BR" dirty="0"/>
          </a:p>
          <a:p>
            <a:pPr lvl="1"/>
            <a:endParaRPr lang="pt-BR" dirty="0"/>
          </a:p>
          <a:p>
            <a:endParaRPr lang="pt-BR" sz="800" b="1" dirty="0"/>
          </a:p>
          <a:p>
            <a:r>
              <a:rPr lang="pt-BR" b="1" dirty="0"/>
              <a:t>DI e TEA: </a:t>
            </a:r>
            <a:r>
              <a:rPr lang="pt-BR" dirty="0"/>
              <a:t>comorbidade comum;</a:t>
            </a:r>
            <a:r>
              <a:rPr lang="pt-BR" b="1" dirty="0"/>
              <a:t> </a:t>
            </a:r>
            <a:r>
              <a:rPr lang="pt-BR" dirty="0"/>
              <a:t>ambos causam</a:t>
            </a:r>
            <a:r>
              <a:rPr lang="pt-BR" b="1" dirty="0"/>
              <a:t> </a:t>
            </a:r>
            <a:r>
              <a:rPr lang="pt-BR" dirty="0"/>
              <a:t>prejuízo na aquisição de linguagem, retraimento social, comportamentos repetitivos</a:t>
            </a:r>
          </a:p>
          <a:p>
            <a:endParaRPr lang="pt-BR" dirty="0"/>
          </a:p>
        </p:txBody>
      </p:sp>
      <p:sp>
        <p:nvSpPr>
          <p:cNvPr id="5" name="Retângulo: Cantos Arredondados 4">
            <a:extLst>
              <a:ext uri="{FF2B5EF4-FFF2-40B4-BE49-F238E27FC236}">
                <a16:creationId xmlns:a16="http://schemas.microsoft.com/office/drawing/2014/main" id="{61683BD8-54F8-ECAC-FD9A-3B5F113FEC14}"/>
              </a:ext>
            </a:extLst>
          </p:cNvPr>
          <p:cNvSpPr/>
          <p:nvPr/>
        </p:nvSpPr>
        <p:spPr>
          <a:xfrm>
            <a:off x="1795726" y="2777376"/>
            <a:ext cx="8884974" cy="448424"/>
          </a:xfrm>
          <a:prstGeom prst="roundRect">
            <a:avLst>
              <a:gd name="adj" fmla="val 8731"/>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pt-BR" sz="2000" dirty="0">
                <a:latin typeface="Figtree" pitchFamily="2" charset="0"/>
              </a:rPr>
              <a:t>DI: Prejuízo nas atividades de vida diária (</a:t>
            </a:r>
            <a:r>
              <a:rPr lang="pt-BR" sz="2000" dirty="0" err="1">
                <a:latin typeface="Figtree" pitchFamily="2" charset="0"/>
              </a:rPr>
              <a:t>AVDs</a:t>
            </a:r>
            <a:r>
              <a:rPr lang="pt-BR" sz="2000" dirty="0">
                <a:latin typeface="Figtree" pitchFamily="2" charset="0"/>
              </a:rPr>
              <a:t>)</a:t>
            </a:r>
          </a:p>
        </p:txBody>
      </p:sp>
      <p:sp>
        <p:nvSpPr>
          <p:cNvPr id="6" name="Retângulo: Cantos Arredondados 5">
            <a:extLst>
              <a:ext uri="{FF2B5EF4-FFF2-40B4-BE49-F238E27FC236}">
                <a16:creationId xmlns:a16="http://schemas.microsoft.com/office/drawing/2014/main" id="{88220177-F690-6460-81EE-B6F5FE5C269B}"/>
              </a:ext>
            </a:extLst>
          </p:cNvPr>
          <p:cNvSpPr/>
          <p:nvPr/>
        </p:nvSpPr>
        <p:spPr>
          <a:xfrm>
            <a:off x="1795726" y="4822076"/>
            <a:ext cx="8884974" cy="448424"/>
          </a:xfrm>
          <a:prstGeom prst="roundRect">
            <a:avLst>
              <a:gd name="adj" fmla="val 8731"/>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pt-BR" sz="2000" dirty="0">
                <a:latin typeface="Figtree" pitchFamily="2" charset="0"/>
              </a:rPr>
              <a:t>DI: Prejuízo nas </a:t>
            </a:r>
            <a:r>
              <a:rPr lang="pt-BR" sz="2000" dirty="0" err="1">
                <a:latin typeface="Figtree" pitchFamily="2" charset="0"/>
              </a:rPr>
              <a:t>AVDs</a:t>
            </a:r>
            <a:endParaRPr lang="pt-BR" sz="2000" dirty="0">
              <a:latin typeface="Figtree" pitchFamily="2" charset="0"/>
            </a:endParaRPr>
          </a:p>
        </p:txBody>
      </p:sp>
    </p:spTree>
    <p:extLst>
      <p:ext uri="{BB962C8B-B14F-4D97-AF65-F5344CB8AC3E}">
        <p14:creationId xmlns:p14="http://schemas.microsoft.com/office/powerpoint/2010/main" val="4649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041A4A0-11BA-6800-55DC-4093CB7ACDC1}"/>
              </a:ext>
            </a:extLst>
          </p:cNvPr>
          <p:cNvSpPr>
            <a:spLocks noGrp="1"/>
          </p:cNvSpPr>
          <p:nvPr>
            <p:ph type="title"/>
          </p:nvPr>
        </p:nvSpPr>
        <p:spPr/>
        <p:txBody>
          <a:bodyPr/>
          <a:lstStyle/>
          <a:p>
            <a:r>
              <a:rPr lang="pt-BR" dirty="0"/>
              <a:t>Tratamento</a:t>
            </a:r>
          </a:p>
        </p:txBody>
      </p:sp>
      <p:sp>
        <p:nvSpPr>
          <p:cNvPr id="3" name="Espaço Reservado para Texto 2">
            <a:extLst>
              <a:ext uri="{FF2B5EF4-FFF2-40B4-BE49-F238E27FC236}">
                <a16:creationId xmlns:a16="http://schemas.microsoft.com/office/drawing/2014/main" id="{444DE874-6889-F42C-9EBF-9FE57D2436D6}"/>
              </a:ext>
            </a:extLst>
          </p:cNvPr>
          <p:cNvSpPr>
            <a:spLocks noGrp="1"/>
          </p:cNvSpPr>
          <p:nvPr>
            <p:ph type="body" idx="1"/>
          </p:nvPr>
        </p:nvSpPr>
        <p:spPr>
          <a:xfrm>
            <a:off x="960000" y="1403133"/>
            <a:ext cx="10272000" cy="2406867"/>
          </a:xfrm>
        </p:spPr>
        <p:txBody>
          <a:bodyPr/>
          <a:lstStyle/>
          <a:p>
            <a:endParaRPr lang="pt-BR" sz="700" dirty="0"/>
          </a:p>
          <a:p>
            <a:endParaRPr lang="pt-BR" sz="700" dirty="0"/>
          </a:p>
          <a:p>
            <a:endParaRPr lang="pt-BR" sz="700" dirty="0"/>
          </a:p>
          <a:p>
            <a:r>
              <a:rPr lang="pt-BR" dirty="0"/>
              <a:t>Encaminhar às terapias multidisciplinares (psicologia, fonoaudiologia, terapia ocupacional, fisioterapia...)</a:t>
            </a:r>
          </a:p>
          <a:p>
            <a:endParaRPr lang="pt-BR" dirty="0"/>
          </a:p>
          <a:p>
            <a:pPr marL="795847" lvl="1" indent="0">
              <a:buNone/>
            </a:pPr>
            <a:endParaRPr lang="pt-BR" dirty="0"/>
          </a:p>
        </p:txBody>
      </p:sp>
      <p:pic>
        <p:nvPicPr>
          <p:cNvPr id="5" name="Imagem 4">
            <a:extLst>
              <a:ext uri="{FF2B5EF4-FFF2-40B4-BE49-F238E27FC236}">
                <a16:creationId xmlns:a16="http://schemas.microsoft.com/office/drawing/2014/main" id="{79644E8C-85B8-0D83-C1EE-58FB7FA827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26005" y="3530601"/>
            <a:ext cx="3505995" cy="2607186"/>
          </a:xfrm>
          <a:prstGeom prst="roundRect">
            <a:avLst>
              <a:gd name="adj" fmla="val 8594"/>
            </a:avLst>
          </a:prstGeom>
          <a:solidFill>
            <a:srgbClr val="FFFFFF">
              <a:shade val="85000"/>
            </a:srgbClr>
          </a:solidFill>
          <a:ln>
            <a:noFill/>
          </a:ln>
          <a:effectLst/>
        </p:spPr>
      </p:pic>
      <p:sp>
        <p:nvSpPr>
          <p:cNvPr id="6" name="Retângulo: Cantos Arredondados 5">
            <a:extLst>
              <a:ext uri="{FF2B5EF4-FFF2-40B4-BE49-F238E27FC236}">
                <a16:creationId xmlns:a16="http://schemas.microsoft.com/office/drawing/2014/main" id="{BCC513CB-0368-28C3-F65E-E1A4C08FC290}"/>
              </a:ext>
            </a:extLst>
          </p:cNvPr>
          <p:cNvSpPr/>
          <p:nvPr/>
        </p:nvSpPr>
        <p:spPr>
          <a:xfrm>
            <a:off x="1201300" y="3894394"/>
            <a:ext cx="6101200" cy="1879600"/>
          </a:xfrm>
          <a:prstGeom prst="roundRect">
            <a:avLst>
              <a:gd name="adj" fmla="val 8731"/>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pt-BR" sz="2400" dirty="0">
                <a:latin typeface="Figtree" pitchFamily="2" charset="0"/>
              </a:rPr>
              <a:t>Com as técnicas adequadas, muitos adquirem habilidades para vida diária e competências acadêmicas básicas (leitura, escrita, matemática)</a:t>
            </a:r>
          </a:p>
        </p:txBody>
      </p:sp>
    </p:spTree>
    <p:extLst>
      <p:ext uri="{BB962C8B-B14F-4D97-AF65-F5344CB8AC3E}">
        <p14:creationId xmlns:p14="http://schemas.microsoft.com/office/powerpoint/2010/main" val="2897183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6E87573-7B22-526C-94F4-38E03A99B54A}"/>
              </a:ext>
            </a:extLst>
          </p:cNvPr>
          <p:cNvSpPr>
            <a:spLocks noGrp="1"/>
          </p:cNvSpPr>
          <p:nvPr>
            <p:ph type="title"/>
          </p:nvPr>
        </p:nvSpPr>
        <p:spPr/>
        <p:txBody>
          <a:bodyPr/>
          <a:lstStyle/>
          <a:p>
            <a:r>
              <a:rPr lang="pt-BR" dirty="0"/>
              <a:t>Tratamento medicamentoso</a:t>
            </a:r>
          </a:p>
        </p:txBody>
      </p:sp>
      <p:sp>
        <p:nvSpPr>
          <p:cNvPr id="3" name="Espaço Reservado para Texto 2">
            <a:extLst>
              <a:ext uri="{FF2B5EF4-FFF2-40B4-BE49-F238E27FC236}">
                <a16:creationId xmlns:a16="http://schemas.microsoft.com/office/drawing/2014/main" id="{6CDCBBDE-AB39-8EE9-06DC-86E7B7217E7A}"/>
              </a:ext>
            </a:extLst>
          </p:cNvPr>
          <p:cNvSpPr>
            <a:spLocks noGrp="1"/>
          </p:cNvSpPr>
          <p:nvPr>
            <p:ph type="body" idx="1"/>
          </p:nvPr>
        </p:nvSpPr>
        <p:spPr>
          <a:xfrm>
            <a:off x="960000" y="1316934"/>
            <a:ext cx="10774800" cy="4918548"/>
          </a:xfrm>
        </p:spPr>
        <p:txBody>
          <a:bodyPr>
            <a:normAutofit fontScale="77500" lnSpcReduction="20000"/>
          </a:bodyPr>
          <a:lstStyle/>
          <a:p>
            <a:r>
              <a:rPr lang="pt-BR" dirty="0"/>
              <a:t>Poucos tratamentos baseados em evidências</a:t>
            </a:r>
          </a:p>
          <a:p>
            <a:endParaRPr lang="pt-BR" dirty="0"/>
          </a:p>
          <a:p>
            <a:r>
              <a:rPr lang="pt-BR" b="1" dirty="0"/>
              <a:t>Agressividade, agitação, impulsividade:</a:t>
            </a:r>
          </a:p>
          <a:p>
            <a:pPr lvl="1"/>
            <a:r>
              <a:rPr lang="pt-BR" sz="2400" dirty="0"/>
              <a:t>Antipsicóticos: risperidona, </a:t>
            </a:r>
            <a:r>
              <a:rPr lang="pt-BR" sz="2400" dirty="0" err="1"/>
              <a:t>aripiprazol</a:t>
            </a:r>
            <a:endParaRPr lang="pt-BR" sz="2400" dirty="0"/>
          </a:p>
          <a:p>
            <a:pPr lvl="1"/>
            <a:r>
              <a:rPr lang="pt-BR" sz="2400" dirty="0"/>
              <a:t>Ex.: Risperidona 1mg/noite e reavaliar</a:t>
            </a:r>
          </a:p>
          <a:p>
            <a:endParaRPr lang="pt-BR" dirty="0"/>
          </a:p>
          <a:p>
            <a:r>
              <a:rPr lang="pt-BR" b="1" dirty="0"/>
              <a:t>Comportamento hipersexualizado</a:t>
            </a:r>
            <a:r>
              <a:rPr lang="pt-BR" dirty="0"/>
              <a:t>: ISRS? (Citalopram, Fluoxetina...)</a:t>
            </a:r>
          </a:p>
          <a:p>
            <a:endParaRPr lang="pt-BR" dirty="0"/>
          </a:p>
          <a:p>
            <a:r>
              <a:rPr lang="pt-BR" b="1" dirty="0"/>
              <a:t>Insônia</a:t>
            </a:r>
          </a:p>
          <a:p>
            <a:pPr lvl="1"/>
            <a:r>
              <a:rPr lang="pt-BR" sz="2400" dirty="0"/>
              <a:t>Melatonina</a:t>
            </a:r>
          </a:p>
          <a:p>
            <a:pPr lvl="1"/>
            <a:r>
              <a:rPr lang="pt-BR" sz="2400" dirty="0"/>
              <a:t>Vários psicotrópicos sedativos são usados </a:t>
            </a:r>
            <a:r>
              <a:rPr lang="pt-BR" sz="2400" i="1" dirty="0"/>
              <a:t>off-</a:t>
            </a:r>
            <a:r>
              <a:rPr lang="pt-BR" sz="2400" i="1" dirty="0" err="1"/>
              <a:t>label</a:t>
            </a:r>
            <a:r>
              <a:rPr lang="pt-BR" sz="2400" dirty="0"/>
              <a:t> (</a:t>
            </a:r>
            <a:r>
              <a:rPr lang="pt-BR" sz="2400" dirty="0" err="1"/>
              <a:t>Levomepromazina</a:t>
            </a:r>
            <a:r>
              <a:rPr lang="pt-BR" sz="2400" dirty="0"/>
              <a:t>, </a:t>
            </a:r>
            <a:r>
              <a:rPr lang="pt-BR" sz="2400" dirty="0" err="1"/>
              <a:t>periciazina</a:t>
            </a:r>
            <a:r>
              <a:rPr lang="pt-BR" sz="2400" dirty="0"/>
              <a:t>)</a:t>
            </a:r>
            <a:r>
              <a:rPr lang="pt-BR" dirty="0"/>
              <a:t> </a:t>
            </a:r>
          </a:p>
        </p:txBody>
      </p:sp>
      <p:sp>
        <p:nvSpPr>
          <p:cNvPr id="7" name="Retângulo: Cantos Arredondados 6">
            <a:extLst>
              <a:ext uri="{FF2B5EF4-FFF2-40B4-BE49-F238E27FC236}">
                <a16:creationId xmlns:a16="http://schemas.microsoft.com/office/drawing/2014/main" id="{9D79140E-8155-6234-0165-463F61F5D66A}"/>
              </a:ext>
            </a:extLst>
          </p:cNvPr>
          <p:cNvSpPr/>
          <p:nvPr/>
        </p:nvSpPr>
        <p:spPr>
          <a:xfrm>
            <a:off x="10058400" y="5611848"/>
            <a:ext cx="1270001" cy="365896"/>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1" algn="ctr"/>
            <a:r>
              <a:rPr lang="pt-BR" sz="2000" dirty="0" err="1">
                <a:latin typeface="Jost" pitchFamily="2" charset="0"/>
                <a:ea typeface="Jost" pitchFamily="2" charset="0"/>
              </a:rPr>
              <a:t>Neuleptil</a:t>
            </a:r>
            <a:endParaRPr lang="pt-BR" sz="2000" dirty="0">
              <a:latin typeface="Jost" pitchFamily="2" charset="0"/>
              <a:ea typeface="Jost" pitchFamily="2" charset="0"/>
            </a:endParaRPr>
          </a:p>
        </p:txBody>
      </p:sp>
      <p:sp>
        <p:nvSpPr>
          <p:cNvPr id="8" name="Retângulo: Cantos Arredondados 7">
            <a:extLst>
              <a:ext uri="{FF2B5EF4-FFF2-40B4-BE49-F238E27FC236}">
                <a16:creationId xmlns:a16="http://schemas.microsoft.com/office/drawing/2014/main" id="{9F23C619-F272-6F1F-4EA1-F8BA8C86DA1C}"/>
              </a:ext>
            </a:extLst>
          </p:cNvPr>
          <p:cNvSpPr/>
          <p:nvPr/>
        </p:nvSpPr>
        <p:spPr>
          <a:xfrm>
            <a:off x="8013699" y="5595944"/>
            <a:ext cx="1943101" cy="763599"/>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1" algn="ctr"/>
            <a:r>
              <a:rPr lang="pt-BR" sz="2000" dirty="0" err="1">
                <a:latin typeface="Jost" pitchFamily="2" charset="0"/>
                <a:ea typeface="Jost" pitchFamily="2" charset="0"/>
              </a:rPr>
              <a:t>Neozine</a:t>
            </a:r>
            <a:endParaRPr lang="pt-BR" sz="2000" dirty="0">
              <a:latin typeface="Jost" pitchFamily="2" charset="0"/>
              <a:ea typeface="Jost" pitchFamily="2" charset="0"/>
            </a:endParaRPr>
          </a:p>
          <a:p>
            <a:pPr lvl="1" algn="ctr"/>
            <a:r>
              <a:rPr lang="pt-BR" sz="2000" dirty="0">
                <a:latin typeface="Jost" pitchFamily="2" charset="0"/>
                <a:ea typeface="Jost" pitchFamily="2" charset="0"/>
              </a:rPr>
              <a:t>Levozine</a:t>
            </a:r>
          </a:p>
        </p:txBody>
      </p:sp>
      <p:pic>
        <p:nvPicPr>
          <p:cNvPr id="12" name="Imagem 11">
            <a:extLst>
              <a:ext uri="{FF2B5EF4-FFF2-40B4-BE49-F238E27FC236}">
                <a16:creationId xmlns:a16="http://schemas.microsoft.com/office/drawing/2014/main" id="{9A0D10EC-8144-B979-C4DB-20D96C0F0A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46441" y="1625600"/>
            <a:ext cx="2823918" cy="1587500"/>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3730010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animEffect transition="in" filter="fade">
                                      <p:cBhvr>
                                        <p:cTn id="7" dur="500"/>
                                        <p:tgtEl>
                                          <p:spTgt spid="3">
                                            <p:txEl>
                                              <p:pRg st="6" end="6"/>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8" end="8"/>
                                            </p:txEl>
                                          </p:spTgt>
                                        </p:tgtEl>
                                        <p:attrNameLst>
                                          <p:attrName>style.visibility</p:attrName>
                                        </p:attrNameLst>
                                      </p:cBhvr>
                                      <p:to>
                                        <p:strVal val="visible"/>
                                      </p:to>
                                    </p:set>
                                    <p:animEffect transition="in" filter="fade">
                                      <p:cBhvr>
                                        <p:cTn id="12" dur="500"/>
                                        <p:tgtEl>
                                          <p:spTgt spid="3">
                                            <p:txEl>
                                              <p:pRg st="8" end="8"/>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9" end="9"/>
                                            </p:txEl>
                                          </p:spTgt>
                                        </p:tgtEl>
                                        <p:attrNameLst>
                                          <p:attrName>style.visibility</p:attrName>
                                        </p:attrNameLst>
                                      </p:cBhvr>
                                      <p:to>
                                        <p:strVal val="visible"/>
                                      </p:to>
                                    </p:set>
                                    <p:animEffect transition="in" filter="fade">
                                      <p:cBhvr>
                                        <p:cTn id="15" dur="500"/>
                                        <p:tgtEl>
                                          <p:spTgt spid="3">
                                            <p:txEl>
                                              <p:pRg st="9" end="9"/>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10" end="10"/>
                                            </p:txEl>
                                          </p:spTgt>
                                        </p:tgtEl>
                                        <p:attrNameLst>
                                          <p:attrName>style.visibility</p:attrName>
                                        </p:attrNameLst>
                                      </p:cBhvr>
                                      <p:to>
                                        <p:strVal val="visible"/>
                                      </p:to>
                                    </p:set>
                                    <p:animEffect transition="in" filter="fade">
                                      <p:cBhvr>
                                        <p:cTn id="18" dur="500"/>
                                        <p:tgtEl>
                                          <p:spTgt spid="3">
                                            <p:txEl>
                                              <p:pRg st="10" end="10"/>
                                            </p:txEl>
                                          </p:spTgt>
                                        </p:tgtEl>
                                      </p:cBhvr>
                                    </p:animEffect>
                                  </p:childTnLst>
                                </p:cTn>
                              </p:par>
                            </p:childTnLst>
                          </p:cTn>
                        </p:par>
                        <p:par>
                          <p:cTn id="19" fill="hold">
                            <p:stCondLst>
                              <p:cond delay="500"/>
                            </p:stCondLst>
                            <p:childTnLst>
                              <p:par>
                                <p:cTn id="20" presetID="10" presetClass="entr" presetSubtype="0" fill="hold" grpId="0" nodeType="after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ítulo 4">
            <a:extLst>
              <a:ext uri="{FF2B5EF4-FFF2-40B4-BE49-F238E27FC236}">
                <a16:creationId xmlns:a16="http://schemas.microsoft.com/office/drawing/2014/main" id="{9B274246-4135-0C91-311B-A2147703FC8B}"/>
              </a:ext>
            </a:extLst>
          </p:cNvPr>
          <p:cNvSpPr txBox="1">
            <a:spLocks/>
          </p:cNvSpPr>
          <p:nvPr/>
        </p:nvSpPr>
        <p:spPr>
          <a:xfrm>
            <a:off x="2462800" y="2741908"/>
            <a:ext cx="7266400" cy="1374183"/>
          </a:xfrm>
          <a:prstGeom prst="rect">
            <a:avLst/>
          </a:prstGeom>
          <a:solidFill>
            <a:schemeClr val="lt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ctr" rtl="0" eaLnBrk="1" hangingPunct="1">
              <a:lnSpc>
                <a:spcPct val="100000"/>
              </a:lnSpc>
              <a:spcBef>
                <a:spcPts val="0"/>
              </a:spcBef>
              <a:spcAft>
                <a:spcPts val="0"/>
              </a:spcAft>
              <a:buClr>
                <a:schemeClr val="lt1"/>
              </a:buClr>
              <a:buSzPts val="1400"/>
              <a:buFont typeface="Figtree"/>
              <a:buNone/>
              <a:defRPr sz="2133" b="0" i="0" u="none" strike="noStrike" cap="none">
                <a:solidFill>
                  <a:schemeClr val="lt1"/>
                </a:solidFill>
                <a:latin typeface="Figtree"/>
                <a:ea typeface="Figtree"/>
                <a:cs typeface="Figtree"/>
                <a:sym typeface="Figtree"/>
              </a:defRPr>
            </a:lvl1pPr>
            <a:lvl2pPr marL="914400" marR="0" lvl="1" indent="-317500" algn="ctr" rtl="0" eaLnBrk="1" hangingPunct="1">
              <a:lnSpc>
                <a:spcPct val="100000"/>
              </a:lnSpc>
              <a:spcBef>
                <a:spcPts val="0"/>
              </a:spcBef>
              <a:spcAft>
                <a:spcPts val="0"/>
              </a:spcAft>
              <a:buClr>
                <a:schemeClr val="lt1"/>
              </a:buClr>
              <a:buSzPts val="1400"/>
              <a:buFont typeface="Figtree"/>
              <a:buNone/>
              <a:defRPr sz="1867" b="0" i="0" u="none" strike="noStrike" cap="none">
                <a:solidFill>
                  <a:schemeClr val="lt1"/>
                </a:solidFill>
                <a:latin typeface="Figtree"/>
                <a:ea typeface="Figtree"/>
                <a:cs typeface="Figtree"/>
                <a:sym typeface="Figtree"/>
              </a:defRPr>
            </a:lvl2pPr>
            <a:lvl3pPr marL="1371600" marR="0" lvl="2" indent="-317500" algn="ctr" rtl="0" eaLnBrk="1" hangingPunct="1">
              <a:lnSpc>
                <a:spcPct val="100000"/>
              </a:lnSpc>
              <a:spcBef>
                <a:spcPts val="2133"/>
              </a:spcBef>
              <a:spcAft>
                <a:spcPts val="0"/>
              </a:spcAft>
              <a:buClr>
                <a:schemeClr val="lt1"/>
              </a:buClr>
              <a:buSzPts val="1400"/>
              <a:buFont typeface="Figtree"/>
              <a:buNone/>
              <a:defRPr sz="1867" b="0" i="0" u="none" strike="noStrike" cap="none">
                <a:solidFill>
                  <a:schemeClr val="lt1"/>
                </a:solidFill>
                <a:latin typeface="Figtree"/>
                <a:ea typeface="Figtree"/>
                <a:cs typeface="Figtree"/>
                <a:sym typeface="Figtree"/>
              </a:defRPr>
            </a:lvl3pPr>
            <a:lvl4pPr marL="1828800" marR="0" lvl="3" indent="-317500" algn="ctr" rtl="0" eaLnBrk="1" hangingPunct="1">
              <a:lnSpc>
                <a:spcPct val="100000"/>
              </a:lnSpc>
              <a:spcBef>
                <a:spcPts val="2133"/>
              </a:spcBef>
              <a:spcAft>
                <a:spcPts val="0"/>
              </a:spcAft>
              <a:buClr>
                <a:schemeClr val="lt1"/>
              </a:buClr>
              <a:buSzPts val="1400"/>
              <a:buFont typeface="Figtree"/>
              <a:buNone/>
              <a:defRPr sz="1867" b="0" i="0" u="none" strike="noStrike" cap="none">
                <a:solidFill>
                  <a:schemeClr val="lt1"/>
                </a:solidFill>
                <a:latin typeface="Figtree"/>
                <a:ea typeface="Figtree"/>
                <a:cs typeface="Figtree"/>
                <a:sym typeface="Figtree"/>
              </a:defRPr>
            </a:lvl4pPr>
            <a:lvl5pPr marL="2286000" marR="0" lvl="4" indent="-317500" algn="ctr" rtl="0" eaLnBrk="1" hangingPunct="1">
              <a:lnSpc>
                <a:spcPct val="100000"/>
              </a:lnSpc>
              <a:spcBef>
                <a:spcPts val="2133"/>
              </a:spcBef>
              <a:spcAft>
                <a:spcPts val="0"/>
              </a:spcAft>
              <a:buClr>
                <a:schemeClr val="lt1"/>
              </a:buClr>
              <a:buSzPts val="1400"/>
              <a:buFont typeface="Figtree"/>
              <a:buNone/>
              <a:defRPr sz="1867" b="0" i="0" u="none" strike="noStrike" cap="none">
                <a:solidFill>
                  <a:schemeClr val="lt1"/>
                </a:solidFill>
                <a:latin typeface="Figtree"/>
                <a:ea typeface="Figtree"/>
                <a:cs typeface="Figtree"/>
                <a:sym typeface="Figtree"/>
              </a:defRPr>
            </a:lvl5pPr>
            <a:lvl6pPr marL="2743200" marR="0" lvl="5" indent="-317500" algn="ctr" rtl="0" eaLnBrk="1" hangingPunct="1">
              <a:lnSpc>
                <a:spcPct val="100000"/>
              </a:lnSpc>
              <a:spcBef>
                <a:spcPts val="2133"/>
              </a:spcBef>
              <a:spcAft>
                <a:spcPts val="0"/>
              </a:spcAft>
              <a:buClr>
                <a:schemeClr val="lt1"/>
              </a:buClr>
              <a:buSzPts val="1400"/>
              <a:buFont typeface="Figtree"/>
              <a:buNone/>
              <a:defRPr sz="1867" b="0" i="0" u="none" strike="noStrike" cap="none">
                <a:solidFill>
                  <a:schemeClr val="lt1"/>
                </a:solidFill>
                <a:latin typeface="Figtree"/>
                <a:ea typeface="Figtree"/>
                <a:cs typeface="Figtree"/>
                <a:sym typeface="Figtree"/>
              </a:defRPr>
            </a:lvl6pPr>
            <a:lvl7pPr marL="3200400" marR="0" lvl="6" indent="-317500" algn="ctr" rtl="0" eaLnBrk="1" hangingPunct="1">
              <a:lnSpc>
                <a:spcPct val="100000"/>
              </a:lnSpc>
              <a:spcBef>
                <a:spcPts val="2133"/>
              </a:spcBef>
              <a:spcAft>
                <a:spcPts val="0"/>
              </a:spcAft>
              <a:buClr>
                <a:schemeClr val="lt1"/>
              </a:buClr>
              <a:buSzPts val="1400"/>
              <a:buFont typeface="Figtree"/>
              <a:buNone/>
              <a:defRPr sz="1867" b="0" i="0" u="none" strike="noStrike" cap="none">
                <a:solidFill>
                  <a:schemeClr val="lt1"/>
                </a:solidFill>
                <a:latin typeface="Figtree"/>
                <a:ea typeface="Figtree"/>
                <a:cs typeface="Figtree"/>
                <a:sym typeface="Figtree"/>
              </a:defRPr>
            </a:lvl7pPr>
            <a:lvl8pPr marL="3657600" marR="0" lvl="7" indent="-317500" algn="ctr" rtl="0" eaLnBrk="1" hangingPunct="1">
              <a:lnSpc>
                <a:spcPct val="100000"/>
              </a:lnSpc>
              <a:spcBef>
                <a:spcPts val="2133"/>
              </a:spcBef>
              <a:spcAft>
                <a:spcPts val="0"/>
              </a:spcAft>
              <a:buClr>
                <a:schemeClr val="lt1"/>
              </a:buClr>
              <a:buSzPts val="1400"/>
              <a:buFont typeface="Figtree"/>
              <a:buNone/>
              <a:defRPr sz="1867" b="0" i="0" u="none" strike="noStrike" cap="none">
                <a:solidFill>
                  <a:schemeClr val="lt1"/>
                </a:solidFill>
                <a:latin typeface="Figtree"/>
                <a:ea typeface="Figtree"/>
                <a:cs typeface="Figtree"/>
                <a:sym typeface="Figtree"/>
              </a:defRPr>
            </a:lvl8pPr>
            <a:lvl9pPr marL="4114800" marR="0" lvl="8" indent="-317500" algn="ctr" rtl="0" eaLnBrk="1" hangingPunct="1">
              <a:lnSpc>
                <a:spcPct val="100000"/>
              </a:lnSpc>
              <a:spcBef>
                <a:spcPts val="2133"/>
              </a:spcBef>
              <a:spcAft>
                <a:spcPts val="2133"/>
              </a:spcAft>
              <a:buClr>
                <a:schemeClr val="lt1"/>
              </a:buClr>
              <a:buSzPts val="1400"/>
              <a:buFont typeface="Figtree"/>
              <a:buNone/>
              <a:defRPr sz="1867" b="0" i="0" u="none" strike="noStrike" cap="none">
                <a:solidFill>
                  <a:schemeClr val="lt1"/>
                </a:solidFill>
                <a:latin typeface="Figtree"/>
                <a:ea typeface="Figtree"/>
                <a:cs typeface="Figtree"/>
                <a:sym typeface="Figtree"/>
              </a:defRPr>
            </a:lvl9pPr>
          </a:lstStyle>
          <a:p>
            <a:r>
              <a:rPr lang="pt-BR" sz="4000" dirty="0">
                <a:latin typeface="Jost" pitchFamily="2" charset="0"/>
                <a:ea typeface="Jost" pitchFamily="2" charset="0"/>
              </a:rPr>
              <a:t>Transtorno do espectro autista (TEA)</a:t>
            </a:r>
            <a:endParaRPr lang="pt-BR" sz="4000" dirty="0"/>
          </a:p>
        </p:txBody>
      </p:sp>
    </p:spTree>
    <p:extLst>
      <p:ext uri="{BB962C8B-B14F-4D97-AF65-F5344CB8AC3E}">
        <p14:creationId xmlns:p14="http://schemas.microsoft.com/office/powerpoint/2010/main" val="186091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80706F29-6922-0A8C-9E08-FCE3EB864D65}"/>
              </a:ext>
            </a:extLst>
          </p:cNvPr>
          <p:cNvSpPr>
            <a:spLocks noGrp="1"/>
          </p:cNvSpPr>
          <p:nvPr>
            <p:ph type="title"/>
          </p:nvPr>
        </p:nvSpPr>
        <p:spPr/>
        <p:txBody>
          <a:bodyPr/>
          <a:lstStyle/>
          <a:p>
            <a:r>
              <a:rPr lang="pt-BR" dirty="0"/>
              <a:t>TEA</a:t>
            </a:r>
          </a:p>
        </p:txBody>
      </p:sp>
      <p:sp>
        <p:nvSpPr>
          <p:cNvPr id="8" name="Espaço Reservado para Texto 7">
            <a:extLst>
              <a:ext uri="{FF2B5EF4-FFF2-40B4-BE49-F238E27FC236}">
                <a16:creationId xmlns:a16="http://schemas.microsoft.com/office/drawing/2014/main" id="{70A1E5F6-C850-E937-E468-89C832BBFEA2}"/>
              </a:ext>
            </a:extLst>
          </p:cNvPr>
          <p:cNvSpPr>
            <a:spLocks noGrp="1"/>
          </p:cNvSpPr>
          <p:nvPr>
            <p:ph type="body" idx="1"/>
          </p:nvPr>
        </p:nvSpPr>
        <p:spPr/>
        <p:txBody>
          <a:bodyPr>
            <a:normAutofit fontScale="92500" lnSpcReduction="20000"/>
          </a:bodyPr>
          <a:lstStyle/>
          <a:p>
            <a:endParaRPr lang="pt-BR" dirty="0"/>
          </a:p>
          <a:p>
            <a:endParaRPr lang="pt-BR" dirty="0"/>
          </a:p>
          <a:p>
            <a:endParaRPr lang="pt-BR" dirty="0"/>
          </a:p>
          <a:p>
            <a:endParaRPr lang="pt-BR" dirty="0"/>
          </a:p>
          <a:p>
            <a:endParaRPr lang="pt-BR" dirty="0"/>
          </a:p>
          <a:p>
            <a:endParaRPr lang="pt-BR" dirty="0"/>
          </a:p>
          <a:p>
            <a:r>
              <a:rPr lang="pt-BR" dirty="0"/>
              <a:t>Presente no início do desenvolvimento</a:t>
            </a:r>
          </a:p>
          <a:p>
            <a:endParaRPr lang="pt-BR" sz="400" dirty="0"/>
          </a:p>
          <a:p>
            <a:pPr lvl="1"/>
            <a:r>
              <a:rPr lang="pt-BR" sz="2200" dirty="0"/>
              <a:t>Podem ser identificados tardiamente ou mascarados ao longo da vida</a:t>
            </a:r>
          </a:p>
          <a:p>
            <a:pPr lvl="1"/>
            <a:endParaRPr lang="pt-BR" sz="2200" dirty="0"/>
          </a:p>
          <a:p>
            <a:r>
              <a:rPr lang="pt-BR" dirty="0"/>
              <a:t>EUA: 1 em 68 crianças</a:t>
            </a:r>
          </a:p>
          <a:p>
            <a:pPr lvl="1"/>
            <a:r>
              <a:rPr lang="pt-BR" dirty="0"/>
              <a:t>Meninos: 1 em 42</a:t>
            </a:r>
          </a:p>
          <a:p>
            <a:pPr lvl="1"/>
            <a:r>
              <a:rPr lang="pt-BR" dirty="0"/>
              <a:t>Meninas: 1 em 189</a:t>
            </a:r>
          </a:p>
          <a:p>
            <a:endParaRPr lang="pt-BR" dirty="0"/>
          </a:p>
        </p:txBody>
      </p:sp>
      <p:sp>
        <p:nvSpPr>
          <p:cNvPr id="11" name="Retângulo: Cantos Arredondados 10">
            <a:extLst>
              <a:ext uri="{FF2B5EF4-FFF2-40B4-BE49-F238E27FC236}">
                <a16:creationId xmlns:a16="http://schemas.microsoft.com/office/drawing/2014/main" id="{703245A4-80A5-0EF4-2D84-A6BC784C5A13}"/>
              </a:ext>
            </a:extLst>
          </p:cNvPr>
          <p:cNvSpPr/>
          <p:nvPr/>
        </p:nvSpPr>
        <p:spPr>
          <a:xfrm>
            <a:off x="1301533" y="1657350"/>
            <a:ext cx="4556343" cy="141922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1" algn="ctr"/>
            <a:r>
              <a:rPr lang="pt-BR" sz="2000" dirty="0">
                <a:latin typeface="Jost" pitchFamily="2" charset="0"/>
                <a:ea typeface="Jost" pitchFamily="2" charset="0"/>
              </a:rPr>
              <a:t>Prejuízo em comunicação e interação social</a:t>
            </a:r>
          </a:p>
        </p:txBody>
      </p:sp>
      <p:sp>
        <p:nvSpPr>
          <p:cNvPr id="12" name="Retângulo: Cantos Arredondados 11">
            <a:extLst>
              <a:ext uri="{FF2B5EF4-FFF2-40B4-BE49-F238E27FC236}">
                <a16:creationId xmlns:a16="http://schemas.microsoft.com/office/drawing/2014/main" id="{24E323F7-0228-8584-DE4C-127AE14A0EC6}"/>
              </a:ext>
            </a:extLst>
          </p:cNvPr>
          <p:cNvSpPr/>
          <p:nvPr/>
        </p:nvSpPr>
        <p:spPr>
          <a:xfrm>
            <a:off x="6313708" y="1657350"/>
            <a:ext cx="4556343" cy="141922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1" algn="ctr"/>
            <a:r>
              <a:rPr lang="pt-BR" sz="2000" dirty="0">
                <a:latin typeface="Jost" pitchFamily="2" charset="0"/>
                <a:ea typeface="Jost" pitchFamily="2" charset="0"/>
              </a:rPr>
              <a:t>Padrões restritos e repetitivos de comportamento/interesses/atividades</a:t>
            </a:r>
          </a:p>
        </p:txBody>
      </p:sp>
      <p:pic>
        <p:nvPicPr>
          <p:cNvPr id="3" name="Imagem 2" descr="Autismo PNGs para download gratuito">
            <a:extLst>
              <a:ext uri="{FF2B5EF4-FFF2-40B4-BE49-F238E27FC236}">
                <a16:creationId xmlns:a16="http://schemas.microsoft.com/office/drawing/2014/main" id="{AD7D8D7E-8380-2106-A0A6-5A8AD02760FD}"/>
              </a:ext>
            </a:extLst>
          </p:cNvPr>
          <p:cNvPicPr>
            <a:picLocks noChangeAspect="1"/>
          </p:cNvPicPr>
          <p:nvPr/>
        </p:nvPicPr>
        <p:blipFill>
          <a:blip r:embed="rId3"/>
          <a:stretch>
            <a:fillRect/>
          </a:stretch>
        </p:blipFill>
        <p:spPr>
          <a:xfrm>
            <a:off x="6313708" y="4408394"/>
            <a:ext cx="5445124" cy="2449606"/>
          </a:xfrm>
          <a:prstGeom prst="rect">
            <a:avLst/>
          </a:prstGeom>
        </p:spPr>
      </p:pic>
      <p:sp>
        <p:nvSpPr>
          <p:cNvPr id="2" name="Sinal de Adição 1">
            <a:extLst>
              <a:ext uri="{FF2B5EF4-FFF2-40B4-BE49-F238E27FC236}">
                <a16:creationId xmlns:a16="http://schemas.microsoft.com/office/drawing/2014/main" id="{10CECF6B-59EE-1E85-71BD-A565197E0F63}"/>
              </a:ext>
            </a:extLst>
          </p:cNvPr>
          <p:cNvSpPr/>
          <p:nvPr/>
        </p:nvSpPr>
        <p:spPr>
          <a:xfrm>
            <a:off x="5914321" y="2246489"/>
            <a:ext cx="341533" cy="338667"/>
          </a:xfrm>
          <a:prstGeom prst="mathPlus">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3474068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xEl>
                                              <p:pRg st="10" end="10"/>
                                            </p:txEl>
                                          </p:spTgt>
                                        </p:tgtEl>
                                        <p:attrNameLst>
                                          <p:attrName>style.visibility</p:attrName>
                                        </p:attrNameLst>
                                      </p:cBhvr>
                                      <p:to>
                                        <p:strVal val="visible"/>
                                      </p:to>
                                    </p:set>
                                    <p:animEffect transition="in" filter="fade">
                                      <p:cBhvr>
                                        <p:cTn id="7" dur="500"/>
                                        <p:tgtEl>
                                          <p:spTgt spid="8">
                                            <p:txEl>
                                              <p:pRg st="10" end="1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8">
                                            <p:txEl>
                                              <p:pRg st="11" end="11"/>
                                            </p:txEl>
                                          </p:spTgt>
                                        </p:tgtEl>
                                        <p:attrNameLst>
                                          <p:attrName>style.visibility</p:attrName>
                                        </p:attrNameLst>
                                      </p:cBhvr>
                                      <p:to>
                                        <p:strVal val="visible"/>
                                      </p:to>
                                    </p:set>
                                    <p:animEffect transition="in" filter="fade">
                                      <p:cBhvr>
                                        <p:cTn id="10" dur="500"/>
                                        <p:tgtEl>
                                          <p:spTgt spid="8">
                                            <p:txEl>
                                              <p:pRg st="11" end="1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8">
                                            <p:txEl>
                                              <p:pRg st="12" end="12"/>
                                            </p:txEl>
                                          </p:spTgt>
                                        </p:tgtEl>
                                        <p:attrNameLst>
                                          <p:attrName>style.visibility</p:attrName>
                                        </p:attrNameLst>
                                      </p:cBhvr>
                                      <p:to>
                                        <p:strVal val="visible"/>
                                      </p:to>
                                    </p:set>
                                    <p:animEffect transition="in" filter="fade">
                                      <p:cBhvr>
                                        <p:cTn id="13" dur="500"/>
                                        <p:tgtEl>
                                          <p:spTgt spid="8">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80706F29-6922-0A8C-9E08-FCE3EB864D65}"/>
              </a:ext>
            </a:extLst>
          </p:cNvPr>
          <p:cNvSpPr>
            <a:spLocks noGrp="1"/>
          </p:cNvSpPr>
          <p:nvPr>
            <p:ph type="title"/>
          </p:nvPr>
        </p:nvSpPr>
        <p:spPr/>
        <p:txBody>
          <a:bodyPr/>
          <a:lstStyle/>
          <a:p>
            <a:r>
              <a:rPr lang="pt-BR" dirty="0"/>
              <a:t>TEA - Histórico</a:t>
            </a:r>
          </a:p>
        </p:txBody>
      </p:sp>
      <p:sp>
        <p:nvSpPr>
          <p:cNvPr id="8" name="Espaço Reservado para Texto 7">
            <a:extLst>
              <a:ext uri="{FF2B5EF4-FFF2-40B4-BE49-F238E27FC236}">
                <a16:creationId xmlns:a16="http://schemas.microsoft.com/office/drawing/2014/main" id="{70A1E5F6-C850-E937-E468-89C832BBFEA2}"/>
              </a:ext>
            </a:extLst>
          </p:cNvPr>
          <p:cNvSpPr>
            <a:spLocks noGrp="1"/>
          </p:cNvSpPr>
          <p:nvPr>
            <p:ph type="body" idx="1"/>
          </p:nvPr>
        </p:nvSpPr>
        <p:spPr/>
        <p:txBody>
          <a:bodyPr>
            <a:noAutofit/>
          </a:bodyPr>
          <a:lstStyle/>
          <a:p>
            <a:pPr algn="just"/>
            <a:r>
              <a:rPr lang="pt-BR" sz="2000" b="1" dirty="0">
                <a:solidFill>
                  <a:schemeClr val="bg1"/>
                </a:solidFill>
              </a:rPr>
              <a:t>Eugen </a:t>
            </a:r>
            <a:r>
              <a:rPr lang="pt-BR" sz="2000" b="1" dirty="0" err="1">
                <a:solidFill>
                  <a:schemeClr val="bg1"/>
                </a:solidFill>
              </a:rPr>
              <a:t>Bleuler</a:t>
            </a:r>
            <a:r>
              <a:rPr lang="pt-BR" sz="2000" b="1" dirty="0">
                <a:solidFill>
                  <a:schemeClr val="bg1"/>
                </a:solidFill>
              </a:rPr>
              <a:t> (1908): </a:t>
            </a:r>
            <a:r>
              <a:rPr lang="pt-BR" sz="2000" dirty="0">
                <a:solidFill>
                  <a:schemeClr val="bg1"/>
                </a:solidFill>
              </a:rPr>
              <a:t>cunhou os termos</a:t>
            </a:r>
            <a:r>
              <a:rPr lang="pt-BR" sz="2000" b="1" dirty="0">
                <a:solidFill>
                  <a:schemeClr val="bg1"/>
                </a:solidFill>
              </a:rPr>
              <a:t> </a:t>
            </a:r>
            <a:r>
              <a:rPr lang="pt-BR" sz="2000" dirty="0"/>
              <a:t>esquizofrenia e autismo</a:t>
            </a:r>
          </a:p>
          <a:p>
            <a:pPr algn="just"/>
            <a:endParaRPr lang="pt-BR" sz="2000" dirty="0"/>
          </a:p>
          <a:p>
            <a:pPr algn="just"/>
            <a:r>
              <a:rPr lang="pt-BR" sz="2000" b="1" dirty="0"/>
              <a:t>Hans Asperger (1938)</a:t>
            </a:r>
          </a:p>
          <a:p>
            <a:pPr lvl="1" algn="just"/>
            <a:r>
              <a:rPr lang="pt-BR" sz="1800" dirty="0"/>
              <a:t>“Psicopatas autistas”: crianças com déficits de comunicação e padrão repetitivo de comportamento, sem atrasos significativos de desenvolvimento</a:t>
            </a:r>
          </a:p>
          <a:p>
            <a:pPr lvl="1" algn="just"/>
            <a:endParaRPr lang="pt-BR" sz="400" dirty="0"/>
          </a:p>
          <a:p>
            <a:pPr algn="just"/>
            <a:r>
              <a:rPr lang="pt-BR" sz="2000" b="1" dirty="0"/>
              <a:t>Leo Kanner (1943)</a:t>
            </a:r>
          </a:p>
          <a:p>
            <a:pPr lvl="1" algn="just"/>
            <a:r>
              <a:rPr lang="pt-BR" sz="1800" dirty="0"/>
              <a:t>Crianças com “indiferença autista”, “insistência na mesmice” e atrasos no desenvolvimento</a:t>
            </a:r>
          </a:p>
          <a:p>
            <a:pPr algn="just"/>
            <a:endParaRPr lang="pt-BR" sz="1200" dirty="0"/>
          </a:p>
          <a:p>
            <a:pPr algn="just"/>
            <a:endParaRPr lang="pt-BR" sz="1800" dirty="0"/>
          </a:p>
          <a:p>
            <a:pPr algn="just"/>
            <a:r>
              <a:rPr lang="pt-BR" sz="2000" b="1" dirty="0"/>
              <a:t>DSM 5 (2013):</a:t>
            </a:r>
            <a:endParaRPr lang="pt-BR" sz="2000" dirty="0"/>
          </a:p>
          <a:p>
            <a:pPr algn="just"/>
            <a:endParaRPr lang="pt-BR" sz="2000" dirty="0"/>
          </a:p>
        </p:txBody>
      </p:sp>
      <p:sp>
        <p:nvSpPr>
          <p:cNvPr id="2" name="Retângulo: Cantos Arredondados 1">
            <a:extLst>
              <a:ext uri="{FF2B5EF4-FFF2-40B4-BE49-F238E27FC236}">
                <a16:creationId xmlns:a16="http://schemas.microsoft.com/office/drawing/2014/main" id="{56F92C04-4586-25D4-C2C0-C997FCC72D48}"/>
              </a:ext>
            </a:extLst>
          </p:cNvPr>
          <p:cNvSpPr/>
          <p:nvPr/>
        </p:nvSpPr>
        <p:spPr>
          <a:xfrm>
            <a:off x="3616108" y="4917090"/>
            <a:ext cx="3022817" cy="438921"/>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1" algn="ctr"/>
            <a:r>
              <a:rPr lang="pt-BR" sz="2000" dirty="0">
                <a:latin typeface="Jost" pitchFamily="2" charset="0"/>
                <a:ea typeface="Jost" pitchFamily="2" charset="0"/>
              </a:rPr>
              <a:t>Autismo</a:t>
            </a:r>
          </a:p>
        </p:txBody>
      </p:sp>
      <p:sp>
        <p:nvSpPr>
          <p:cNvPr id="3" name="Retângulo: Cantos Arredondados 2">
            <a:extLst>
              <a:ext uri="{FF2B5EF4-FFF2-40B4-BE49-F238E27FC236}">
                <a16:creationId xmlns:a16="http://schemas.microsoft.com/office/drawing/2014/main" id="{0ABE02D1-ACC0-6B49-8089-C5AFDB09C580}"/>
              </a:ext>
            </a:extLst>
          </p:cNvPr>
          <p:cNvSpPr/>
          <p:nvPr/>
        </p:nvSpPr>
        <p:spPr>
          <a:xfrm>
            <a:off x="3616107" y="5493756"/>
            <a:ext cx="3022817" cy="438921"/>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1" algn="ctr"/>
            <a:r>
              <a:rPr lang="pt-BR" sz="2000" dirty="0">
                <a:latin typeface="Jost" pitchFamily="2" charset="0"/>
                <a:ea typeface="Jost" pitchFamily="2" charset="0"/>
              </a:rPr>
              <a:t>Transtorno de Asperger</a:t>
            </a:r>
          </a:p>
        </p:txBody>
      </p:sp>
      <p:sp>
        <p:nvSpPr>
          <p:cNvPr id="5" name="Retângulo: Cantos Arredondados 4">
            <a:extLst>
              <a:ext uri="{FF2B5EF4-FFF2-40B4-BE49-F238E27FC236}">
                <a16:creationId xmlns:a16="http://schemas.microsoft.com/office/drawing/2014/main" id="{EBB43914-A6FF-DD2A-462C-5E85B9283369}"/>
              </a:ext>
            </a:extLst>
          </p:cNvPr>
          <p:cNvSpPr/>
          <p:nvPr/>
        </p:nvSpPr>
        <p:spPr>
          <a:xfrm>
            <a:off x="7315201" y="4937163"/>
            <a:ext cx="3022817" cy="1035408"/>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1" algn="ctr"/>
            <a:r>
              <a:rPr lang="pt-BR" sz="2000" dirty="0">
                <a:latin typeface="Jost" pitchFamily="2" charset="0"/>
                <a:ea typeface="Jost" pitchFamily="2" charset="0"/>
              </a:rPr>
              <a:t>Transtorno do espectro autista</a:t>
            </a:r>
          </a:p>
        </p:txBody>
      </p:sp>
      <p:sp>
        <p:nvSpPr>
          <p:cNvPr id="6" name="Chave Direita 5">
            <a:extLst>
              <a:ext uri="{FF2B5EF4-FFF2-40B4-BE49-F238E27FC236}">
                <a16:creationId xmlns:a16="http://schemas.microsoft.com/office/drawing/2014/main" id="{E47444FD-49C2-4B3C-5720-EDCD3626981D}"/>
              </a:ext>
            </a:extLst>
          </p:cNvPr>
          <p:cNvSpPr/>
          <p:nvPr/>
        </p:nvSpPr>
        <p:spPr>
          <a:xfrm>
            <a:off x="6734176" y="4897269"/>
            <a:ext cx="266702" cy="1115196"/>
          </a:xfrm>
          <a:prstGeom prst="rightBrace">
            <a:avLst>
              <a:gd name="adj1" fmla="val 0"/>
              <a:gd name="adj2" fmla="val 50000"/>
            </a:avLst>
          </a:prstGeom>
          <a:ln w="1905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cxnSp>
        <p:nvCxnSpPr>
          <p:cNvPr id="9" name="Conector de Seta Reta 8">
            <a:extLst>
              <a:ext uri="{FF2B5EF4-FFF2-40B4-BE49-F238E27FC236}">
                <a16:creationId xmlns:a16="http://schemas.microsoft.com/office/drawing/2014/main" id="{5D6615FF-6FE5-A59D-070E-A3F80BB254FC}"/>
              </a:ext>
            </a:extLst>
          </p:cNvPr>
          <p:cNvCxnSpPr>
            <a:cxnSpLocks/>
          </p:cNvCxnSpPr>
          <p:nvPr/>
        </p:nvCxnSpPr>
        <p:spPr>
          <a:xfrm>
            <a:off x="6867527" y="5454867"/>
            <a:ext cx="314323" cy="0"/>
          </a:xfrm>
          <a:prstGeom prst="straightConnector1">
            <a:avLst/>
          </a:prstGeom>
          <a:ln w="19050">
            <a:solidFill>
              <a:schemeClr val="bg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64315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xEl>
                                              <p:pRg st="2" end="2"/>
                                            </p:txEl>
                                          </p:spTgt>
                                        </p:tgtEl>
                                        <p:attrNameLst>
                                          <p:attrName>style.visibility</p:attrName>
                                        </p:attrNameLst>
                                      </p:cBhvr>
                                      <p:to>
                                        <p:strVal val="visible"/>
                                      </p:to>
                                    </p:set>
                                    <p:animEffect transition="in" filter="fade">
                                      <p:cBhvr>
                                        <p:cTn id="7" dur="500"/>
                                        <p:tgtEl>
                                          <p:spTgt spid="8">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8">
                                            <p:txEl>
                                              <p:pRg st="5" end="5"/>
                                            </p:txEl>
                                          </p:spTgt>
                                        </p:tgtEl>
                                        <p:attrNameLst>
                                          <p:attrName>style.visibility</p:attrName>
                                        </p:attrNameLst>
                                      </p:cBhvr>
                                      <p:to>
                                        <p:strVal val="visible"/>
                                      </p:to>
                                    </p:set>
                                    <p:animEffect transition="in" filter="fade">
                                      <p:cBhvr>
                                        <p:cTn id="10" dur="500"/>
                                        <p:tgtEl>
                                          <p:spTgt spid="8">
                                            <p:txEl>
                                              <p:pRg st="5" end="5"/>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8">
                                            <p:txEl>
                                              <p:pRg st="3" end="3"/>
                                            </p:txEl>
                                          </p:spTgt>
                                        </p:tgtEl>
                                        <p:attrNameLst>
                                          <p:attrName>style.visibility</p:attrName>
                                        </p:attrNameLst>
                                      </p:cBhvr>
                                      <p:to>
                                        <p:strVal val="visible"/>
                                      </p:to>
                                    </p:set>
                                    <p:animEffect transition="in" filter="fade">
                                      <p:cBhvr>
                                        <p:cTn id="15" dur="500"/>
                                        <p:tgtEl>
                                          <p:spTgt spid="8">
                                            <p:txEl>
                                              <p:pRg st="3" end="3"/>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8">
                                            <p:txEl>
                                              <p:pRg st="6" end="6"/>
                                            </p:txEl>
                                          </p:spTgt>
                                        </p:tgtEl>
                                        <p:attrNameLst>
                                          <p:attrName>style.visibility</p:attrName>
                                        </p:attrNameLst>
                                      </p:cBhvr>
                                      <p:to>
                                        <p:strVal val="visible"/>
                                      </p:to>
                                    </p:set>
                                    <p:animEffect transition="in" filter="fade">
                                      <p:cBhvr>
                                        <p:cTn id="20" dur="500"/>
                                        <p:tgtEl>
                                          <p:spTgt spid="8">
                                            <p:txEl>
                                              <p:pRg st="6" end="6"/>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8">
                                            <p:txEl>
                                              <p:pRg st="9" end="9"/>
                                            </p:txEl>
                                          </p:spTgt>
                                        </p:tgtEl>
                                        <p:attrNameLst>
                                          <p:attrName>style.visibility</p:attrName>
                                        </p:attrNameLst>
                                      </p:cBhvr>
                                      <p:to>
                                        <p:strVal val="visible"/>
                                      </p:to>
                                    </p:set>
                                    <p:animEffect transition="in" filter="fade">
                                      <p:cBhvr>
                                        <p:cTn id="25" dur="500"/>
                                        <p:tgtEl>
                                          <p:spTgt spid="8">
                                            <p:txEl>
                                              <p:pRg st="9" end="9"/>
                                            </p:txEl>
                                          </p:spTgt>
                                        </p:tgtEl>
                                      </p:cBhvr>
                                    </p:animEffect>
                                  </p:childTnLst>
                                </p:cTn>
                              </p:par>
                            </p:childTnLst>
                          </p:cTn>
                        </p:par>
                        <p:par>
                          <p:cTn id="26" fill="hold">
                            <p:stCondLst>
                              <p:cond delay="500"/>
                            </p:stCondLst>
                            <p:childTnLst>
                              <p:par>
                                <p:cTn id="27" presetID="10" presetClass="entr" presetSubtype="0" fill="hold" grpId="0" nodeType="after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fade">
                                      <p:cBhvr>
                                        <p:cTn id="29" dur="500"/>
                                        <p:tgtEl>
                                          <p:spTgt spid="2"/>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fade">
                                      <p:cBhvr>
                                        <p:cTn id="32" dur="500"/>
                                        <p:tgtEl>
                                          <p:spTgt spid="3"/>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fade">
                                      <p:cBhvr>
                                        <p:cTn id="35" dur="500"/>
                                        <p:tgtEl>
                                          <p:spTgt spid="6"/>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5"/>
                                        </p:tgtEl>
                                        <p:attrNameLst>
                                          <p:attrName>style.visibility</p:attrName>
                                        </p:attrNameLst>
                                      </p:cBhvr>
                                      <p:to>
                                        <p:strVal val="visible"/>
                                      </p:to>
                                    </p:set>
                                    <p:animEffect transition="in" filter="fade">
                                      <p:cBhvr>
                                        <p:cTn id="38" dur="500"/>
                                        <p:tgtEl>
                                          <p:spTgt spid="5"/>
                                        </p:tgtEl>
                                      </p:cBhvr>
                                    </p:animEffect>
                                  </p:childTnLst>
                                </p:cTn>
                              </p:par>
                              <p:par>
                                <p:cTn id="39" presetID="10" presetClass="entr" presetSubtype="0" fill="hold" nodeType="withEffect">
                                  <p:stCondLst>
                                    <p:cond delay="0"/>
                                  </p:stCondLst>
                                  <p:childTnLst>
                                    <p:set>
                                      <p:cBhvr>
                                        <p:cTn id="40" dur="1" fill="hold">
                                          <p:stCondLst>
                                            <p:cond delay="0"/>
                                          </p:stCondLst>
                                        </p:cTn>
                                        <p:tgtEl>
                                          <p:spTgt spid="9"/>
                                        </p:tgtEl>
                                        <p:attrNameLst>
                                          <p:attrName>style.visibility</p:attrName>
                                        </p:attrNameLst>
                                      </p:cBhvr>
                                      <p:to>
                                        <p:strVal val="visible"/>
                                      </p:to>
                                    </p:set>
                                    <p:animEffect transition="in" filter="fade">
                                      <p:cBhvr>
                                        <p:cTn id="4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5" grpId="0" animBg="1"/>
      <p:bldP spid="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670F7BD-6876-62E5-3C71-122FBFC87109}"/>
              </a:ext>
            </a:extLst>
          </p:cNvPr>
          <p:cNvSpPr>
            <a:spLocks noGrp="1"/>
          </p:cNvSpPr>
          <p:nvPr>
            <p:ph type="title"/>
          </p:nvPr>
        </p:nvSpPr>
        <p:spPr>
          <a:xfrm>
            <a:off x="960000" y="406400"/>
            <a:ext cx="10272000" cy="763600"/>
          </a:xfrm>
        </p:spPr>
        <p:txBody>
          <a:bodyPr/>
          <a:lstStyle/>
          <a:p>
            <a:r>
              <a:rPr lang="pt-BR" dirty="0"/>
              <a:t>Por que espectro?</a:t>
            </a:r>
          </a:p>
        </p:txBody>
      </p:sp>
      <p:pic>
        <p:nvPicPr>
          <p:cNvPr id="11" name="Imagem 10">
            <a:extLst>
              <a:ext uri="{FF2B5EF4-FFF2-40B4-BE49-F238E27FC236}">
                <a16:creationId xmlns:a16="http://schemas.microsoft.com/office/drawing/2014/main" id="{4B67E178-9D10-975A-ADC0-D5AEBA8D86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35249" y="1447800"/>
            <a:ext cx="5321502" cy="5003800"/>
          </a:xfrm>
          <a:prstGeom prst="rect">
            <a:avLst/>
          </a:prstGeom>
        </p:spPr>
      </p:pic>
    </p:spTree>
    <p:extLst>
      <p:ext uri="{BB962C8B-B14F-4D97-AF65-F5344CB8AC3E}">
        <p14:creationId xmlns:p14="http://schemas.microsoft.com/office/powerpoint/2010/main" val="5017854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757BFF-AEB4-B94D-B917-3F6B0A381AAA}"/>
            </a:ext>
          </a:extLst>
        </p:cNvPr>
        <p:cNvGrpSpPr/>
        <p:nvPr/>
      </p:nvGrpSpPr>
      <p:grpSpPr>
        <a:xfrm>
          <a:off x="0" y="0"/>
          <a:ext cx="0" cy="0"/>
          <a:chOff x="0" y="0"/>
          <a:chExt cx="0" cy="0"/>
        </a:xfrm>
      </p:grpSpPr>
      <p:sp>
        <p:nvSpPr>
          <p:cNvPr id="4" name="Título 3">
            <a:extLst>
              <a:ext uri="{FF2B5EF4-FFF2-40B4-BE49-F238E27FC236}">
                <a16:creationId xmlns:a16="http://schemas.microsoft.com/office/drawing/2014/main" id="{F5FC0FEA-992C-3AB0-EE64-39E0111F77EE}"/>
              </a:ext>
            </a:extLst>
          </p:cNvPr>
          <p:cNvSpPr>
            <a:spLocks noGrp="1"/>
          </p:cNvSpPr>
          <p:nvPr>
            <p:ph type="title"/>
          </p:nvPr>
        </p:nvSpPr>
        <p:spPr/>
        <p:txBody>
          <a:bodyPr/>
          <a:lstStyle/>
          <a:p>
            <a:r>
              <a:rPr lang="pt-BR" dirty="0"/>
              <a:t>TEA – Diagnóstico (DSM-5)</a:t>
            </a:r>
          </a:p>
        </p:txBody>
      </p:sp>
      <p:sp>
        <p:nvSpPr>
          <p:cNvPr id="8" name="Espaço Reservado para Texto 7">
            <a:extLst>
              <a:ext uri="{FF2B5EF4-FFF2-40B4-BE49-F238E27FC236}">
                <a16:creationId xmlns:a16="http://schemas.microsoft.com/office/drawing/2014/main" id="{EB805C5F-657E-2798-566D-9B2C2C1A427B}"/>
              </a:ext>
            </a:extLst>
          </p:cNvPr>
          <p:cNvSpPr>
            <a:spLocks noGrp="1"/>
          </p:cNvSpPr>
          <p:nvPr>
            <p:ph type="body" idx="1"/>
          </p:nvPr>
        </p:nvSpPr>
        <p:spPr>
          <a:xfrm>
            <a:off x="909200" y="1428532"/>
            <a:ext cx="10673200" cy="5023067"/>
          </a:xfrm>
        </p:spPr>
        <p:txBody>
          <a:bodyPr>
            <a:noAutofit/>
          </a:bodyPr>
          <a:lstStyle/>
          <a:p>
            <a:r>
              <a:rPr lang="pt-BR" sz="2000" b="1" dirty="0">
                <a:solidFill>
                  <a:srgbClr val="FFC000"/>
                </a:solidFill>
                <a:highlight>
                  <a:srgbClr val="000080"/>
                </a:highlight>
              </a:rPr>
              <a:t>Critério A:</a:t>
            </a:r>
            <a:r>
              <a:rPr lang="pt-BR" sz="2000" dirty="0">
                <a:solidFill>
                  <a:srgbClr val="FFC000"/>
                </a:solidFill>
              </a:rPr>
              <a:t> </a:t>
            </a:r>
            <a:r>
              <a:rPr lang="pt-BR" sz="2000" dirty="0"/>
              <a:t>Déficits de comunicação e interação social:</a:t>
            </a:r>
          </a:p>
          <a:p>
            <a:pPr lvl="1"/>
            <a:endParaRPr lang="pt-BR" sz="1600" b="1" dirty="0"/>
          </a:p>
          <a:p>
            <a:pPr algn="just">
              <a:buFont typeface="+mj-lt"/>
              <a:buAutoNum type="arabicPeriod"/>
            </a:pPr>
            <a:r>
              <a:rPr lang="pt-BR" sz="1750" b="1" dirty="0"/>
              <a:t>Reciprocidade socioemocional</a:t>
            </a:r>
            <a:r>
              <a:rPr lang="pt-BR" sz="1750" dirty="0"/>
              <a:t>: desinteresse em estabelecer interações, compartilhar emoções e interesses (comunicação unilateral para fins práticos - pedir); dificuldade em compreender pistas sociais geralmente intuitivas (ex.: como entrar na conversa; o que não dizer...)</a:t>
            </a:r>
            <a:endParaRPr lang="pt-BR" sz="1750" b="1" dirty="0"/>
          </a:p>
          <a:p>
            <a:pPr fontAlgn="ctr">
              <a:buFont typeface="+mj-lt"/>
              <a:buAutoNum type="arabicPeriod"/>
            </a:pPr>
            <a:endParaRPr lang="pt-BR" sz="1050" b="1" dirty="0"/>
          </a:p>
          <a:p>
            <a:pPr algn="just" fontAlgn="ctr">
              <a:buFont typeface="+mj-lt"/>
              <a:buAutoNum type="arabicPeriod"/>
            </a:pPr>
            <a:r>
              <a:rPr lang="pt-BR" sz="1750" b="1" dirty="0"/>
              <a:t>Comunicação não verbal</a:t>
            </a:r>
            <a:r>
              <a:rPr lang="pt-BR" sz="1750" dirty="0"/>
              <a:t>: uso reduzido ou atípico de contato visual, gestos, expressão facial e entonação da fala; dificuldade em compreender linguagem não-verbal alheia (ex.: sarcasmo); falta do gesto de apontar</a:t>
            </a:r>
          </a:p>
          <a:p>
            <a:pPr fontAlgn="ctr">
              <a:buFont typeface="+mj-lt"/>
              <a:buAutoNum type="arabicPeriod"/>
            </a:pPr>
            <a:endParaRPr lang="pt-BR" sz="1050" b="1" dirty="0"/>
          </a:p>
          <a:p>
            <a:pPr algn="just" fontAlgn="ctr">
              <a:buFont typeface="+mj-lt"/>
              <a:buAutoNum type="arabicPeriod"/>
            </a:pPr>
            <a:r>
              <a:rPr lang="pt-BR" sz="1750" b="1" dirty="0"/>
              <a:t>Relacionamentos interpessoais:</a:t>
            </a:r>
            <a:r>
              <a:rPr lang="pt-BR" sz="1750" dirty="0"/>
              <a:t> desinteresse pelos pares ou dificuldade em manter amizades; abordagens sociais inadequadas, dificuldade em ajustar comportamento às situações sociais. </a:t>
            </a:r>
          </a:p>
        </p:txBody>
      </p:sp>
      <p:sp>
        <p:nvSpPr>
          <p:cNvPr id="2" name="Retângulo: Cantos Arredondados 1">
            <a:extLst>
              <a:ext uri="{FF2B5EF4-FFF2-40B4-BE49-F238E27FC236}">
                <a16:creationId xmlns:a16="http://schemas.microsoft.com/office/drawing/2014/main" id="{A7C84239-09D2-93AD-8558-53F6159A5E2B}"/>
              </a:ext>
            </a:extLst>
          </p:cNvPr>
          <p:cNvSpPr/>
          <p:nvPr/>
        </p:nvSpPr>
        <p:spPr>
          <a:xfrm>
            <a:off x="8051800" y="1428533"/>
            <a:ext cx="3530600" cy="717768"/>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1" algn="ctr"/>
            <a:r>
              <a:rPr lang="pt-BR" sz="1600" dirty="0">
                <a:latin typeface="Jost" pitchFamily="2" charset="0"/>
                <a:ea typeface="Jost" pitchFamily="2" charset="0"/>
              </a:rPr>
              <a:t>Pode haver atrasos, anormalidades ou ausência de fala</a:t>
            </a:r>
          </a:p>
        </p:txBody>
      </p:sp>
      <p:cxnSp>
        <p:nvCxnSpPr>
          <p:cNvPr id="5" name="Conector reto 4">
            <a:extLst>
              <a:ext uri="{FF2B5EF4-FFF2-40B4-BE49-F238E27FC236}">
                <a16:creationId xmlns:a16="http://schemas.microsoft.com/office/drawing/2014/main" id="{51392ECE-A171-A815-54A8-46080B271CC2}"/>
              </a:ext>
            </a:extLst>
          </p:cNvPr>
          <p:cNvCxnSpPr/>
          <p:nvPr/>
        </p:nvCxnSpPr>
        <p:spPr>
          <a:xfrm>
            <a:off x="4216400" y="1943100"/>
            <a:ext cx="35306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08369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8">
                                            <p:txEl>
                                              <p:pRg st="2" end="2"/>
                                            </p:txEl>
                                          </p:spTgt>
                                        </p:tgtEl>
                                        <p:attrNameLst>
                                          <p:attrName>style.visibility</p:attrName>
                                        </p:attrNameLst>
                                      </p:cBhvr>
                                      <p:to>
                                        <p:strVal val="visible"/>
                                      </p:to>
                                    </p:set>
                                    <p:animEffect transition="in" filter="fade">
                                      <p:cBhvr>
                                        <p:cTn id="16" dur="500"/>
                                        <p:tgtEl>
                                          <p:spTgt spid="8">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8">
                                            <p:txEl>
                                              <p:pRg st="4" end="4"/>
                                            </p:txEl>
                                          </p:spTgt>
                                        </p:tgtEl>
                                        <p:attrNameLst>
                                          <p:attrName>style.visibility</p:attrName>
                                        </p:attrNameLst>
                                      </p:cBhvr>
                                      <p:to>
                                        <p:strVal val="visible"/>
                                      </p:to>
                                    </p:set>
                                    <p:animEffect transition="in" filter="fade">
                                      <p:cBhvr>
                                        <p:cTn id="21" dur="500"/>
                                        <p:tgtEl>
                                          <p:spTgt spid="8">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8">
                                            <p:txEl>
                                              <p:pRg st="6" end="6"/>
                                            </p:txEl>
                                          </p:spTgt>
                                        </p:tgtEl>
                                        <p:attrNameLst>
                                          <p:attrName>style.visibility</p:attrName>
                                        </p:attrNameLst>
                                      </p:cBhvr>
                                      <p:to>
                                        <p:strVal val="visible"/>
                                      </p:to>
                                    </p:set>
                                    <p:animEffect transition="in" filter="fade">
                                      <p:cBhvr>
                                        <p:cTn id="26" dur="500"/>
                                        <p:tgtEl>
                                          <p:spTgt spid="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E023E07D-C748-D8C9-4160-37F5C23CE172}"/>
              </a:ext>
            </a:extLst>
          </p:cNvPr>
          <p:cNvSpPr>
            <a:spLocks noGrp="1"/>
          </p:cNvSpPr>
          <p:nvPr>
            <p:ph type="title"/>
          </p:nvPr>
        </p:nvSpPr>
        <p:spPr/>
        <p:txBody>
          <a:bodyPr/>
          <a:lstStyle/>
          <a:p>
            <a:r>
              <a:rPr lang="pt-BR" dirty="0"/>
              <a:t>Definição</a:t>
            </a:r>
          </a:p>
        </p:txBody>
      </p:sp>
      <p:sp>
        <p:nvSpPr>
          <p:cNvPr id="6" name="Espaço Reservado para Texto 5">
            <a:extLst>
              <a:ext uri="{FF2B5EF4-FFF2-40B4-BE49-F238E27FC236}">
                <a16:creationId xmlns:a16="http://schemas.microsoft.com/office/drawing/2014/main" id="{ACC7BEBC-C384-8D4A-B5AC-ADB217E4B36A}"/>
              </a:ext>
            </a:extLst>
          </p:cNvPr>
          <p:cNvSpPr>
            <a:spLocks noGrp="1"/>
          </p:cNvSpPr>
          <p:nvPr>
            <p:ph type="body" idx="1"/>
          </p:nvPr>
        </p:nvSpPr>
        <p:spPr>
          <a:xfrm>
            <a:off x="973885" y="1970315"/>
            <a:ext cx="6322543" cy="4648200"/>
          </a:xfrm>
        </p:spPr>
        <p:txBody>
          <a:bodyPr/>
          <a:lstStyle/>
          <a:p>
            <a:r>
              <a:rPr lang="pt-BR" dirty="0"/>
              <a:t>Grupo de transtornos com início no período do desenvolvimento</a:t>
            </a:r>
          </a:p>
          <a:p>
            <a:endParaRPr lang="pt-BR" dirty="0"/>
          </a:p>
          <a:p>
            <a:r>
              <a:rPr lang="pt-BR" dirty="0"/>
              <a:t>Em geral, manifestam-se na idade pré-escolar</a:t>
            </a:r>
          </a:p>
          <a:p>
            <a:endParaRPr lang="pt-BR" dirty="0"/>
          </a:p>
          <a:p>
            <a:r>
              <a:rPr lang="pt-BR" dirty="0"/>
              <a:t>Podem só ser diagnosticados na idade adulta</a:t>
            </a:r>
          </a:p>
        </p:txBody>
      </p:sp>
      <p:grpSp>
        <p:nvGrpSpPr>
          <p:cNvPr id="23" name="Google Shape;765;p37">
            <a:extLst>
              <a:ext uri="{FF2B5EF4-FFF2-40B4-BE49-F238E27FC236}">
                <a16:creationId xmlns:a16="http://schemas.microsoft.com/office/drawing/2014/main" id="{2A24849A-ACC7-EE02-BF11-AD48EB479036}"/>
              </a:ext>
            </a:extLst>
          </p:cNvPr>
          <p:cNvGrpSpPr/>
          <p:nvPr/>
        </p:nvGrpSpPr>
        <p:grpSpPr>
          <a:xfrm>
            <a:off x="7598169" y="2024742"/>
            <a:ext cx="1553302" cy="5567290"/>
            <a:chOff x="3030675" y="511650"/>
            <a:chExt cx="1705400" cy="6431275"/>
          </a:xfrm>
        </p:grpSpPr>
        <p:sp>
          <p:nvSpPr>
            <p:cNvPr id="24" name="Google Shape;766;p37">
              <a:extLst>
                <a:ext uri="{FF2B5EF4-FFF2-40B4-BE49-F238E27FC236}">
                  <a16:creationId xmlns:a16="http://schemas.microsoft.com/office/drawing/2014/main" id="{44C37BB8-D279-511A-92D7-CFE29AE7DFA9}"/>
                </a:ext>
              </a:extLst>
            </p:cNvPr>
            <p:cNvSpPr/>
            <p:nvPr/>
          </p:nvSpPr>
          <p:spPr>
            <a:xfrm>
              <a:off x="3030675" y="511650"/>
              <a:ext cx="1705400" cy="6431275"/>
            </a:xfrm>
            <a:custGeom>
              <a:avLst/>
              <a:gdLst/>
              <a:ahLst/>
              <a:cxnLst/>
              <a:rect l="l" t="t" r="r" b="b"/>
              <a:pathLst>
                <a:path w="68216" h="257251" fill="none" extrusionOk="0">
                  <a:moveTo>
                    <a:pt x="67248" y="257251"/>
                  </a:moveTo>
                  <a:lnTo>
                    <a:pt x="968" y="257251"/>
                  </a:lnTo>
                  <a:cubicBezTo>
                    <a:pt x="434" y="257251"/>
                    <a:pt x="0" y="256817"/>
                    <a:pt x="0" y="256284"/>
                  </a:cubicBezTo>
                  <a:lnTo>
                    <a:pt x="0" y="34091"/>
                  </a:lnTo>
                  <a:cubicBezTo>
                    <a:pt x="0" y="15278"/>
                    <a:pt x="15278" y="0"/>
                    <a:pt x="34091" y="0"/>
                  </a:cubicBezTo>
                  <a:lnTo>
                    <a:pt x="34091" y="0"/>
                  </a:lnTo>
                  <a:cubicBezTo>
                    <a:pt x="52938" y="0"/>
                    <a:pt x="68216" y="15278"/>
                    <a:pt x="68216" y="34091"/>
                  </a:cubicBezTo>
                  <a:lnTo>
                    <a:pt x="68216" y="256284"/>
                  </a:lnTo>
                  <a:cubicBezTo>
                    <a:pt x="68216" y="256817"/>
                    <a:pt x="67782" y="257251"/>
                    <a:pt x="67248" y="25725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25" name="Google Shape;767;p37">
              <a:extLst>
                <a:ext uri="{FF2B5EF4-FFF2-40B4-BE49-F238E27FC236}">
                  <a16:creationId xmlns:a16="http://schemas.microsoft.com/office/drawing/2014/main" id="{B856396C-DE80-F70E-74CD-5436FD1F38BD}"/>
                </a:ext>
              </a:extLst>
            </p:cNvPr>
            <p:cNvSpPr/>
            <p:nvPr/>
          </p:nvSpPr>
          <p:spPr>
            <a:xfrm>
              <a:off x="3094050" y="575850"/>
              <a:ext cx="1577825" cy="6302875"/>
            </a:xfrm>
            <a:custGeom>
              <a:avLst/>
              <a:gdLst/>
              <a:ahLst/>
              <a:cxnLst/>
              <a:rect l="l" t="t" r="r" b="b"/>
              <a:pathLst>
                <a:path w="63113" h="252115" fill="none" extrusionOk="0">
                  <a:moveTo>
                    <a:pt x="62145" y="252114"/>
                  </a:moveTo>
                  <a:lnTo>
                    <a:pt x="968" y="252114"/>
                  </a:lnTo>
                  <a:cubicBezTo>
                    <a:pt x="434" y="252114"/>
                    <a:pt x="0" y="251681"/>
                    <a:pt x="0" y="251147"/>
                  </a:cubicBezTo>
                  <a:lnTo>
                    <a:pt x="0" y="31557"/>
                  </a:lnTo>
                  <a:cubicBezTo>
                    <a:pt x="0" y="14144"/>
                    <a:pt x="14144" y="1"/>
                    <a:pt x="31556" y="1"/>
                  </a:cubicBezTo>
                  <a:lnTo>
                    <a:pt x="31556" y="1"/>
                  </a:lnTo>
                  <a:cubicBezTo>
                    <a:pt x="49002" y="1"/>
                    <a:pt x="63112" y="14144"/>
                    <a:pt x="63112" y="31557"/>
                  </a:cubicBezTo>
                  <a:lnTo>
                    <a:pt x="63112" y="251147"/>
                  </a:lnTo>
                  <a:cubicBezTo>
                    <a:pt x="63112" y="251681"/>
                    <a:pt x="62678" y="252114"/>
                    <a:pt x="62145" y="25211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26" name="Google Shape;768;p37">
              <a:extLst>
                <a:ext uri="{FF2B5EF4-FFF2-40B4-BE49-F238E27FC236}">
                  <a16:creationId xmlns:a16="http://schemas.microsoft.com/office/drawing/2014/main" id="{FCA6C201-B79E-19C0-7E0C-EBD44AF24E87}"/>
                </a:ext>
              </a:extLst>
            </p:cNvPr>
            <p:cNvSpPr/>
            <p:nvPr/>
          </p:nvSpPr>
          <p:spPr>
            <a:xfrm>
              <a:off x="3158250" y="640900"/>
              <a:ext cx="1450225" cy="6173600"/>
            </a:xfrm>
            <a:custGeom>
              <a:avLst/>
              <a:gdLst/>
              <a:ahLst/>
              <a:cxnLst/>
              <a:rect l="l" t="t" r="r" b="b"/>
              <a:pathLst>
                <a:path w="58009" h="246944" fill="none" extrusionOk="0">
                  <a:moveTo>
                    <a:pt x="57042" y="246944"/>
                  </a:moveTo>
                  <a:lnTo>
                    <a:pt x="968" y="246944"/>
                  </a:lnTo>
                  <a:cubicBezTo>
                    <a:pt x="435" y="246944"/>
                    <a:pt x="1" y="246510"/>
                    <a:pt x="1" y="245943"/>
                  </a:cubicBezTo>
                  <a:lnTo>
                    <a:pt x="1" y="28988"/>
                  </a:lnTo>
                  <a:cubicBezTo>
                    <a:pt x="1" y="12976"/>
                    <a:pt x="12977" y="1"/>
                    <a:pt x="28988" y="1"/>
                  </a:cubicBezTo>
                  <a:lnTo>
                    <a:pt x="28988" y="1"/>
                  </a:lnTo>
                  <a:cubicBezTo>
                    <a:pt x="45033" y="1"/>
                    <a:pt x="58009" y="12976"/>
                    <a:pt x="58009" y="28988"/>
                  </a:cubicBezTo>
                  <a:lnTo>
                    <a:pt x="58009" y="245943"/>
                  </a:lnTo>
                  <a:cubicBezTo>
                    <a:pt x="58009" y="246477"/>
                    <a:pt x="57575" y="246944"/>
                    <a:pt x="57042" y="24694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27" name="Google Shape;769;p37">
              <a:extLst>
                <a:ext uri="{FF2B5EF4-FFF2-40B4-BE49-F238E27FC236}">
                  <a16:creationId xmlns:a16="http://schemas.microsoft.com/office/drawing/2014/main" id="{EE5DEB8A-DB57-06D1-FBE9-938CFE7EA222}"/>
                </a:ext>
              </a:extLst>
            </p:cNvPr>
            <p:cNvSpPr/>
            <p:nvPr/>
          </p:nvSpPr>
          <p:spPr>
            <a:xfrm>
              <a:off x="3221650" y="705125"/>
              <a:ext cx="1323450" cy="6044350"/>
            </a:xfrm>
            <a:custGeom>
              <a:avLst/>
              <a:gdLst/>
              <a:ahLst/>
              <a:cxnLst/>
              <a:rect l="l" t="t" r="r" b="b"/>
              <a:pathLst>
                <a:path w="52938" h="241774" fill="none" extrusionOk="0">
                  <a:moveTo>
                    <a:pt x="51937" y="241773"/>
                  </a:moveTo>
                  <a:lnTo>
                    <a:pt x="967" y="241773"/>
                  </a:lnTo>
                  <a:cubicBezTo>
                    <a:pt x="434" y="241773"/>
                    <a:pt x="0" y="241339"/>
                    <a:pt x="0" y="240806"/>
                  </a:cubicBezTo>
                  <a:lnTo>
                    <a:pt x="0" y="26452"/>
                  </a:lnTo>
                  <a:cubicBezTo>
                    <a:pt x="0" y="11842"/>
                    <a:pt x="11842" y="0"/>
                    <a:pt x="26452" y="0"/>
                  </a:cubicBezTo>
                  <a:lnTo>
                    <a:pt x="26452" y="0"/>
                  </a:lnTo>
                  <a:cubicBezTo>
                    <a:pt x="41096" y="0"/>
                    <a:pt x="52938" y="11842"/>
                    <a:pt x="52938" y="26452"/>
                  </a:cubicBezTo>
                  <a:lnTo>
                    <a:pt x="52938" y="240806"/>
                  </a:lnTo>
                  <a:cubicBezTo>
                    <a:pt x="52938" y="241339"/>
                    <a:pt x="52504" y="241773"/>
                    <a:pt x="51937" y="24177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28" name="Google Shape;770;p37">
              <a:extLst>
                <a:ext uri="{FF2B5EF4-FFF2-40B4-BE49-F238E27FC236}">
                  <a16:creationId xmlns:a16="http://schemas.microsoft.com/office/drawing/2014/main" id="{8E597236-95DE-D956-254F-17CC0BFD1BCB}"/>
                </a:ext>
              </a:extLst>
            </p:cNvPr>
            <p:cNvSpPr/>
            <p:nvPr/>
          </p:nvSpPr>
          <p:spPr>
            <a:xfrm>
              <a:off x="3285025" y="769325"/>
              <a:ext cx="1195875" cy="5915925"/>
            </a:xfrm>
            <a:custGeom>
              <a:avLst/>
              <a:gdLst/>
              <a:ahLst/>
              <a:cxnLst/>
              <a:rect l="l" t="t" r="r" b="b"/>
              <a:pathLst>
                <a:path w="47835" h="236637" fill="none" extrusionOk="0">
                  <a:moveTo>
                    <a:pt x="46867" y="236637"/>
                  </a:moveTo>
                  <a:lnTo>
                    <a:pt x="1001" y="236637"/>
                  </a:lnTo>
                  <a:cubicBezTo>
                    <a:pt x="467" y="236637"/>
                    <a:pt x="0" y="236203"/>
                    <a:pt x="0" y="235669"/>
                  </a:cubicBezTo>
                  <a:lnTo>
                    <a:pt x="0" y="23918"/>
                  </a:lnTo>
                  <a:cubicBezTo>
                    <a:pt x="0" y="10708"/>
                    <a:pt x="10708" y="1"/>
                    <a:pt x="23917" y="1"/>
                  </a:cubicBezTo>
                  <a:lnTo>
                    <a:pt x="23917" y="1"/>
                  </a:lnTo>
                  <a:cubicBezTo>
                    <a:pt x="37127" y="1"/>
                    <a:pt x="47834" y="10708"/>
                    <a:pt x="47834" y="23918"/>
                  </a:cubicBezTo>
                  <a:lnTo>
                    <a:pt x="47834" y="235669"/>
                  </a:lnTo>
                  <a:cubicBezTo>
                    <a:pt x="47834" y="236203"/>
                    <a:pt x="47401" y="236637"/>
                    <a:pt x="46867" y="236637"/>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29" name="Google Shape;771;p37">
              <a:extLst>
                <a:ext uri="{FF2B5EF4-FFF2-40B4-BE49-F238E27FC236}">
                  <a16:creationId xmlns:a16="http://schemas.microsoft.com/office/drawing/2014/main" id="{9A141B3B-4B2B-AA23-B31A-AA5183CD7683}"/>
                </a:ext>
              </a:extLst>
            </p:cNvPr>
            <p:cNvSpPr/>
            <p:nvPr/>
          </p:nvSpPr>
          <p:spPr>
            <a:xfrm>
              <a:off x="3349225" y="834375"/>
              <a:ext cx="1068300" cy="5786675"/>
            </a:xfrm>
            <a:custGeom>
              <a:avLst/>
              <a:gdLst/>
              <a:ahLst/>
              <a:cxnLst/>
              <a:rect l="l" t="t" r="r" b="b"/>
              <a:pathLst>
                <a:path w="42732" h="231467" fill="none" extrusionOk="0">
                  <a:moveTo>
                    <a:pt x="41764" y="231466"/>
                  </a:moveTo>
                  <a:lnTo>
                    <a:pt x="968" y="231466"/>
                  </a:lnTo>
                  <a:cubicBezTo>
                    <a:pt x="434" y="231466"/>
                    <a:pt x="1" y="231032"/>
                    <a:pt x="1" y="230465"/>
                  </a:cubicBezTo>
                  <a:lnTo>
                    <a:pt x="1" y="21349"/>
                  </a:lnTo>
                  <a:cubicBezTo>
                    <a:pt x="1" y="9541"/>
                    <a:pt x="9574" y="0"/>
                    <a:pt x="21349" y="0"/>
                  </a:cubicBezTo>
                  <a:lnTo>
                    <a:pt x="21349" y="0"/>
                  </a:lnTo>
                  <a:cubicBezTo>
                    <a:pt x="33158" y="0"/>
                    <a:pt x="42731" y="9541"/>
                    <a:pt x="42731" y="21349"/>
                  </a:cubicBezTo>
                  <a:lnTo>
                    <a:pt x="42731" y="230465"/>
                  </a:lnTo>
                  <a:cubicBezTo>
                    <a:pt x="42731" y="231032"/>
                    <a:pt x="42298" y="231466"/>
                    <a:pt x="41764" y="23146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0" name="Google Shape;772;p37">
              <a:extLst>
                <a:ext uri="{FF2B5EF4-FFF2-40B4-BE49-F238E27FC236}">
                  <a16:creationId xmlns:a16="http://schemas.microsoft.com/office/drawing/2014/main" id="{FE9DE224-3F94-4484-76D6-E0102F0B3419}"/>
                </a:ext>
              </a:extLst>
            </p:cNvPr>
            <p:cNvSpPr/>
            <p:nvPr/>
          </p:nvSpPr>
          <p:spPr>
            <a:xfrm>
              <a:off x="3412600" y="898575"/>
              <a:ext cx="940700" cy="5657425"/>
            </a:xfrm>
            <a:custGeom>
              <a:avLst/>
              <a:gdLst/>
              <a:ahLst/>
              <a:cxnLst/>
              <a:rect l="l" t="t" r="r" b="b"/>
              <a:pathLst>
                <a:path w="37628" h="226297" fill="none" extrusionOk="0">
                  <a:moveTo>
                    <a:pt x="36660" y="226296"/>
                  </a:moveTo>
                  <a:lnTo>
                    <a:pt x="968" y="226296"/>
                  </a:lnTo>
                  <a:cubicBezTo>
                    <a:pt x="434" y="226296"/>
                    <a:pt x="1" y="225863"/>
                    <a:pt x="1" y="225329"/>
                  </a:cubicBezTo>
                  <a:lnTo>
                    <a:pt x="1" y="18814"/>
                  </a:lnTo>
                  <a:cubicBezTo>
                    <a:pt x="1" y="8440"/>
                    <a:pt x="8440" y="1"/>
                    <a:pt x="18814" y="1"/>
                  </a:cubicBezTo>
                  <a:lnTo>
                    <a:pt x="18814" y="1"/>
                  </a:lnTo>
                  <a:cubicBezTo>
                    <a:pt x="29222" y="1"/>
                    <a:pt x="37628" y="8440"/>
                    <a:pt x="37628" y="18814"/>
                  </a:cubicBezTo>
                  <a:lnTo>
                    <a:pt x="37628" y="225329"/>
                  </a:lnTo>
                  <a:cubicBezTo>
                    <a:pt x="37628" y="225863"/>
                    <a:pt x="37194" y="226296"/>
                    <a:pt x="36660" y="22629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1" name="Google Shape;773;p37">
              <a:extLst>
                <a:ext uri="{FF2B5EF4-FFF2-40B4-BE49-F238E27FC236}">
                  <a16:creationId xmlns:a16="http://schemas.microsoft.com/office/drawing/2014/main" id="{891D2950-7739-40E0-5553-245CA5BA5B94}"/>
                </a:ext>
              </a:extLst>
            </p:cNvPr>
            <p:cNvSpPr/>
            <p:nvPr/>
          </p:nvSpPr>
          <p:spPr>
            <a:xfrm>
              <a:off x="3476825" y="962800"/>
              <a:ext cx="813100" cy="5528975"/>
            </a:xfrm>
            <a:custGeom>
              <a:avLst/>
              <a:gdLst/>
              <a:ahLst/>
              <a:cxnLst/>
              <a:rect l="l" t="t" r="r" b="b"/>
              <a:pathLst>
                <a:path w="32524" h="221159" fill="none" extrusionOk="0">
                  <a:moveTo>
                    <a:pt x="31556" y="221159"/>
                  </a:moveTo>
                  <a:lnTo>
                    <a:pt x="968" y="221159"/>
                  </a:lnTo>
                  <a:cubicBezTo>
                    <a:pt x="434" y="221159"/>
                    <a:pt x="0" y="220725"/>
                    <a:pt x="0" y="220191"/>
                  </a:cubicBezTo>
                  <a:lnTo>
                    <a:pt x="0" y="16279"/>
                  </a:lnTo>
                  <a:cubicBezTo>
                    <a:pt x="0" y="7306"/>
                    <a:pt x="7272" y="0"/>
                    <a:pt x="16245" y="0"/>
                  </a:cubicBezTo>
                  <a:lnTo>
                    <a:pt x="16245" y="0"/>
                  </a:lnTo>
                  <a:cubicBezTo>
                    <a:pt x="25252" y="0"/>
                    <a:pt x="32524" y="7306"/>
                    <a:pt x="32524" y="16279"/>
                  </a:cubicBezTo>
                  <a:lnTo>
                    <a:pt x="32524" y="220191"/>
                  </a:lnTo>
                  <a:cubicBezTo>
                    <a:pt x="32524" y="220725"/>
                    <a:pt x="32090" y="221159"/>
                    <a:pt x="31556" y="221159"/>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2" name="Google Shape;774;p37">
              <a:extLst>
                <a:ext uri="{FF2B5EF4-FFF2-40B4-BE49-F238E27FC236}">
                  <a16:creationId xmlns:a16="http://schemas.microsoft.com/office/drawing/2014/main" id="{58405B24-8362-A987-D82B-B86B740A6467}"/>
                </a:ext>
              </a:extLst>
            </p:cNvPr>
            <p:cNvSpPr/>
            <p:nvPr/>
          </p:nvSpPr>
          <p:spPr>
            <a:xfrm>
              <a:off x="3540200" y="1027850"/>
              <a:ext cx="686350" cy="5399725"/>
            </a:xfrm>
            <a:custGeom>
              <a:avLst/>
              <a:gdLst/>
              <a:ahLst/>
              <a:cxnLst/>
              <a:rect l="l" t="t" r="r" b="b"/>
              <a:pathLst>
                <a:path w="27454" h="215989" fill="none" extrusionOk="0">
                  <a:moveTo>
                    <a:pt x="26453" y="215988"/>
                  </a:moveTo>
                  <a:lnTo>
                    <a:pt x="968" y="215988"/>
                  </a:lnTo>
                  <a:cubicBezTo>
                    <a:pt x="434" y="215988"/>
                    <a:pt x="0" y="215521"/>
                    <a:pt x="0" y="214988"/>
                  </a:cubicBezTo>
                  <a:lnTo>
                    <a:pt x="0" y="13710"/>
                  </a:lnTo>
                  <a:cubicBezTo>
                    <a:pt x="0" y="6138"/>
                    <a:pt x="6138" y="0"/>
                    <a:pt x="13710" y="0"/>
                  </a:cubicBezTo>
                  <a:lnTo>
                    <a:pt x="13710" y="0"/>
                  </a:lnTo>
                  <a:cubicBezTo>
                    <a:pt x="21282" y="0"/>
                    <a:pt x="27420" y="6138"/>
                    <a:pt x="27420" y="13710"/>
                  </a:cubicBezTo>
                  <a:lnTo>
                    <a:pt x="27420" y="214988"/>
                  </a:lnTo>
                  <a:cubicBezTo>
                    <a:pt x="27453" y="215521"/>
                    <a:pt x="27020" y="215988"/>
                    <a:pt x="26453" y="21598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3" name="Google Shape;775;p37">
              <a:extLst>
                <a:ext uri="{FF2B5EF4-FFF2-40B4-BE49-F238E27FC236}">
                  <a16:creationId xmlns:a16="http://schemas.microsoft.com/office/drawing/2014/main" id="{E0417F13-C7FC-C36D-BC55-7BB03F9785A9}"/>
                </a:ext>
              </a:extLst>
            </p:cNvPr>
            <p:cNvSpPr/>
            <p:nvPr/>
          </p:nvSpPr>
          <p:spPr>
            <a:xfrm>
              <a:off x="3603575" y="1092050"/>
              <a:ext cx="558750" cy="5270475"/>
            </a:xfrm>
            <a:custGeom>
              <a:avLst/>
              <a:gdLst/>
              <a:ahLst/>
              <a:cxnLst/>
              <a:rect l="l" t="t" r="r" b="b"/>
              <a:pathLst>
                <a:path w="22350" h="210819" fill="none" extrusionOk="0">
                  <a:moveTo>
                    <a:pt x="21383" y="210818"/>
                  </a:moveTo>
                  <a:lnTo>
                    <a:pt x="1001" y="210818"/>
                  </a:lnTo>
                  <a:cubicBezTo>
                    <a:pt x="468" y="210818"/>
                    <a:pt x="1" y="210385"/>
                    <a:pt x="1" y="209851"/>
                  </a:cubicBezTo>
                  <a:lnTo>
                    <a:pt x="1" y="11175"/>
                  </a:lnTo>
                  <a:cubicBezTo>
                    <a:pt x="1" y="5004"/>
                    <a:pt x="5004" y="1"/>
                    <a:pt x="11175" y="1"/>
                  </a:cubicBezTo>
                  <a:lnTo>
                    <a:pt x="11175" y="1"/>
                  </a:lnTo>
                  <a:cubicBezTo>
                    <a:pt x="17346" y="1"/>
                    <a:pt x="22350" y="5004"/>
                    <a:pt x="22350" y="11175"/>
                  </a:cubicBezTo>
                  <a:lnTo>
                    <a:pt x="22350" y="209851"/>
                  </a:lnTo>
                  <a:cubicBezTo>
                    <a:pt x="22350" y="210385"/>
                    <a:pt x="21916" y="210818"/>
                    <a:pt x="21383" y="21081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4" name="Google Shape;776;p37">
              <a:extLst>
                <a:ext uri="{FF2B5EF4-FFF2-40B4-BE49-F238E27FC236}">
                  <a16:creationId xmlns:a16="http://schemas.microsoft.com/office/drawing/2014/main" id="{381B18D9-D587-F6FF-10F5-E8E49614AB13}"/>
                </a:ext>
              </a:extLst>
            </p:cNvPr>
            <p:cNvSpPr/>
            <p:nvPr/>
          </p:nvSpPr>
          <p:spPr>
            <a:xfrm>
              <a:off x="3667800" y="1156275"/>
              <a:ext cx="431150" cy="5142025"/>
            </a:xfrm>
            <a:custGeom>
              <a:avLst/>
              <a:gdLst/>
              <a:ahLst/>
              <a:cxnLst/>
              <a:rect l="l" t="t" r="r" b="b"/>
              <a:pathLst>
                <a:path w="17246" h="205681" fill="none" extrusionOk="0">
                  <a:moveTo>
                    <a:pt x="16278" y="205681"/>
                  </a:moveTo>
                  <a:lnTo>
                    <a:pt x="967" y="205681"/>
                  </a:lnTo>
                  <a:cubicBezTo>
                    <a:pt x="434" y="205681"/>
                    <a:pt x="0" y="205247"/>
                    <a:pt x="0" y="204714"/>
                  </a:cubicBezTo>
                  <a:lnTo>
                    <a:pt x="0" y="8640"/>
                  </a:lnTo>
                  <a:cubicBezTo>
                    <a:pt x="0" y="3870"/>
                    <a:pt x="3870" y="0"/>
                    <a:pt x="8606" y="0"/>
                  </a:cubicBezTo>
                  <a:lnTo>
                    <a:pt x="8606" y="0"/>
                  </a:lnTo>
                  <a:cubicBezTo>
                    <a:pt x="13376" y="0"/>
                    <a:pt x="17246" y="3870"/>
                    <a:pt x="17246" y="8640"/>
                  </a:cubicBezTo>
                  <a:lnTo>
                    <a:pt x="17246" y="204714"/>
                  </a:lnTo>
                  <a:cubicBezTo>
                    <a:pt x="17246" y="205247"/>
                    <a:pt x="16812" y="205681"/>
                    <a:pt x="16278" y="20568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5" name="Google Shape;777;p37">
              <a:extLst>
                <a:ext uri="{FF2B5EF4-FFF2-40B4-BE49-F238E27FC236}">
                  <a16:creationId xmlns:a16="http://schemas.microsoft.com/office/drawing/2014/main" id="{62E861C1-F6A9-DA1C-8BC6-77D09F4B7B35}"/>
                </a:ext>
              </a:extLst>
            </p:cNvPr>
            <p:cNvSpPr/>
            <p:nvPr/>
          </p:nvSpPr>
          <p:spPr>
            <a:xfrm>
              <a:off x="3731175" y="1221325"/>
              <a:ext cx="304400" cy="5012775"/>
            </a:xfrm>
            <a:custGeom>
              <a:avLst/>
              <a:gdLst/>
              <a:ahLst/>
              <a:cxnLst/>
              <a:rect l="l" t="t" r="r" b="b"/>
              <a:pathLst>
                <a:path w="12176" h="200511" fill="none" extrusionOk="0">
                  <a:moveTo>
                    <a:pt x="11175" y="200510"/>
                  </a:moveTo>
                  <a:lnTo>
                    <a:pt x="1001" y="200510"/>
                  </a:lnTo>
                  <a:cubicBezTo>
                    <a:pt x="434" y="200510"/>
                    <a:pt x="0" y="200043"/>
                    <a:pt x="0" y="199510"/>
                  </a:cubicBezTo>
                  <a:lnTo>
                    <a:pt x="0" y="6071"/>
                  </a:lnTo>
                  <a:cubicBezTo>
                    <a:pt x="0" y="2702"/>
                    <a:pt x="2736" y="0"/>
                    <a:pt x="6071" y="0"/>
                  </a:cubicBezTo>
                  <a:lnTo>
                    <a:pt x="6071" y="0"/>
                  </a:lnTo>
                  <a:cubicBezTo>
                    <a:pt x="9440" y="0"/>
                    <a:pt x="12176" y="2702"/>
                    <a:pt x="12176" y="6071"/>
                  </a:cubicBezTo>
                  <a:lnTo>
                    <a:pt x="12176" y="199510"/>
                  </a:lnTo>
                  <a:cubicBezTo>
                    <a:pt x="12142" y="200043"/>
                    <a:pt x="11709" y="200510"/>
                    <a:pt x="11175" y="20051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6" name="Google Shape;778;p37">
              <a:extLst>
                <a:ext uri="{FF2B5EF4-FFF2-40B4-BE49-F238E27FC236}">
                  <a16:creationId xmlns:a16="http://schemas.microsoft.com/office/drawing/2014/main" id="{2E264FCA-5714-A4C4-DF5D-8D645E17805B}"/>
                </a:ext>
              </a:extLst>
            </p:cNvPr>
            <p:cNvSpPr/>
            <p:nvPr/>
          </p:nvSpPr>
          <p:spPr>
            <a:xfrm>
              <a:off x="3795375" y="1285525"/>
              <a:ext cx="176000" cy="4883525"/>
            </a:xfrm>
            <a:custGeom>
              <a:avLst/>
              <a:gdLst/>
              <a:ahLst/>
              <a:cxnLst/>
              <a:rect l="l" t="t" r="r" b="b"/>
              <a:pathLst>
                <a:path w="7040" h="195341" fill="none" extrusionOk="0">
                  <a:moveTo>
                    <a:pt x="6072" y="195340"/>
                  </a:moveTo>
                  <a:lnTo>
                    <a:pt x="968" y="195340"/>
                  </a:lnTo>
                  <a:cubicBezTo>
                    <a:pt x="434" y="195340"/>
                    <a:pt x="1" y="194907"/>
                    <a:pt x="1" y="194373"/>
                  </a:cubicBezTo>
                  <a:lnTo>
                    <a:pt x="1" y="3537"/>
                  </a:lnTo>
                  <a:cubicBezTo>
                    <a:pt x="1" y="1568"/>
                    <a:pt x="1569" y="1"/>
                    <a:pt x="3503" y="1"/>
                  </a:cubicBezTo>
                  <a:lnTo>
                    <a:pt x="3503" y="1"/>
                  </a:lnTo>
                  <a:cubicBezTo>
                    <a:pt x="5471" y="1"/>
                    <a:pt x="7039" y="1568"/>
                    <a:pt x="7039" y="3537"/>
                  </a:cubicBezTo>
                  <a:lnTo>
                    <a:pt x="7039" y="194373"/>
                  </a:lnTo>
                  <a:cubicBezTo>
                    <a:pt x="7039" y="194907"/>
                    <a:pt x="6605" y="195340"/>
                    <a:pt x="6072" y="19534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7" name="Google Shape;779;p37">
              <a:extLst>
                <a:ext uri="{FF2B5EF4-FFF2-40B4-BE49-F238E27FC236}">
                  <a16:creationId xmlns:a16="http://schemas.microsoft.com/office/drawing/2014/main" id="{9493A147-8765-16D4-30C1-34C6979F8F62}"/>
                </a:ext>
              </a:extLst>
            </p:cNvPr>
            <p:cNvSpPr/>
            <p:nvPr/>
          </p:nvSpPr>
          <p:spPr>
            <a:xfrm>
              <a:off x="3858750" y="1349750"/>
              <a:ext cx="49225" cy="4755075"/>
            </a:xfrm>
            <a:custGeom>
              <a:avLst/>
              <a:gdLst/>
              <a:ahLst/>
              <a:cxnLst/>
              <a:rect l="l" t="t" r="r" b="b"/>
              <a:pathLst>
                <a:path w="1969" h="190203" fill="none" extrusionOk="0">
                  <a:moveTo>
                    <a:pt x="968" y="190203"/>
                  </a:moveTo>
                  <a:lnTo>
                    <a:pt x="968" y="190203"/>
                  </a:lnTo>
                  <a:cubicBezTo>
                    <a:pt x="435" y="190203"/>
                    <a:pt x="1" y="189769"/>
                    <a:pt x="1" y="189236"/>
                  </a:cubicBezTo>
                  <a:lnTo>
                    <a:pt x="1" y="1001"/>
                  </a:lnTo>
                  <a:cubicBezTo>
                    <a:pt x="1" y="434"/>
                    <a:pt x="435" y="0"/>
                    <a:pt x="968" y="0"/>
                  </a:cubicBezTo>
                  <a:lnTo>
                    <a:pt x="968" y="0"/>
                  </a:lnTo>
                  <a:cubicBezTo>
                    <a:pt x="1502" y="0"/>
                    <a:pt x="1936" y="434"/>
                    <a:pt x="1936" y="1001"/>
                  </a:cubicBezTo>
                  <a:lnTo>
                    <a:pt x="1936" y="189236"/>
                  </a:lnTo>
                  <a:cubicBezTo>
                    <a:pt x="1969" y="189769"/>
                    <a:pt x="1502" y="190203"/>
                    <a:pt x="968" y="19020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grpSp>
      <p:pic>
        <p:nvPicPr>
          <p:cNvPr id="7" name="Imagem 6">
            <a:extLst>
              <a:ext uri="{FF2B5EF4-FFF2-40B4-BE49-F238E27FC236}">
                <a16:creationId xmlns:a16="http://schemas.microsoft.com/office/drawing/2014/main" id="{248178A5-14BC-91C0-AEE8-EA9542F3B757}"/>
              </a:ext>
            </a:extLst>
          </p:cNvPr>
          <p:cNvPicPr>
            <a:picLocks noChangeAspect="1"/>
          </p:cNvPicPr>
          <p:nvPr/>
        </p:nvPicPr>
        <p:blipFill>
          <a:blip r:embed="rId3"/>
          <a:stretch>
            <a:fillRect/>
          </a:stretch>
        </p:blipFill>
        <p:spPr>
          <a:xfrm>
            <a:off x="8236194" y="2848342"/>
            <a:ext cx="3255756" cy="4019706"/>
          </a:xfrm>
          <a:prstGeom prst="round2SameRect">
            <a:avLst>
              <a:gd name="adj1" fmla="val 50000"/>
              <a:gd name="adj2" fmla="val 0"/>
            </a:avLst>
          </a:prstGeom>
        </p:spPr>
      </p:pic>
    </p:spTree>
    <p:extLst>
      <p:ext uri="{BB962C8B-B14F-4D97-AF65-F5344CB8AC3E}">
        <p14:creationId xmlns:p14="http://schemas.microsoft.com/office/powerpoint/2010/main" val="12543538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a:t>TEA – Diagnóstico (DSM-5)</a:t>
            </a:r>
          </a:p>
        </p:txBody>
      </p:sp>
      <p:sp>
        <p:nvSpPr>
          <p:cNvPr id="3" name="Espaço Reservado para Conteúdo 2"/>
          <p:cNvSpPr>
            <a:spLocks noGrp="1"/>
          </p:cNvSpPr>
          <p:nvPr>
            <p:ph type="body" idx="1"/>
          </p:nvPr>
        </p:nvSpPr>
        <p:spPr>
          <a:xfrm>
            <a:off x="803850" y="1404592"/>
            <a:ext cx="10584300" cy="4735600"/>
          </a:xfrm>
        </p:spPr>
        <p:txBody>
          <a:bodyPr>
            <a:normAutofit fontScale="92500" lnSpcReduction="10000"/>
          </a:bodyPr>
          <a:lstStyle/>
          <a:p>
            <a:r>
              <a:rPr lang="pt-BR" b="1" dirty="0">
                <a:solidFill>
                  <a:srgbClr val="FFC000"/>
                </a:solidFill>
                <a:highlight>
                  <a:srgbClr val="000080"/>
                </a:highlight>
              </a:rPr>
              <a:t>Critério B:</a:t>
            </a:r>
            <a:r>
              <a:rPr lang="pt-BR" dirty="0">
                <a:solidFill>
                  <a:srgbClr val="FFC000"/>
                </a:solidFill>
              </a:rPr>
              <a:t>  </a:t>
            </a:r>
            <a:r>
              <a:rPr lang="pt-BR" sz="2200" dirty="0"/>
              <a:t>Padrões restritos e repetitivos de comportamento/interesses/atividades. Pelo menos </a:t>
            </a:r>
            <a:r>
              <a:rPr lang="pt-BR" sz="2200" b="1" dirty="0"/>
              <a:t>2</a:t>
            </a:r>
            <a:r>
              <a:rPr lang="pt-BR" sz="2200" dirty="0"/>
              <a:t> dos seguintes:</a:t>
            </a:r>
          </a:p>
          <a:p>
            <a:endParaRPr lang="pt-BR" sz="1300" dirty="0"/>
          </a:p>
          <a:p>
            <a:pPr lvl="1" fontAlgn="ctr"/>
            <a:r>
              <a:rPr lang="pt-BR" dirty="0"/>
              <a:t>Movimentos, fala ou uso de objetos </a:t>
            </a:r>
            <a:r>
              <a:rPr lang="pt-BR" b="1" dirty="0"/>
              <a:t>estereotipados/repetitivos</a:t>
            </a:r>
          </a:p>
          <a:p>
            <a:pPr lvl="1" fontAlgn="ctr"/>
            <a:endParaRPr lang="pt-BR" dirty="0"/>
          </a:p>
          <a:p>
            <a:pPr lvl="1" fontAlgn="ctr"/>
            <a:r>
              <a:rPr lang="pt-BR" dirty="0"/>
              <a:t>Adesão inflexível a</a:t>
            </a:r>
            <a:r>
              <a:rPr lang="pt-BR" b="1" dirty="0"/>
              <a:t> rotinas/regras</a:t>
            </a:r>
            <a:r>
              <a:rPr lang="pt-BR" dirty="0"/>
              <a:t> ou </a:t>
            </a:r>
            <a:r>
              <a:rPr lang="pt-BR" b="1" dirty="0"/>
              <a:t>padrões restritos de comportamento</a:t>
            </a:r>
            <a:endParaRPr lang="pt-BR" dirty="0"/>
          </a:p>
          <a:p>
            <a:pPr lvl="1" fontAlgn="ctr"/>
            <a:endParaRPr lang="pt-BR" b="1" dirty="0"/>
          </a:p>
          <a:p>
            <a:pPr lvl="1" fontAlgn="ctr"/>
            <a:r>
              <a:rPr lang="pt-BR" b="1" dirty="0"/>
              <a:t>Interesses fixos</a:t>
            </a:r>
            <a:r>
              <a:rPr lang="pt-BR" dirty="0"/>
              <a:t>, restritos e anormalmente intensos</a:t>
            </a:r>
          </a:p>
          <a:p>
            <a:pPr lvl="1" fontAlgn="ctr"/>
            <a:endParaRPr lang="pt-BR" dirty="0"/>
          </a:p>
          <a:p>
            <a:pPr lvl="1" fontAlgn="ctr"/>
            <a:r>
              <a:rPr lang="pt-BR" dirty="0"/>
              <a:t>Hiper ou </a:t>
            </a:r>
            <a:r>
              <a:rPr lang="pt-BR" dirty="0" err="1"/>
              <a:t>hiporreatividade</a:t>
            </a:r>
            <a:r>
              <a:rPr lang="pt-BR" dirty="0"/>
              <a:t> a </a:t>
            </a:r>
            <a:r>
              <a:rPr lang="pt-BR" b="1" dirty="0"/>
              <a:t>estímulos sensoriais</a:t>
            </a:r>
            <a:r>
              <a:rPr lang="pt-BR" dirty="0"/>
              <a:t> ou interesse incomum por aspectos sensoriais do ambiente</a:t>
            </a:r>
          </a:p>
        </p:txBody>
      </p:sp>
    </p:spTree>
    <p:extLst>
      <p:ext uri="{BB962C8B-B14F-4D97-AF65-F5344CB8AC3E}">
        <p14:creationId xmlns:p14="http://schemas.microsoft.com/office/powerpoint/2010/main" val="2023854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fade">
                                      <p:cBhvr>
                                        <p:cTn id="7" dur="500"/>
                                        <p:tgtEl>
                                          <p:spTgt spid="3">
                                            <p:txEl>
                                              <p:pRg st="4" end="4"/>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6" end="6"/>
                                            </p:txEl>
                                          </p:spTgt>
                                        </p:tgtEl>
                                        <p:attrNameLst>
                                          <p:attrName>style.visibility</p:attrName>
                                        </p:attrNameLst>
                                      </p:cBhvr>
                                      <p:to>
                                        <p:strVal val="visible"/>
                                      </p:to>
                                    </p:set>
                                    <p:animEffect transition="in" filter="fade">
                                      <p:cBhvr>
                                        <p:cTn id="12" dur="500"/>
                                        <p:tgtEl>
                                          <p:spTgt spid="3">
                                            <p:txEl>
                                              <p:pRg st="6" end="6"/>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8" end="8"/>
                                            </p:txEl>
                                          </p:spTgt>
                                        </p:tgtEl>
                                        <p:attrNameLst>
                                          <p:attrName>style.visibility</p:attrName>
                                        </p:attrNameLst>
                                      </p:cBhvr>
                                      <p:to>
                                        <p:strVal val="visible"/>
                                      </p:to>
                                    </p:set>
                                    <p:animEffect transition="in" filter="fade">
                                      <p:cBhvr>
                                        <p:cTn id="1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960000" y="374292"/>
            <a:ext cx="10272000" cy="763600"/>
          </a:xfrm>
        </p:spPr>
        <p:txBody>
          <a:bodyPr/>
          <a:lstStyle/>
          <a:p>
            <a:r>
              <a:rPr lang="pt-BR" dirty="0"/>
              <a:t>TEA – Critério B (DSM-5)</a:t>
            </a:r>
          </a:p>
        </p:txBody>
      </p:sp>
      <p:pic>
        <p:nvPicPr>
          <p:cNvPr id="8" name="Imagem 7">
            <a:extLst>
              <a:ext uri="{FF2B5EF4-FFF2-40B4-BE49-F238E27FC236}">
                <a16:creationId xmlns:a16="http://schemas.microsoft.com/office/drawing/2014/main" id="{DC380F8C-9CCE-C625-C3E6-D88B369956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90169" y="4248150"/>
            <a:ext cx="3171056" cy="2378292"/>
          </a:xfrm>
          <a:prstGeom prst="roundRect">
            <a:avLst>
              <a:gd name="adj" fmla="val 8594"/>
            </a:avLst>
          </a:prstGeom>
          <a:solidFill>
            <a:srgbClr val="FFFFFF">
              <a:shade val="85000"/>
            </a:srgbClr>
          </a:solidFill>
          <a:ln>
            <a:noFill/>
          </a:ln>
          <a:effectLst/>
        </p:spPr>
      </p:pic>
      <p:pic>
        <p:nvPicPr>
          <p:cNvPr id="12" name="Imagem 11">
            <a:extLst>
              <a:ext uri="{FF2B5EF4-FFF2-40B4-BE49-F238E27FC236}">
                <a16:creationId xmlns:a16="http://schemas.microsoft.com/office/drawing/2014/main" id="{807C9605-5BAD-4B20-DE05-723CDC756BD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46257" y="4247795"/>
            <a:ext cx="3352640" cy="2380860"/>
          </a:xfrm>
          <a:prstGeom prst="roundRect">
            <a:avLst>
              <a:gd name="adj" fmla="val 8594"/>
            </a:avLst>
          </a:prstGeom>
          <a:solidFill>
            <a:srgbClr val="FFFFFF">
              <a:shade val="85000"/>
            </a:srgbClr>
          </a:solidFill>
          <a:ln>
            <a:noFill/>
          </a:ln>
          <a:effectLst/>
        </p:spPr>
      </p:pic>
      <p:pic>
        <p:nvPicPr>
          <p:cNvPr id="16" name="Imagem 15">
            <a:extLst>
              <a:ext uri="{FF2B5EF4-FFF2-40B4-BE49-F238E27FC236}">
                <a16:creationId xmlns:a16="http://schemas.microsoft.com/office/drawing/2014/main" id="{77AAD57D-2286-F34C-70A2-F40361686B49}"/>
              </a:ext>
            </a:extLst>
          </p:cNvPr>
          <p:cNvPicPr>
            <a:picLocks noChangeAspect="1"/>
          </p:cNvPicPr>
          <p:nvPr/>
        </p:nvPicPr>
        <p:blipFill>
          <a:blip r:embed="rId5"/>
          <a:stretch>
            <a:fillRect/>
          </a:stretch>
        </p:blipFill>
        <p:spPr>
          <a:xfrm>
            <a:off x="9239250" y="4248150"/>
            <a:ext cx="1713591" cy="2378292"/>
          </a:xfrm>
          <a:prstGeom prst="roundRect">
            <a:avLst>
              <a:gd name="adj" fmla="val 8594"/>
            </a:avLst>
          </a:prstGeom>
          <a:solidFill>
            <a:srgbClr val="FFFFFF">
              <a:shade val="85000"/>
            </a:srgbClr>
          </a:solidFill>
          <a:ln>
            <a:noFill/>
          </a:ln>
          <a:effectLst/>
        </p:spPr>
      </p:pic>
      <p:sp>
        <p:nvSpPr>
          <p:cNvPr id="3" name="Espaço Reservado para Conteúdo 2"/>
          <p:cNvSpPr>
            <a:spLocks noGrp="1"/>
          </p:cNvSpPr>
          <p:nvPr>
            <p:ph type="body" idx="1"/>
          </p:nvPr>
        </p:nvSpPr>
        <p:spPr>
          <a:xfrm>
            <a:off x="885825" y="1194293"/>
            <a:ext cx="10477499" cy="4735600"/>
          </a:xfrm>
        </p:spPr>
        <p:txBody>
          <a:bodyPr>
            <a:normAutofit/>
          </a:bodyPr>
          <a:lstStyle/>
          <a:p>
            <a:r>
              <a:rPr lang="pt-BR" sz="2000" b="1" dirty="0">
                <a:solidFill>
                  <a:srgbClr val="FFC000"/>
                </a:solidFill>
                <a:highlight>
                  <a:srgbClr val="000080"/>
                </a:highlight>
              </a:rPr>
              <a:t>1) Estereotipias:</a:t>
            </a:r>
            <a:r>
              <a:rPr lang="pt-BR" sz="2000" b="1" dirty="0">
                <a:solidFill>
                  <a:srgbClr val="FFC000"/>
                </a:solidFill>
              </a:rPr>
              <a:t> </a:t>
            </a:r>
            <a:r>
              <a:rPr lang="pt-BR" sz="1800" dirty="0">
                <a:solidFill>
                  <a:schemeClr val="bg1"/>
                </a:solidFill>
              </a:rPr>
              <a:t>comportamentos repetitivos e frequentes, sem finalidade definida</a:t>
            </a:r>
          </a:p>
          <a:p>
            <a:pPr lvl="1" algn="just"/>
            <a:r>
              <a:rPr lang="pt-BR" sz="1800" b="1" dirty="0">
                <a:solidFill>
                  <a:schemeClr val="bg1"/>
                </a:solidFill>
              </a:rPr>
              <a:t>Motoras: </a:t>
            </a:r>
            <a:r>
              <a:rPr lang="pt-BR" sz="1800" dirty="0">
                <a:solidFill>
                  <a:schemeClr val="bg1"/>
                </a:solidFill>
              </a:rPr>
              <a:t>balançar braços (</a:t>
            </a:r>
            <a:r>
              <a:rPr lang="pt-BR" sz="1800" i="1" dirty="0" err="1">
                <a:solidFill>
                  <a:schemeClr val="bg1"/>
                </a:solidFill>
              </a:rPr>
              <a:t>flapping</a:t>
            </a:r>
            <a:r>
              <a:rPr lang="pt-BR" sz="1800" dirty="0">
                <a:solidFill>
                  <a:schemeClr val="bg1"/>
                </a:solidFill>
              </a:rPr>
              <a:t>), andar de ponta de pés, girar ou balançar o corpo, manutenção de posições...</a:t>
            </a:r>
          </a:p>
          <a:p>
            <a:pPr lvl="1"/>
            <a:r>
              <a:rPr lang="pt-BR" sz="1800" b="1" dirty="0">
                <a:solidFill>
                  <a:schemeClr val="bg1"/>
                </a:solidFill>
              </a:rPr>
              <a:t>Verbais:</a:t>
            </a:r>
            <a:r>
              <a:rPr lang="pt-BR" sz="1800" dirty="0">
                <a:solidFill>
                  <a:schemeClr val="bg1"/>
                </a:solidFill>
              </a:rPr>
              <a:t> repetição de palavras ditas por outros (ecolalia) ou por si mesmo, frases peculiares, entonações ou sotaques atípicos </a:t>
            </a:r>
          </a:p>
          <a:p>
            <a:pPr lvl="1"/>
            <a:r>
              <a:rPr lang="pt-BR" sz="1800" b="1" dirty="0">
                <a:solidFill>
                  <a:schemeClr val="bg1"/>
                </a:solidFill>
              </a:rPr>
              <a:t>Uso de objetos:</a:t>
            </a:r>
            <a:r>
              <a:rPr lang="pt-BR" sz="1800" dirty="0">
                <a:solidFill>
                  <a:schemeClr val="bg1"/>
                </a:solidFill>
              </a:rPr>
              <a:t> Enfileirar, empilhar ou girar objetos; preocupação persistente com partes de objetos </a:t>
            </a:r>
          </a:p>
          <a:p>
            <a:endParaRPr lang="pt-BR" sz="1200" dirty="0"/>
          </a:p>
          <a:p>
            <a:pPr lvl="1" fontAlgn="ctr"/>
            <a:endParaRPr lang="pt-BR" sz="1800" dirty="0"/>
          </a:p>
        </p:txBody>
      </p:sp>
      <p:pic>
        <p:nvPicPr>
          <p:cNvPr id="5" name="Imagem 4">
            <a:extLst>
              <a:ext uri="{FF2B5EF4-FFF2-40B4-BE49-F238E27FC236}">
                <a16:creationId xmlns:a16="http://schemas.microsoft.com/office/drawing/2014/main" id="{6AB44603-7BBC-257D-A9B5-1393009DC61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60000" y="3331458"/>
            <a:ext cx="4293217" cy="2146609"/>
          </a:xfrm>
          <a:prstGeom prst="roundRect">
            <a:avLst>
              <a:gd name="adj" fmla="val 8594"/>
            </a:avLst>
          </a:prstGeom>
          <a:solidFill>
            <a:srgbClr val="FFFFFF">
              <a:shade val="85000"/>
            </a:srgbClr>
          </a:solidFill>
          <a:ln>
            <a:noFill/>
          </a:ln>
          <a:effectLst/>
        </p:spPr>
      </p:pic>
      <p:pic>
        <p:nvPicPr>
          <p:cNvPr id="18" name="Imagem 17">
            <a:extLst>
              <a:ext uri="{FF2B5EF4-FFF2-40B4-BE49-F238E27FC236}">
                <a16:creationId xmlns:a16="http://schemas.microsoft.com/office/drawing/2014/main" id="{5206AAFF-4A44-B9ED-F3F9-8E7FBD719EA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59751" y="3331458"/>
            <a:ext cx="3435317" cy="2146608"/>
          </a:xfrm>
          <a:prstGeom prst="roundRect">
            <a:avLst>
              <a:gd name="adj" fmla="val 8594"/>
            </a:avLst>
          </a:prstGeom>
          <a:solidFill>
            <a:srgbClr val="FFFFFF">
              <a:shade val="85000"/>
            </a:srgbClr>
          </a:solidFill>
          <a:ln>
            <a:noFill/>
          </a:ln>
          <a:effectLst/>
        </p:spPr>
      </p:pic>
      <p:pic>
        <p:nvPicPr>
          <p:cNvPr id="20" name="Imagem 19">
            <a:extLst>
              <a:ext uri="{FF2B5EF4-FFF2-40B4-BE49-F238E27FC236}">
                <a16:creationId xmlns:a16="http://schemas.microsoft.com/office/drawing/2014/main" id="{642C82EA-B0C8-EF0F-79DC-F3B46277C09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546633" y="3331458"/>
            <a:ext cx="2146609" cy="2146609"/>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4067791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nodeType="with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500"/>
                                        <p:tgtEl>
                                          <p:spTgt spid="18"/>
                                        </p:tgtEl>
                                      </p:cBhvr>
                                    </p:animEffect>
                                  </p:childTnLst>
                                </p:cTn>
                              </p:par>
                              <p:par>
                                <p:cTn id="14" presetID="10" presetClass="entr" presetSubtype="0" fill="hold"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xit" presetSubtype="0" fill="hold" nodeType="clickEffect">
                                  <p:stCondLst>
                                    <p:cond delay="0"/>
                                  </p:stCondLst>
                                  <p:childTnLst>
                                    <p:animEffect transition="out" filter="fade">
                                      <p:cBhvr>
                                        <p:cTn id="20" dur="500"/>
                                        <p:tgtEl>
                                          <p:spTgt spid="5"/>
                                        </p:tgtEl>
                                      </p:cBhvr>
                                    </p:animEffect>
                                    <p:set>
                                      <p:cBhvr>
                                        <p:cTn id="21" dur="1" fill="hold">
                                          <p:stCondLst>
                                            <p:cond delay="499"/>
                                          </p:stCondLst>
                                        </p:cTn>
                                        <p:tgtEl>
                                          <p:spTgt spid="5"/>
                                        </p:tgtEl>
                                        <p:attrNameLst>
                                          <p:attrName>style.visibility</p:attrName>
                                        </p:attrNameLst>
                                      </p:cBhvr>
                                      <p:to>
                                        <p:strVal val="hidden"/>
                                      </p:to>
                                    </p:set>
                                  </p:childTnLst>
                                </p:cTn>
                              </p:par>
                              <p:par>
                                <p:cTn id="22" presetID="10" presetClass="exit" presetSubtype="0" fill="hold" nodeType="withEffect">
                                  <p:stCondLst>
                                    <p:cond delay="0"/>
                                  </p:stCondLst>
                                  <p:childTnLst>
                                    <p:animEffect transition="out" filter="fade">
                                      <p:cBhvr>
                                        <p:cTn id="23" dur="500"/>
                                        <p:tgtEl>
                                          <p:spTgt spid="18"/>
                                        </p:tgtEl>
                                      </p:cBhvr>
                                    </p:animEffect>
                                    <p:set>
                                      <p:cBhvr>
                                        <p:cTn id="24" dur="1" fill="hold">
                                          <p:stCondLst>
                                            <p:cond delay="499"/>
                                          </p:stCondLst>
                                        </p:cTn>
                                        <p:tgtEl>
                                          <p:spTgt spid="18"/>
                                        </p:tgtEl>
                                        <p:attrNameLst>
                                          <p:attrName>style.visibility</p:attrName>
                                        </p:attrNameLst>
                                      </p:cBhvr>
                                      <p:to>
                                        <p:strVal val="hidden"/>
                                      </p:to>
                                    </p:set>
                                  </p:childTnLst>
                                </p:cTn>
                              </p:par>
                              <p:par>
                                <p:cTn id="25" presetID="10" presetClass="exit" presetSubtype="0" fill="hold" nodeType="withEffect">
                                  <p:stCondLst>
                                    <p:cond delay="0"/>
                                  </p:stCondLst>
                                  <p:childTnLst>
                                    <p:animEffect transition="out" filter="fade">
                                      <p:cBhvr>
                                        <p:cTn id="26" dur="500"/>
                                        <p:tgtEl>
                                          <p:spTgt spid="20"/>
                                        </p:tgtEl>
                                      </p:cBhvr>
                                    </p:animEffect>
                                    <p:set>
                                      <p:cBhvr>
                                        <p:cTn id="27" dur="1" fill="hold">
                                          <p:stCondLst>
                                            <p:cond delay="499"/>
                                          </p:stCondLst>
                                        </p:cTn>
                                        <p:tgtEl>
                                          <p:spTgt spid="20"/>
                                        </p:tgtEl>
                                        <p:attrNameLst>
                                          <p:attrName>style.visibility</p:attrName>
                                        </p:attrNameLst>
                                      </p:cBhvr>
                                      <p:to>
                                        <p:strVal val="hidden"/>
                                      </p:to>
                                    </p:set>
                                  </p:childTnLst>
                                </p:cTn>
                              </p:par>
                            </p:childTnLst>
                          </p:cTn>
                        </p:par>
                        <p:par>
                          <p:cTn id="28" fill="hold">
                            <p:stCondLst>
                              <p:cond delay="500"/>
                            </p:stCondLst>
                            <p:childTnLst>
                              <p:par>
                                <p:cTn id="29" presetID="10" presetClass="entr" presetSubtype="0" fill="hold" nodeType="after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animEffect transition="in" filter="fade">
                                      <p:cBhvr>
                                        <p:cTn id="31" dur="500"/>
                                        <p:tgtEl>
                                          <p:spTgt spid="3">
                                            <p:txEl>
                                              <p:pRg st="2" end="2"/>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3">
                                            <p:txEl>
                                              <p:pRg st="3" end="3"/>
                                            </p:txEl>
                                          </p:spTgt>
                                        </p:tgtEl>
                                        <p:attrNameLst>
                                          <p:attrName>style.visibility</p:attrName>
                                        </p:attrNameLst>
                                      </p:cBhvr>
                                      <p:to>
                                        <p:strVal val="visible"/>
                                      </p:to>
                                    </p:set>
                                    <p:animEffect transition="in" filter="fade">
                                      <p:cBhvr>
                                        <p:cTn id="36" dur="500"/>
                                        <p:tgtEl>
                                          <p:spTgt spid="3">
                                            <p:txEl>
                                              <p:pRg st="3" end="3"/>
                                            </p:txEl>
                                          </p:spTgt>
                                        </p:tgtEl>
                                      </p:cBhvr>
                                    </p:animEffect>
                                  </p:childTnLst>
                                </p:cTn>
                              </p:par>
                              <p:par>
                                <p:cTn id="37" presetID="10" presetClass="entr" presetSubtype="0" fill="hold" nodeType="with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fade">
                                      <p:cBhvr>
                                        <p:cTn id="39" dur="500"/>
                                        <p:tgtEl>
                                          <p:spTgt spid="12"/>
                                        </p:tgtEl>
                                      </p:cBhvr>
                                    </p:animEffect>
                                  </p:childTnLst>
                                </p:cTn>
                              </p:par>
                              <p:par>
                                <p:cTn id="40" presetID="10" presetClass="entr" presetSubtype="0" fill="hold" nodeType="with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fade">
                                      <p:cBhvr>
                                        <p:cTn id="42" dur="500"/>
                                        <p:tgtEl>
                                          <p:spTgt spid="8"/>
                                        </p:tgtEl>
                                      </p:cBhvr>
                                    </p:animEffect>
                                  </p:childTnLst>
                                </p:cTn>
                              </p:par>
                              <p:par>
                                <p:cTn id="43" presetID="10" presetClass="entr" presetSubtype="0" fill="hold" nodeType="withEffect">
                                  <p:stCondLst>
                                    <p:cond delay="0"/>
                                  </p:stCondLst>
                                  <p:childTnLst>
                                    <p:set>
                                      <p:cBhvr>
                                        <p:cTn id="44" dur="1" fill="hold">
                                          <p:stCondLst>
                                            <p:cond delay="0"/>
                                          </p:stCondLst>
                                        </p:cTn>
                                        <p:tgtEl>
                                          <p:spTgt spid="16"/>
                                        </p:tgtEl>
                                        <p:attrNameLst>
                                          <p:attrName>style.visibility</p:attrName>
                                        </p:attrNameLst>
                                      </p:cBhvr>
                                      <p:to>
                                        <p:strVal val="visible"/>
                                      </p:to>
                                    </p:set>
                                    <p:animEffect transition="in" filter="fade">
                                      <p:cBhvr>
                                        <p:cTn id="45"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960000" y="374292"/>
            <a:ext cx="10272000" cy="763600"/>
          </a:xfrm>
        </p:spPr>
        <p:txBody>
          <a:bodyPr/>
          <a:lstStyle/>
          <a:p>
            <a:r>
              <a:rPr lang="pt-BR" dirty="0"/>
              <a:t>TEA – Critério B (DSM-5)</a:t>
            </a:r>
          </a:p>
        </p:txBody>
      </p:sp>
      <p:sp>
        <p:nvSpPr>
          <p:cNvPr id="3" name="Espaço Reservado para Conteúdo 2"/>
          <p:cNvSpPr>
            <a:spLocks noGrp="1"/>
          </p:cNvSpPr>
          <p:nvPr>
            <p:ph type="body" idx="1"/>
          </p:nvPr>
        </p:nvSpPr>
        <p:spPr>
          <a:xfrm>
            <a:off x="885825" y="1394318"/>
            <a:ext cx="10477499" cy="4735600"/>
          </a:xfrm>
        </p:spPr>
        <p:txBody>
          <a:bodyPr>
            <a:normAutofit/>
          </a:bodyPr>
          <a:lstStyle/>
          <a:p>
            <a:r>
              <a:rPr lang="pt-BR" sz="2000" b="1" dirty="0">
                <a:solidFill>
                  <a:srgbClr val="FFC000"/>
                </a:solidFill>
                <a:highlight>
                  <a:srgbClr val="000080"/>
                </a:highlight>
              </a:rPr>
              <a:t>2) Adesão inflexível a rotinas/regras:</a:t>
            </a:r>
            <a:r>
              <a:rPr lang="pt-BR" sz="2000" b="1" dirty="0">
                <a:solidFill>
                  <a:srgbClr val="FFC000"/>
                </a:solidFill>
              </a:rPr>
              <a:t> </a:t>
            </a:r>
            <a:r>
              <a:rPr lang="pt-BR" sz="1800" dirty="0">
                <a:solidFill>
                  <a:schemeClr val="bg1"/>
                </a:solidFill>
              </a:rPr>
              <a:t>Resistência extrema a pequenas mudanças, rigidez quanto a regras</a:t>
            </a:r>
          </a:p>
          <a:p>
            <a:endParaRPr lang="pt-BR" sz="1800" dirty="0">
              <a:solidFill>
                <a:schemeClr val="bg1"/>
              </a:solidFill>
            </a:endParaRPr>
          </a:p>
          <a:p>
            <a:endParaRPr lang="pt-BR" sz="1800" dirty="0">
              <a:solidFill>
                <a:schemeClr val="bg1"/>
              </a:solidFill>
            </a:endParaRPr>
          </a:p>
          <a:p>
            <a:endParaRPr lang="pt-BR" sz="1800" dirty="0">
              <a:solidFill>
                <a:schemeClr val="bg1"/>
              </a:solidFill>
            </a:endParaRPr>
          </a:p>
          <a:p>
            <a:endParaRPr lang="pt-BR" sz="1200" dirty="0"/>
          </a:p>
          <a:p>
            <a:endParaRPr lang="pt-BR" sz="1200" dirty="0"/>
          </a:p>
          <a:p>
            <a:endParaRPr lang="pt-BR" sz="1200" dirty="0"/>
          </a:p>
          <a:p>
            <a:endParaRPr lang="pt-BR" sz="1200" dirty="0"/>
          </a:p>
          <a:p>
            <a:endParaRPr lang="pt-BR" sz="1200" dirty="0"/>
          </a:p>
          <a:p>
            <a:r>
              <a:rPr lang="pt-BR" sz="2000" b="1" dirty="0">
                <a:solidFill>
                  <a:srgbClr val="FFC000"/>
                </a:solidFill>
                <a:highlight>
                  <a:srgbClr val="000080"/>
                </a:highlight>
              </a:rPr>
              <a:t>2) Padrões restritos de comportamento:</a:t>
            </a:r>
            <a:r>
              <a:rPr lang="pt-BR" sz="2000" b="1" dirty="0">
                <a:solidFill>
                  <a:srgbClr val="FFC000"/>
                </a:solidFill>
              </a:rPr>
              <a:t> </a:t>
            </a:r>
            <a:r>
              <a:rPr lang="pt-BR" sz="1800" dirty="0">
                <a:solidFill>
                  <a:schemeClr val="bg1"/>
                </a:solidFill>
              </a:rPr>
              <a:t>comportamentos ritualizados (ex.: perguntas repetitivas, percorrer um mesmo perímetro...)</a:t>
            </a:r>
          </a:p>
          <a:p>
            <a:pPr lvl="1" fontAlgn="ctr"/>
            <a:endParaRPr lang="pt-BR" sz="1800" dirty="0"/>
          </a:p>
        </p:txBody>
      </p:sp>
      <p:pic>
        <p:nvPicPr>
          <p:cNvPr id="10" name="Imagem 9">
            <a:extLst>
              <a:ext uri="{FF2B5EF4-FFF2-40B4-BE49-F238E27FC236}">
                <a16:creationId xmlns:a16="http://schemas.microsoft.com/office/drawing/2014/main" id="{5E917F9C-1505-BCA8-FA6E-F43124B9A0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14500" y="2545468"/>
            <a:ext cx="3387084" cy="1855010"/>
          </a:xfrm>
          <a:prstGeom prst="roundRect">
            <a:avLst>
              <a:gd name="adj" fmla="val 8594"/>
            </a:avLst>
          </a:prstGeom>
          <a:solidFill>
            <a:srgbClr val="FFFFFF">
              <a:shade val="85000"/>
            </a:srgbClr>
          </a:solidFill>
          <a:ln>
            <a:noFill/>
          </a:ln>
          <a:effectLst/>
        </p:spPr>
      </p:pic>
      <p:pic>
        <p:nvPicPr>
          <p:cNvPr id="13" name="Imagem 12">
            <a:extLst>
              <a:ext uri="{FF2B5EF4-FFF2-40B4-BE49-F238E27FC236}">
                <a16:creationId xmlns:a16="http://schemas.microsoft.com/office/drawing/2014/main" id="{7C6AF464-2C21-1044-923B-1146808AD6BD}"/>
              </a:ext>
            </a:extLst>
          </p:cNvPr>
          <p:cNvPicPr>
            <a:picLocks noChangeAspect="1"/>
          </p:cNvPicPr>
          <p:nvPr/>
        </p:nvPicPr>
        <p:blipFill>
          <a:blip r:embed="rId4"/>
          <a:stretch>
            <a:fillRect/>
          </a:stretch>
        </p:blipFill>
        <p:spPr>
          <a:xfrm>
            <a:off x="5783447" y="2579306"/>
            <a:ext cx="2036578" cy="1971615"/>
          </a:xfrm>
          <a:prstGeom prst="roundRect">
            <a:avLst>
              <a:gd name="adj" fmla="val 8594"/>
            </a:avLst>
          </a:prstGeom>
          <a:solidFill>
            <a:srgbClr val="FFFFFF">
              <a:shade val="85000"/>
            </a:srgbClr>
          </a:solidFill>
          <a:ln>
            <a:noFill/>
          </a:ln>
          <a:effectLst/>
        </p:spPr>
      </p:pic>
      <p:pic>
        <p:nvPicPr>
          <p:cNvPr id="15" name="Imagem 14">
            <a:extLst>
              <a:ext uri="{FF2B5EF4-FFF2-40B4-BE49-F238E27FC236}">
                <a16:creationId xmlns:a16="http://schemas.microsoft.com/office/drawing/2014/main" id="{F1A3A99A-6716-E6FF-A27D-69FFDFEE843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21897" y="2549712"/>
            <a:ext cx="2036578" cy="2036578"/>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16259990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960000" y="374292"/>
            <a:ext cx="10272000" cy="763600"/>
          </a:xfrm>
        </p:spPr>
        <p:txBody>
          <a:bodyPr/>
          <a:lstStyle/>
          <a:p>
            <a:r>
              <a:rPr lang="pt-BR" dirty="0"/>
              <a:t>TEA – Critério B (DSM-5)</a:t>
            </a:r>
          </a:p>
        </p:txBody>
      </p:sp>
      <p:sp>
        <p:nvSpPr>
          <p:cNvPr id="3" name="Espaço Reservado para Conteúdo 2"/>
          <p:cNvSpPr>
            <a:spLocks noGrp="1"/>
          </p:cNvSpPr>
          <p:nvPr>
            <p:ph type="body" idx="1"/>
          </p:nvPr>
        </p:nvSpPr>
        <p:spPr>
          <a:xfrm>
            <a:off x="885825" y="1327643"/>
            <a:ext cx="10477499" cy="4735600"/>
          </a:xfrm>
        </p:spPr>
        <p:txBody>
          <a:bodyPr>
            <a:normAutofit/>
          </a:bodyPr>
          <a:lstStyle/>
          <a:p>
            <a:pPr algn="just"/>
            <a:r>
              <a:rPr lang="pt-BR" sz="2000" b="1" dirty="0">
                <a:solidFill>
                  <a:srgbClr val="FFC000"/>
                </a:solidFill>
                <a:highlight>
                  <a:srgbClr val="000080"/>
                </a:highlight>
              </a:rPr>
              <a:t>3) Interesses fixos, restritos e anormalmente intensos:</a:t>
            </a:r>
            <a:r>
              <a:rPr lang="pt-BR" sz="2000" b="1" dirty="0">
                <a:solidFill>
                  <a:srgbClr val="FFC000"/>
                </a:solidFill>
              </a:rPr>
              <a:t> </a:t>
            </a:r>
            <a:r>
              <a:rPr lang="pt-BR" sz="1800" dirty="0">
                <a:solidFill>
                  <a:schemeClr val="bg1"/>
                </a:solidFill>
              </a:rPr>
              <a:t>Conhecimento excessivamente aprofundado/específico, dificuldade em falar de outros tópicos, angústia quando interrompidos</a:t>
            </a:r>
          </a:p>
          <a:p>
            <a:pPr marL="186262" indent="0">
              <a:buNone/>
            </a:pPr>
            <a:endParaRPr lang="pt-BR" sz="1800" dirty="0">
              <a:solidFill>
                <a:schemeClr val="bg1"/>
              </a:solidFill>
            </a:endParaRPr>
          </a:p>
        </p:txBody>
      </p:sp>
      <p:pic>
        <p:nvPicPr>
          <p:cNvPr id="5" name="Imagem 4">
            <a:extLst>
              <a:ext uri="{FF2B5EF4-FFF2-40B4-BE49-F238E27FC236}">
                <a16:creationId xmlns:a16="http://schemas.microsoft.com/office/drawing/2014/main" id="{6802CD09-71DA-7368-061C-B29DE5EA78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75414" y="2942949"/>
            <a:ext cx="2719185" cy="1609238"/>
          </a:xfrm>
          <a:prstGeom prst="roundRect">
            <a:avLst>
              <a:gd name="adj" fmla="val 8594"/>
            </a:avLst>
          </a:prstGeom>
          <a:solidFill>
            <a:srgbClr val="FFFFFF">
              <a:shade val="85000"/>
            </a:srgbClr>
          </a:solidFill>
          <a:ln>
            <a:noFill/>
          </a:ln>
          <a:effectLst/>
        </p:spPr>
      </p:pic>
      <p:pic>
        <p:nvPicPr>
          <p:cNvPr id="11" name="Imagem 10">
            <a:extLst>
              <a:ext uri="{FF2B5EF4-FFF2-40B4-BE49-F238E27FC236}">
                <a16:creationId xmlns:a16="http://schemas.microsoft.com/office/drawing/2014/main" id="{70DBE23B-5584-60EF-4A75-0BBCCA57B67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10351" y="4740633"/>
            <a:ext cx="2841818" cy="1812790"/>
          </a:xfrm>
          <a:prstGeom prst="roundRect">
            <a:avLst>
              <a:gd name="adj" fmla="val 8594"/>
            </a:avLst>
          </a:prstGeom>
          <a:solidFill>
            <a:srgbClr val="FFFFFF">
              <a:shade val="85000"/>
            </a:srgbClr>
          </a:solidFill>
          <a:ln>
            <a:noFill/>
          </a:ln>
          <a:effectLst/>
        </p:spPr>
      </p:pic>
      <p:pic>
        <p:nvPicPr>
          <p:cNvPr id="17" name="Imagem 16">
            <a:extLst>
              <a:ext uri="{FF2B5EF4-FFF2-40B4-BE49-F238E27FC236}">
                <a16:creationId xmlns:a16="http://schemas.microsoft.com/office/drawing/2014/main" id="{7EEEC18A-53C3-62A7-8222-D4D60D8627D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13038" y="2916886"/>
            <a:ext cx="2841818" cy="1609238"/>
          </a:xfrm>
          <a:prstGeom prst="roundRect">
            <a:avLst>
              <a:gd name="adj" fmla="val 8594"/>
            </a:avLst>
          </a:prstGeom>
          <a:solidFill>
            <a:srgbClr val="FFFFFF">
              <a:shade val="85000"/>
            </a:srgbClr>
          </a:solidFill>
          <a:ln>
            <a:noFill/>
          </a:ln>
          <a:effectLst/>
        </p:spPr>
      </p:pic>
      <p:pic>
        <p:nvPicPr>
          <p:cNvPr id="19" name="Imagem 18">
            <a:extLst>
              <a:ext uri="{FF2B5EF4-FFF2-40B4-BE49-F238E27FC236}">
                <a16:creationId xmlns:a16="http://schemas.microsoft.com/office/drawing/2014/main" id="{07C8F121-1006-AB06-0DE9-B2C8BCE7EE4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057796" y="2890824"/>
            <a:ext cx="2492045" cy="1661363"/>
          </a:xfrm>
          <a:prstGeom prst="roundRect">
            <a:avLst>
              <a:gd name="adj" fmla="val 8594"/>
            </a:avLst>
          </a:prstGeom>
          <a:solidFill>
            <a:srgbClr val="FFFFFF">
              <a:shade val="85000"/>
            </a:srgbClr>
          </a:solidFill>
          <a:ln>
            <a:noFill/>
          </a:ln>
          <a:effectLst/>
        </p:spPr>
      </p:pic>
      <p:pic>
        <p:nvPicPr>
          <p:cNvPr id="4" name="Imagem 3" descr="Pathways.org | Activities for Baby Using Everyday Household Items">
            <a:extLst>
              <a:ext uri="{FF2B5EF4-FFF2-40B4-BE49-F238E27FC236}">
                <a16:creationId xmlns:a16="http://schemas.microsoft.com/office/drawing/2014/main" id="{B7302E55-B37E-6453-E6C3-EC6E61BEA3FB}"/>
              </a:ext>
            </a:extLst>
          </p:cNvPr>
          <p:cNvPicPr>
            <a:picLocks noChangeAspect="1"/>
          </p:cNvPicPr>
          <p:nvPr/>
        </p:nvPicPr>
        <p:blipFill>
          <a:blip r:embed="rId7"/>
          <a:stretch>
            <a:fillRect/>
          </a:stretch>
        </p:blipFill>
        <p:spPr>
          <a:xfrm>
            <a:off x="3568521" y="4744166"/>
            <a:ext cx="2692778" cy="1809257"/>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26700339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960000" y="374292"/>
            <a:ext cx="10272000" cy="763600"/>
          </a:xfrm>
        </p:spPr>
        <p:txBody>
          <a:bodyPr/>
          <a:lstStyle/>
          <a:p>
            <a:r>
              <a:rPr lang="pt-BR" dirty="0"/>
              <a:t>TEA – Critério B (DSM-5)</a:t>
            </a:r>
          </a:p>
        </p:txBody>
      </p:sp>
      <p:sp>
        <p:nvSpPr>
          <p:cNvPr id="3" name="Espaço Reservado para Conteúdo 2"/>
          <p:cNvSpPr>
            <a:spLocks noGrp="1"/>
          </p:cNvSpPr>
          <p:nvPr>
            <p:ph type="body" idx="1"/>
          </p:nvPr>
        </p:nvSpPr>
        <p:spPr>
          <a:xfrm>
            <a:off x="885825" y="1327643"/>
            <a:ext cx="10477499" cy="4735600"/>
          </a:xfrm>
        </p:spPr>
        <p:txBody>
          <a:bodyPr>
            <a:normAutofit/>
          </a:bodyPr>
          <a:lstStyle/>
          <a:p>
            <a:pPr algn="just"/>
            <a:r>
              <a:rPr lang="pt-BR" sz="2000" b="1" dirty="0">
                <a:solidFill>
                  <a:srgbClr val="FFC000"/>
                </a:solidFill>
                <a:highlight>
                  <a:srgbClr val="000080"/>
                </a:highlight>
              </a:rPr>
              <a:t>4) Hiper/</a:t>
            </a:r>
            <a:r>
              <a:rPr lang="pt-BR" sz="2000" b="1" dirty="0" err="1">
                <a:solidFill>
                  <a:srgbClr val="FFC000"/>
                </a:solidFill>
                <a:highlight>
                  <a:srgbClr val="000080"/>
                </a:highlight>
              </a:rPr>
              <a:t>hiporreatividade</a:t>
            </a:r>
            <a:r>
              <a:rPr lang="pt-BR" sz="2000" b="1" dirty="0">
                <a:solidFill>
                  <a:srgbClr val="FFC000"/>
                </a:solidFill>
                <a:highlight>
                  <a:srgbClr val="000080"/>
                </a:highlight>
              </a:rPr>
              <a:t> a estímulos sensoriais:</a:t>
            </a:r>
            <a:r>
              <a:rPr lang="pt-BR" sz="2000" dirty="0">
                <a:solidFill>
                  <a:schemeClr val="bg1"/>
                </a:solidFill>
              </a:rPr>
              <a:t> Sons, texturas...</a:t>
            </a:r>
            <a:endParaRPr lang="pt-BR" sz="2000" b="1" dirty="0">
              <a:solidFill>
                <a:srgbClr val="FFC000"/>
              </a:solidFill>
              <a:highlight>
                <a:srgbClr val="000080"/>
              </a:highlight>
            </a:endParaRPr>
          </a:p>
          <a:p>
            <a:pPr algn="just"/>
            <a:endParaRPr lang="pt-BR" sz="2000" b="1" dirty="0">
              <a:solidFill>
                <a:srgbClr val="FFC000"/>
              </a:solidFill>
              <a:highlight>
                <a:srgbClr val="000080"/>
              </a:highlight>
            </a:endParaRPr>
          </a:p>
          <a:p>
            <a:pPr algn="just"/>
            <a:endParaRPr lang="pt-BR" sz="2000" b="1" dirty="0">
              <a:solidFill>
                <a:srgbClr val="FFC000"/>
              </a:solidFill>
              <a:highlight>
                <a:srgbClr val="000080"/>
              </a:highlight>
            </a:endParaRPr>
          </a:p>
          <a:p>
            <a:pPr algn="just"/>
            <a:endParaRPr lang="pt-BR" sz="2000" b="1" dirty="0">
              <a:solidFill>
                <a:srgbClr val="FFC000"/>
              </a:solidFill>
              <a:highlight>
                <a:srgbClr val="000080"/>
              </a:highlight>
            </a:endParaRPr>
          </a:p>
          <a:p>
            <a:pPr algn="just"/>
            <a:endParaRPr lang="pt-BR" sz="2000" b="1" dirty="0">
              <a:solidFill>
                <a:srgbClr val="FFC000"/>
              </a:solidFill>
              <a:highlight>
                <a:srgbClr val="000080"/>
              </a:highlight>
            </a:endParaRPr>
          </a:p>
          <a:p>
            <a:pPr algn="just"/>
            <a:endParaRPr lang="pt-BR" b="1" dirty="0">
              <a:solidFill>
                <a:srgbClr val="FFC000"/>
              </a:solidFill>
              <a:highlight>
                <a:srgbClr val="000080"/>
              </a:highlight>
            </a:endParaRPr>
          </a:p>
          <a:p>
            <a:pPr algn="just"/>
            <a:r>
              <a:rPr lang="pt-BR" sz="2000" b="1" dirty="0">
                <a:solidFill>
                  <a:srgbClr val="FFC000"/>
                </a:solidFill>
                <a:highlight>
                  <a:srgbClr val="000080"/>
                </a:highlight>
              </a:rPr>
              <a:t>4) Interesse incomum por aspectos sensoriais do ambiente:</a:t>
            </a:r>
            <a:endParaRPr lang="pt-BR" sz="1800" dirty="0">
              <a:solidFill>
                <a:schemeClr val="bg1"/>
              </a:solidFill>
            </a:endParaRPr>
          </a:p>
        </p:txBody>
      </p:sp>
      <p:pic>
        <p:nvPicPr>
          <p:cNvPr id="6" name="Imagem 5">
            <a:extLst>
              <a:ext uri="{FF2B5EF4-FFF2-40B4-BE49-F238E27FC236}">
                <a16:creationId xmlns:a16="http://schemas.microsoft.com/office/drawing/2014/main" id="{17D071B5-D410-268D-3E27-DA5884F5FC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45059" y="2205752"/>
            <a:ext cx="2200297" cy="1617218"/>
          </a:xfrm>
          <a:prstGeom prst="roundRect">
            <a:avLst>
              <a:gd name="adj" fmla="val 8594"/>
            </a:avLst>
          </a:prstGeom>
          <a:solidFill>
            <a:srgbClr val="FFFFFF">
              <a:shade val="85000"/>
            </a:srgbClr>
          </a:solidFill>
          <a:ln>
            <a:noFill/>
          </a:ln>
          <a:effectLst/>
        </p:spPr>
      </p:pic>
      <p:pic>
        <p:nvPicPr>
          <p:cNvPr id="8" name="Imagem 7">
            <a:extLst>
              <a:ext uri="{FF2B5EF4-FFF2-40B4-BE49-F238E27FC236}">
                <a16:creationId xmlns:a16="http://schemas.microsoft.com/office/drawing/2014/main" id="{A7D234E2-9DED-C6BF-1DD6-D2B11304EBC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44283" y="2206839"/>
            <a:ext cx="2936921" cy="1652018"/>
          </a:xfrm>
          <a:prstGeom prst="roundRect">
            <a:avLst>
              <a:gd name="adj" fmla="val 8594"/>
            </a:avLst>
          </a:prstGeom>
          <a:solidFill>
            <a:srgbClr val="FFFFFF">
              <a:shade val="85000"/>
            </a:srgbClr>
          </a:solidFill>
          <a:ln>
            <a:noFill/>
          </a:ln>
          <a:effectLst/>
        </p:spPr>
      </p:pic>
      <p:pic>
        <p:nvPicPr>
          <p:cNvPr id="13" name="Imagem 12">
            <a:extLst>
              <a:ext uri="{FF2B5EF4-FFF2-40B4-BE49-F238E27FC236}">
                <a16:creationId xmlns:a16="http://schemas.microsoft.com/office/drawing/2014/main" id="{759CC9C8-7804-E002-7555-4CDC86B4F16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80131" y="2002290"/>
            <a:ext cx="1312883" cy="1979221"/>
          </a:xfrm>
          <a:prstGeom prst="roundRect">
            <a:avLst>
              <a:gd name="adj" fmla="val 8594"/>
            </a:avLst>
          </a:prstGeom>
          <a:solidFill>
            <a:srgbClr val="FFFFFF">
              <a:shade val="85000"/>
            </a:srgbClr>
          </a:solidFill>
          <a:ln>
            <a:noFill/>
          </a:ln>
          <a:effectLst/>
        </p:spPr>
      </p:pic>
      <p:pic>
        <p:nvPicPr>
          <p:cNvPr id="15" name="Imagem 14">
            <a:extLst>
              <a:ext uri="{FF2B5EF4-FFF2-40B4-BE49-F238E27FC236}">
                <a16:creationId xmlns:a16="http://schemas.microsoft.com/office/drawing/2014/main" id="{7C84412E-919F-EA49-C956-07818E97FF9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991941" y="2002290"/>
            <a:ext cx="1946994" cy="1946994"/>
          </a:xfrm>
          <a:prstGeom prst="roundRect">
            <a:avLst>
              <a:gd name="adj" fmla="val 8594"/>
            </a:avLst>
          </a:prstGeom>
          <a:solidFill>
            <a:srgbClr val="FFFFFF">
              <a:shade val="85000"/>
            </a:srgbClr>
          </a:solidFill>
          <a:ln>
            <a:noFill/>
          </a:ln>
          <a:effectLst/>
        </p:spPr>
      </p:pic>
      <p:pic>
        <p:nvPicPr>
          <p:cNvPr id="18" name="Imagem 17">
            <a:extLst>
              <a:ext uri="{FF2B5EF4-FFF2-40B4-BE49-F238E27FC236}">
                <a16:creationId xmlns:a16="http://schemas.microsoft.com/office/drawing/2014/main" id="{50C7C646-EF77-9F18-6CFE-1DA5BCD8C6F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025389" y="4919210"/>
            <a:ext cx="2876987" cy="1618305"/>
          </a:xfrm>
          <a:prstGeom prst="roundRect">
            <a:avLst>
              <a:gd name="adj" fmla="val 8594"/>
            </a:avLst>
          </a:prstGeom>
          <a:solidFill>
            <a:srgbClr val="FFFFFF">
              <a:shade val="85000"/>
            </a:srgbClr>
          </a:solidFill>
          <a:ln>
            <a:noFill/>
          </a:ln>
          <a:effectLst/>
        </p:spPr>
      </p:pic>
      <p:pic>
        <p:nvPicPr>
          <p:cNvPr id="4" name="Imagem 3" descr="Things that Spin Science Center Activity - PreKinders Preschool Activities">
            <a:extLst>
              <a:ext uri="{FF2B5EF4-FFF2-40B4-BE49-F238E27FC236}">
                <a16:creationId xmlns:a16="http://schemas.microsoft.com/office/drawing/2014/main" id="{9C81219C-B931-9511-CA98-3C281714844C}"/>
              </a:ext>
            </a:extLst>
          </p:cNvPr>
          <p:cNvPicPr>
            <a:picLocks noChangeAspect="1"/>
          </p:cNvPicPr>
          <p:nvPr/>
        </p:nvPicPr>
        <p:blipFill>
          <a:blip r:embed="rId8"/>
          <a:stretch>
            <a:fillRect/>
          </a:stretch>
        </p:blipFill>
        <p:spPr>
          <a:xfrm>
            <a:off x="6477000" y="4917634"/>
            <a:ext cx="2514941" cy="1678151"/>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21585206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a:t>TEA – Diagnóstico (DSM-5)</a:t>
            </a:r>
          </a:p>
        </p:txBody>
      </p:sp>
      <p:sp>
        <p:nvSpPr>
          <p:cNvPr id="3" name="Espaço Reservado para Conteúdo 2"/>
          <p:cNvSpPr>
            <a:spLocks noGrp="1"/>
          </p:cNvSpPr>
          <p:nvPr>
            <p:ph type="body" idx="1"/>
          </p:nvPr>
        </p:nvSpPr>
        <p:spPr/>
        <p:txBody>
          <a:bodyPr>
            <a:normAutofit/>
          </a:bodyPr>
          <a:lstStyle/>
          <a:p>
            <a:r>
              <a:rPr lang="pt-BR" b="1" dirty="0">
                <a:solidFill>
                  <a:srgbClr val="FFC000"/>
                </a:solidFill>
                <a:highlight>
                  <a:srgbClr val="000080"/>
                </a:highlight>
              </a:rPr>
              <a:t>Critério C:</a:t>
            </a:r>
            <a:r>
              <a:rPr lang="pt-BR" dirty="0">
                <a:solidFill>
                  <a:srgbClr val="FFC000"/>
                </a:solidFill>
              </a:rPr>
              <a:t> </a:t>
            </a:r>
            <a:r>
              <a:rPr lang="pt-BR" dirty="0"/>
              <a:t>os sintomas devem estar presentes precocemente no desenvolvimento (mas podem não ser plenamente manifestos no início)</a:t>
            </a:r>
          </a:p>
          <a:p>
            <a:endParaRPr lang="pt-BR" dirty="0"/>
          </a:p>
          <a:p>
            <a:r>
              <a:rPr lang="pt-BR" b="1" dirty="0">
                <a:solidFill>
                  <a:srgbClr val="FFC000"/>
                </a:solidFill>
                <a:highlight>
                  <a:srgbClr val="000080"/>
                </a:highlight>
              </a:rPr>
              <a:t>Critério D:</a:t>
            </a:r>
            <a:r>
              <a:rPr lang="pt-BR" dirty="0">
                <a:solidFill>
                  <a:srgbClr val="FFC000"/>
                </a:solidFill>
              </a:rPr>
              <a:t> </a:t>
            </a:r>
            <a:r>
              <a:rPr lang="pt-BR" dirty="0"/>
              <a:t>prejuízo funcional significativo</a:t>
            </a:r>
          </a:p>
          <a:p>
            <a:endParaRPr lang="pt-BR" dirty="0"/>
          </a:p>
          <a:p>
            <a:r>
              <a:rPr lang="pt-BR" b="1" dirty="0">
                <a:solidFill>
                  <a:srgbClr val="FFC000"/>
                </a:solidFill>
                <a:highlight>
                  <a:srgbClr val="000080"/>
                </a:highlight>
              </a:rPr>
              <a:t>Critério E:</a:t>
            </a:r>
            <a:r>
              <a:rPr lang="pt-BR" dirty="0">
                <a:solidFill>
                  <a:srgbClr val="FFC000"/>
                </a:solidFill>
              </a:rPr>
              <a:t> </a:t>
            </a:r>
            <a:r>
              <a:rPr lang="pt-BR" dirty="0"/>
              <a:t>não é mais bem explicado por deficiência intelectual</a:t>
            </a:r>
          </a:p>
        </p:txBody>
      </p:sp>
    </p:spTree>
    <p:extLst>
      <p:ext uri="{BB962C8B-B14F-4D97-AF65-F5344CB8AC3E}">
        <p14:creationId xmlns:p14="http://schemas.microsoft.com/office/powerpoint/2010/main" val="33364235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a:t>DSM-5</a:t>
            </a:r>
          </a:p>
        </p:txBody>
      </p:sp>
      <p:sp>
        <p:nvSpPr>
          <p:cNvPr id="3" name="Espaço Reservado para Conteúdo 2"/>
          <p:cNvSpPr>
            <a:spLocks noGrp="1"/>
          </p:cNvSpPr>
          <p:nvPr>
            <p:ph type="body" idx="1"/>
          </p:nvPr>
        </p:nvSpPr>
        <p:spPr>
          <a:xfrm>
            <a:off x="960000" y="1356967"/>
            <a:ext cx="10272000" cy="4735600"/>
          </a:xfrm>
        </p:spPr>
        <p:txBody>
          <a:bodyPr>
            <a:normAutofit fontScale="92500" lnSpcReduction="20000"/>
          </a:bodyPr>
          <a:lstStyle/>
          <a:p>
            <a:pPr algn="just"/>
            <a:r>
              <a:rPr lang="pt-BR" dirty="0"/>
              <a:t>Níveis de gravidade / necessidade de suporte</a:t>
            </a:r>
          </a:p>
          <a:p>
            <a:pPr algn="just"/>
            <a:endParaRPr lang="pt-BR" sz="1100" dirty="0"/>
          </a:p>
          <a:p>
            <a:pPr lvl="1" algn="just"/>
            <a:r>
              <a:rPr lang="pt-BR" b="1" dirty="0">
                <a:solidFill>
                  <a:srgbClr val="FFC000"/>
                </a:solidFill>
                <a:highlight>
                  <a:srgbClr val="000080"/>
                </a:highlight>
              </a:rPr>
              <a:t>Nível 1:</a:t>
            </a:r>
            <a:r>
              <a:rPr lang="pt-BR" dirty="0"/>
              <a:t> requer suporte (dificuldade para iniciar interações sociais e fazer amizades, inflexibilidade causa interferência no funcionamento)</a:t>
            </a:r>
          </a:p>
          <a:p>
            <a:pPr lvl="1" algn="just"/>
            <a:endParaRPr lang="pt-BR" dirty="0"/>
          </a:p>
          <a:p>
            <a:pPr lvl="1" algn="just"/>
            <a:r>
              <a:rPr lang="pt-BR" b="1" dirty="0">
                <a:solidFill>
                  <a:srgbClr val="FFC000"/>
                </a:solidFill>
                <a:highlight>
                  <a:srgbClr val="000080"/>
                </a:highlight>
              </a:rPr>
              <a:t>Nível 2:</a:t>
            </a:r>
            <a:r>
              <a:rPr lang="pt-BR" dirty="0"/>
              <a:t> requer suporte substancial (déficits acentuados de comunicação: iniciação limitada da interação e resposta anormal a interações que partem dos outros. Inflexibilidade e comportamentos repetitivos são frequentes)</a:t>
            </a:r>
          </a:p>
          <a:p>
            <a:pPr lvl="1" algn="just"/>
            <a:endParaRPr lang="pt-BR" dirty="0"/>
          </a:p>
          <a:p>
            <a:pPr lvl="1" algn="just"/>
            <a:r>
              <a:rPr lang="pt-BR" b="1" dirty="0">
                <a:solidFill>
                  <a:srgbClr val="FFC000"/>
                </a:solidFill>
                <a:highlight>
                  <a:srgbClr val="000080"/>
                </a:highlight>
              </a:rPr>
              <a:t>Nível 3:</a:t>
            </a:r>
            <a:r>
              <a:rPr lang="pt-BR" dirty="0"/>
              <a:t> requer apoio muito substancial (déficits severos de comunicação causam grave prejuízo do funcionamento, interação muito limitada, extrema dificuldade em lidar com mudanças)</a:t>
            </a:r>
          </a:p>
        </p:txBody>
      </p:sp>
    </p:spTree>
    <p:extLst>
      <p:ext uri="{BB962C8B-B14F-4D97-AF65-F5344CB8AC3E}">
        <p14:creationId xmlns:p14="http://schemas.microsoft.com/office/powerpoint/2010/main" val="366112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fade">
                                      <p:cBhvr>
                                        <p:cTn id="7" dur="500"/>
                                        <p:tgtEl>
                                          <p:spTgt spid="3">
                                            <p:txEl>
                                              <p:pRg st="4" end="4"/>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6" end="6"/>
                                            </p:txEl>
                                          </p:spTgt>
                                        </p:tgtEl>
                                        <p:attrNameLst>
                                          <p:attrName>style.visibility</p:attrName>
                                        </p:attrNameLst>
                                      </p:cBhvr>
                                      <p:to>
                                        <p:strVal val="visible"/>
                                      </p:to>
                                    </p:set>
                                    <p:animEffect transition="in" filter="fade">
                                      <p:cBhvr>
                                        <p:cTn id="1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a:t>Detecção precoce</a:t>
            </a:r>
          </a:p>
        </p:txBody>
      </p:sp>
      <p:sp>
        <p:nvSpPr>
          <p:cNvPr id="3" name="Espaço Reservado para Conteúdo 2"/>
          <p:cNvSpPr>
            <a:spLocks noGrp="1"/>
          </p:cNvSpPr>
          <p:nvPr>
            <p:ph type="body" idx="1"/>
          </p:nvPr>
        </p:nvSpPr>
        <p:spPr>
          <a:xfrm>
            <a:off x="960000" y="1403133"/>
            <a:ext cx="10272000" cy="4735600"/>
          </a:xfrm>
        </p:spPr>
        <p:txBody>
          <a:bodyPr>
            <a:normAutofit/>
          </a:bodyPr>
          <a:lstStyle/>
          <a:p>
            <a:pPr lvl="1"/>
            <a:endParaRPr lang="pt-BR" sz="900" dirty="0"/>
          </a:p>
          <a:p>
            <a:r>
              <a:rPr lang="pt-BR" b="1" dirty="0"/>
              <a:t>0-6 meses: </a:t>
            </a:r>
            <a:r>
              <a:rPr lang="pt-BR" dirty="0"/>
              <a:t>atraso inespecífico no DNPM (ou normal)</a:t>
            </a:r>
          </a:p>
          <a:p>
            <a:endParaRPr lang="pt-BR" dirty="0"/>
          </a:p>
          <a:p>
            <a:r>
              <a:rPr lang="pt-BR" b="1" dirty="0"/>
              <a:t>6-12 meses: </a:t>
            </a:r>
            <a:r>
              <a:rPr lang="pt-BR" dirty="0"/>
              <a:t>déficits de interação social tornam-se aparentes</a:t>
            </a:r>
          </a:p>
          <a:p>
            <a:endParaRPr lang="pt-BR" dirty="0"/>
          </a:p>
          <a:p>
            <a:r>
              <a:rPr lang="pt-BR" b="1" dirty="0"/>
              <a:t>2 anos:</a:t>
            </a:r>
            <a:r>
              <a:rPr lang="pt-BR" dirty="0"/>
              <a:t> problemas claros na comunicação social, brincadeiras, linguagem, cognição.</a:t>
            </a:r>
          </a:p>
          <a:p>
            <a:pPr lvl="1"/>
            <a:r>
              <a:rPr lang="pt-BR" dirty="0"/>
              <a:t>Pico de novos sintomas que facilitam reconhecimento</a:t>
            </a:r>
          </a:p>
        </p:txBody>
      </p:sp>
    </p:spTree>
    <p:extLst>
      <p:ext uri="{BB962C8B-B14F-4D97-AF65-F5344CB8AC3E}">
        <p14:creationId xmlns:p14="http://schemas.microsoft.com/office/powerpoint/2010/main" val="42923123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a:extLst>
              <a:ext uri="{FF2B5EF4-FFF2-40B4-BE49-F238E27FC236}">
                <a16:creationId xmlns:a16="http://schemas.microsoft.com/office/drawing/2014/main" id="{0C50C207-AE97-5598-CD71-F5C400C1E1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17238" y="406400"/>
            <a:ext cx="4948506" cy="6045200"/>
          </a:xfrm>
          <a:prstGeom prst="rect">
            <a:avLst/>
          </a:prstGeom>
        </p:spPr>
      </p:pic>
      <p:sp>
        <p:nvSpPr>
          <p:cNvPr id="6" name="Retângulo 5">
            <a:extLst>
              <a:ext uri="{FF2B5EF4-FFF2-40B4-BE49-F238E27FC236}">
                <a16:creationId xmlns:a16="http://schemas.microsoft.com/office/drawing/2014/main" id="{AB7BEB28-F90C-0B78-E27B-3A7864DF38CD}"/>
              </a:ext>
            </a:extLst>
          </p:cNvPr>
          <p:cNvSpPr/>
          <p:nvPr/>
        </p:nvSpPr>
        <p:spPr>
          <a:xfrm>
            <a:off x="1262743" y="406400"/>
            <a:ext cx="4833254" cy="1713660"/>
          </a:xfrm>
          <a:prstGeom prst="rect">
            <a:avLst/>
          </a:prstGeom>
          <a:solidFill>
            <a:schemeClr val="tx2"/>
          </a:solidFill>
        </p:spPr>
        <p:style>
          <a:lnRef idx="1">
            <a:schemeClr val="accent3"/>
          </a:lnRef>
          <a:fillRef idx="3">
            <a:schemeClr val="accent3"/>
          </a:fillRef>
          <a:effectRef idx="2">
            <a:schemeClr val="accent3"/>
          </a:effectRef>
          <a:fontRef idx="minor">
            <a:schemeClr val="lt1"/>
          </a:fontRef>
        </p:style>
        <p:txBody>
          <a:bodyPr rtlCol="0" anchor="ctr"/>
          <a:lstStyle/>
          <a:p>
            <a:pPr algn="ctr"/>
            <a:r>
              <a:rPr lang="pt-BR" sz="2400" dirty="0">
                <a:solidFill>
                  <a:schemeClr val="bg1"/>
                </a:solidFill>
                <a:latin typeface="Figtree" pitchFamily="2" charset="0"/>
              </a:rPr>
              <a:t>M-CHAT (escala para rastreio de autismo: 18-24 meses)</a:t>
            </a:r>
          </a:p>
        </p:txBody>
      </p:sp>
      <p:sp>
        <p:nvSpPr>
          <p:cNvPr id="3" name="Retângulo 2">
            <a:extLst>
              <a:ext uri="{FF2B5EF4-FFF2-40B4-BE49-F238E27FC236}">
                <a16:creationId xmlns:a16="http://schemas.microsoft.com/office/drawing/2014/main" id="{37DBEA12-4DC1-9218-1DF8-090F299454A3}"/>
              </a:ext>
            </a:extLst>
          </p:cNvPr>
          <p:cNvSpPr/>
          <p:nvPr/>
        </p:nvSpPr>
        <p:spPr>
          <a:xfrm>
            <a:off x="1262742" y="2507942"/>
            <a:ext cx="4833255" cy="1045069"/>
          </a:xfrm>
          <a:prstGeom prst="rect">
            <a:avLst/>
          </a:prstGeom>
          <a:solidFill>
            <a:srgbClr val="FFF9E7"/>
          </a:solidFill>
        </p:spPr>
        <p:style>
          <a:lnRef idx="1">
            <a:schemeClr val="accent3"/>
          </a:lnRef>
          <a:fillRef idx="3">
            <a:schemeClr val="accent3"/>
          </a:fillRef>
          <a:effectRef idx="2">
            <a:schemeClr val="accent3"/>
          </a:effectRef>
          <a:fontRef idx="minor">
            <a:schemeClr val="lt1"/>
          </a:fontRef>
        </p:style>
        <p:txBody>
          <a:bodyPr rtlCol="0" anchor="ctr"/>
          <a:lstStyle/>
          <a:p>
            <a:pPr algn="ctr"/>
            <a:r>
              <a:rPr lang="pt-BR" sz="2000" b="1" dirty="0">
                <a:solidFill>
                  <a:schemeClr val="bg1"/>
                </a:solidFill>
                <a:latin typeface="Figtree" pitchFamily="2" charset="0"/>
              </a:rPr>
              <a:t>0-2 pontos: </a:t>
            </a:r>
            <a:r>
              <a:rPr lang="pt-BR" sz="2000" dirty="0">
                <a:solidFill>
                  <a:schemeClr val="bg1"/>
                </a:solidFill>
                <a:latin typeface="Figtree" pitchFamily="2" charset="0"/>
              </a:rPr>
              <a:t>risco baixo, não aprofundar investigação</a:t>
            </a:r>
          </a:p>
        </p:txBody>
      </p:sp>
      <p:sp>
        <p:nvSpPr>
          <p:cNvPr id="7" name="Retângulo 6">
            <a:extLst>
              <a:ext uri="{FF2B5EF4-FFF2-40B4-BE49-F238E27FC236}">
                <a16:creationId xmlns:a16="http://schemas.microsoft.com/office/drawing/2014/main" id="{58BB7B53-0401-1F47-BF38-6C63A81EEF66}"/>
              </a:ext>
            </a:extLst>
          </p:cNvPr>
          <p:cNvSpPr/>
          <p:nvPr/>
        </p:nvSpPr>
        <p:spPr>
          <a:xfrm>
            <a:off x="1262743" y="3692872"/>
            <a:ext cx="4833256" cy="1045069"/>
          </a:xfrm>
          <a:prstGeom prst="rect">
            <a:avLst/>
          </a:prstGeom>
          <a:solidFill>
            <a:srgbClr val="FFF9E7"/>
          </a:solidFill>
        </p:spPr>
        <p:style>
          <a:lnRef idx="1">
            <a:schemeClr val="accent3"/>
          </a:lnRef>
          <a:fillRef idx="3">
            <a:schemeClr val="accent3"/>
          </a:fillRef>
          <a:effectRef idx="2">
            <a:schemeClr val="accent3"/>
          </a:effectRef>
          <a:fontRef idx="minor">
            <a:schemeClr val="lt1"/>
          </a:fontRef>
        </p:style>
        <p:txBody>
          <a:bodyPr rtlCol="0" anchor="ctr"/>
          <a:lstStyle/>
          <a:p>
            <a:pPr algn="ctr"/>
            <a:r>
              <a:rPr lang="pt-BR" sz="2000" b="1" dirty="0">
                <a:solidFill>
                  <a:schemeClr val="bg1"/>
                </a:solidFill>
                <a:latin typeface="Figtree" pitchFamily="2" charset="0"/>
              </a:rPr>
              <a:t>3-6 pontos: </a:t>
            </a:r>
            <a:r>
              <a:rPr lang="pt-BR" sz="2000" dirty="0">
                <a:solidFill>
                  <a:schemeClr val="bg1"/>
                </a:solidFill>
                <a:latin typeface="Figtree" pitchFamily="2" charset="0"/>
              </a:rPr>
              <a:t>risco moderado, encaminhar ao especialista</a:t>
            </a:r>
          </a:p>
        </p:txBody>
      </p:sp>
      <p:sp>
        <p:nvSpPr>
          <p:cNvPr id="9" name="Retângulo 8">
            <a:extLst>
              <a:ext uri="{FF2B5EF4-FFF2-40B4-BE49-F238E27FC236}">
                <a16:creationId xmlns:a16="http://schemas.microsoft.com/office/drawing/2014/main" id="{510F75B5-5B5D-8FB3-F2DB-EA9E42C3BCD7}"/>
              </a:ext>
            </a:extLst>
          </p:cNvPr>
          <p:cNvSpPr/>
          <p:nvPr/>
        </p:nvSpPr>
        <p:spPr>
          <a:xfrm>
            <a:off x="1262742" y="4877802"/>
            <a:ext cx="4833257" cy="1307098"/>
          </a:xfrm>
          <a:prstGeom prst="rect">
            <a:avLst/>
          </a:prstGeom>
          <a:solidFill>
            <a:srgbClr val="FFF9E7"/>
          </a:solidFill>
        </p:spPr>
        <p:style>
          <a:lnRef idx="1">
            <a:schemeClr val="accent3"/>
          </a:lnRef>
          <a:fillRef idx="3">
            <a:schemeClr val="accent3"/>
          </a:fillRef>
          <a:effectRef idx="2">
            <a:schemeClr val="accent3"/>
          </a:effectRef>
          <a:fontRef idx="minor">
            <a:schemeClr val="lt1"/>
          </a:fontRef>
        </p:style>
        <p:txBody>
          <a:bodyPr rtlCol="0" anchor="ctr"/>
          <a:lstStyle/>
          <a:p>
            <a:pPr algn="ctr"/>
            <a:r>
              <a:rPr lang="pt-BR" sz="2000" b="1" dirty="0">
                <a:solidFill>
                  <a:schemeClr val="bg1"/>
                </a:solidFill>
                <a:latin typeface="Figtree" pitchFamily="2" charset="0"/>
              </a:rPr>
              <a:t>&gt; 6 pontos </a:t>
            </a:r>
            <a:r>
              <a:rPr lang="pt-BR" sz="2000" dirty="0">
                <a:solidFill>
                  <a:schemeClr val="bg1"/>
                </a:solidFill>
                <a:latin typeface="Figtree" pitchFamily="2" charset="0"/>
              </a:rPr>
              <a:t>ou </a:t>
            </a:r>
            <a:r>
              <a:rPr lang="pt-BR" sz="2000" b="1" dirty="0">
                <a:solidFill>
                  <a:schemeClr val="bg1"/>
                </a:solidFill>
                <a:latin typeface="Figtree" pitchFamily="2" charset="0"/>
              </a:rPr>
              <a:t>2 ou mais pontos críticos: </a:t>
            </a:r>
            <a:r>
              <a:rPr lang="pt-BR" sz="2000" dirty="0">
                <a:solidFill>
                  <a:schemeClr val="bg1"/>
                </a:solidFill>
                <a:latin typeface="Figtree" pitchFamily="2" charset="0"/>
              </a:rPr>
              <a:t>risco alto, encaminhar ao especialista</a:t>
            </a:r>
          </a:p>
        </p:txBody>
      </p:sp>
      <p:sp>
        <p:nvSpPr>
          <p:cNvPr id="14" name="Retângulo 13">
            <a:extLst>
              <a:ext uri="{FF2B5EF4-FFF2-40B4-BE49-F238E27FC236}">
                <a16:creationId xmlns:a16="http://schemas.microsoft.com/office/drawing/2014/main" id="{428B78C8-080E-D0D3-0550-307493C5615C}"/>
              </a:ext>
            </a:extLst>
          </p:cNvPr>
          <p:cNvSpPr/>
          <p:nvPr/>
        </p:nvSpPr>
        <p:spPr>
          <a:xfrm>
            <a:off x="6675120" y="1600200"/>
            <a:ext cx="4107180" cy="205740"/>
          </a:xfrm>
          <a:prstGeom prst="rect">
            <a:avLst/>
          </a:prstGeom>
          <a:solidFill>
            <a:schemeClr val="tx2">
              <a:alpha val="14000"/>
            </a:schemeClr>
          </a:solidFill>
          <a:ln w="28575">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 name="Retângulo 14">
            <a:extLst>
              <a:ext uri="{FF2B5EF4-FFF2-40B4-BE49-F238E27FC236}">
                <a16:creationId xmlns:a16="http://schemas.microsoft.com/office/drawing/2014/main" id="{861784C7-A5F8-FCD1-D595-F65AE5D72092}"/>
              </a:ext>
            </a:extLst>
          </p:cNvPr>
          <p:cNvSpPr/>
          <p:nvPr/>
        </p:nvSpPr>
        <p:spPr>
          <a:xfrm>
            <a:off x="6675120" y="2671445"/>
            <a:ext cx="4107180" cy="205740"/>
          </a:xfrm>
          <a:prstGeom prst="rect">
            <a:avLst/>
          </a:prstGeom>
          <a:solidFill>
            <a:schemeClr val="tx2">
              <a:alpha val="14000"/>
            </a:schemeClr>
          </a:solidFill>
          <a:ln w="28575">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 name="Retângulo 15">
            <a:extLst>
              <a:ext uri="{FF2B5EF4-FFF2-40B4-BE49-F238E27FC236}">
                <a16:creationId xmlns:a16="http://schemas.microsoft.com/office/drawing/2014/main" id="{A668C190-BBE4-64B2-9D35-9BD9E82D04BF}"/>
              </a:ext>
            </a:extLst>
          </p:cNvPr>
          <p:cNvSpPr/>
          <p:nvPr/>
        </p:nvSpPr>
        <p:spPr>
          <a:xfrm>
            <a:off x="6675120" y="3159443"/>
            <a:ext cx="4107180" cy="205740"/>
          </a:xfrm>
          <a:prstGeom prst="rect">
            <a:avLst/>
          </a:prstGeom>
          <a:solidFill>
            <a:schemeClr val="tx2">
              <a:alpha val="14000"/>
            </a:schemeClr>
          </a:solidFill>
          <a:ln w="28575">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 name="Retângulo 16">
            <a:extLst>
              <a:ext uri="{FF2B5EF4-FFF2-40B4-BE49-F238E27FC236}">
                <a16:creationId xmlns:a16="http://schemas.microsoft.com/office/drawing/2014/main" id="{ABCA85CE-F353-8A72-AF9C-F5DA658E30EA}"/>
              </a:ext>
            </a:extLst>
          </p:cNvPr>
          <p:cNvSpPr/>
          <p:nvPr/>
        </p:nvSpPr>
        <p:spPr>
          <a:xfrm>
            <a:off x="6675120" y="3935096"/>
            <a:ext cx="4107180" cy="193039"/>
          </a:xfrm>
          <a:prstGeom prst="rect">
            <a:avLst/>
          </a:prstGeom>
          <a:solidFill>
            <a:schemeClr val="tx2">
              <a:alpha val="14000"/>
            </a:schemeClr>
          </a:solidFill>
          <a:ln w="28575">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8" name="Retângulo 17">
            <a:extLst>
              <a:ext uri="{FF2B5EF4-FFF2-40B4-BE49-F238E27FC236}">
                <a16:creationId xmlns:a16="http://schemas.microsoft.com/office/drawing/2014/main" id="{B9DFC596-3141-65A6-3EFF-E5B65BC6DFFF}"/>
              </a:ext>
            </a:extLst>
          </p:cNvPr>
          <p:cNvSpPr/>
          <p:nvPr/>
        </p:nvSpPr>
        <p:spPr>
          <a:xfrm>
            <a:off x="6675120" y="4128136"/>
            <a:ext cx="4107180" cy="205740"/>
          </a:xfrm>
          <a:prstGeom prst="rect">
            <a:avLst/>
          </a:prstGeom>
          <a:solidFill>
            <a:schemeClr val="tx2">
              <a:alpha val="14000"/>
            </a:schemeClr>
          </a:solidFill>
          <a:ln w="28575">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9" name="Retângulo 18">
            <a:extLst>
              <a:ext uri="{FF2B5EF4-FFF2-40B4-BE49-F238E27FC236}">
                <a16:creationId xmlns:a16="http://schemas.microsoft.com/office/drawing/2014/main" id="{6E33C628-F95B-DC16-A837-1AE19E5F3F63}"/>
              </a:ext>
            </a:extLst>
          </p:cNvPr>
          <p:cNvSpPr/>
          <p:nvPr/>
        </p:nvSpPr>
        <p:spPr>
          <a:xfrm>
            <a:off x="6675120" y="4321175"/>
            <a:ext cx="4107180" cy="205740"/>
          </a:xfrm>
          <a:prstGeom prst="rect">
            <a:avLst/>
          </a:prstGeom>
          <a:solidFill>
            <a:schemeClr val="tx2">
              <a:alpha val="14000"/>
            </a:schemeClr>
          </a:solidFill>
          <a:ln w="28575">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20" name="Retângulo 19">
            <a:extLst>
              <a:ext uri="{FF2B5EF4-FFF2-40B4-BE49-F238E27FC236}">
                <a16:creationId xmlns:a16="http://schemas.microsoft.com/office/drawing/2014/main" id="{7B447F14-F7FB-B88C-0D8A-49055D1F930B}"/>
              </a:ext>
            </a:extLst>
          </p:cNvPr>
          <p:cNvSpPr/>
          <p:nvPr/>
        </p:nvSpPr>
        <p:spPr>
          <a:xfrm>
            <a:off x="10807700" y="3553011"/>
            <a:ext cx="368300" cy="196028"/>
          </a:xfrm>
          <a:prstGeom prst="rect">
            <a:avLst/>
          </a:prstGeom>
          <a:solidFill>
            <a:srgbClr val="FF0000">
              <a:alpha val="14000"/>
            </a:srgb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1" name="Retângulo 20">
            <a:extLst>
              <a:ext uri="{FF2B5EF4-FFF2-40B4-BE49-F238E27FC236}">
                <a16:creationId xmlns:a16="http://schemas.microsoft.com/office/drawing/2014/main" id="{06011E00-4D7D-C09D-BBAD-12AB0FC6E1C4}"/>
              </a:ext>
            </a:extLst>
          </p:cNvPr>
          <p:cNvSpPr/>
          <p:nvPr/>
        </p:nvSpPr>
        <p:spPr>
          <a:xfrm>
            <a:off x="10807700" y="4916991"/>
            <a:ext cx="368300" cy="196028"/>
          </a:xfrm>
          <a:prstGeom prst="rect">
            <a:avLst/>
          </a:prstGeom>
          <a:solidFill>
            <a:srgbClr val="FF0000">
              <a:alpha val="14000"/>
            </a:srgb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2" name="Retângulo 21">
            <a:extLst>
              <a:ext uri="{FF2B5EF4-FFF2-40B4-BE49-F238E27FC236}">
                <a16:creationId xmlns:a16="http://schemas.microsoft.com/office/drawing/2014/main" id="{FB481CFB-BB1F-1FD1-B1C5-2F12B2D98383}"/>
              </a:ext>
            </a:extLst>
          </p:cNvPr>
          <p:cNvSpPr/>
          <p:nvPr/>
        </p:nvSpPr>
        <p:spPr>
          <a:xfrm>
            <a:off x="10807700" y="5305611"/>
            <a:ext cx="368300" cy="196028"/>
          </a:xfrm>
          <a:prstGeom prst="rect">
            <a:avLst/>
          </a:prstGeom>
          <a:solidFill>
            <a:srgbClr val="FF0000">
              <a:alpha val="14000"/>
            </a:srgb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3" name="Retângulo 22">
            <a:extLst>
              <a:ext uri="{FF2B5EF4-FFF2-40B4-BE49-F238E27FC236}">
                <a16:creationId xmlns:a16="http://schemas.microsoft.com/office/drawing/2014/main" id="{E8F85463-8D3E-1F72-C8AC-D8B287A199BC}"/>
              </a:ext>
            </a:extLst>
          </p:cNvPr>
          <p:cNvSpPr/>
          <p:nvPr/>
        </p:nvSpPr>
        <p:spPr>
          <a:xfrm>
            <a:off x="10805722" y="5695277"/>
            <a:ext cx="368300" cy="196028"/>
          </a:xfrm>
          <a:prstGeom prst="rect">
            <a:avLst/>
          </a:prstGeom>
          <a:solidFill>
            <a:srgbClr val="FF0000">
              <a:alpha val="14000"/>
            </a:srgb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4" name="Retângulo 23">
            <a:extLst>
              <a:ext uri="{FF2B5EF4-FFF2-40B4-BE49-F238E27FC236}">
                <a16:creationId xmlns:a16="http://schemas.microsoft.com/office/drawing/2014/main" id="{4A206BE5-E094-1A97-F6E5-FFAD5BCB0D18}"/>
              </a:ext>
            </a:extLst>
          </p:cNvPr>
          <p:cNvSpPr/>
          <p:nvPr/>
        </p:nvSpPr>
        <p:spPr>
          <a:xfrm>
            <a:off x="11164497" y="1423221"/>
            <a:ext cx="368300" cy="2129789"/>
          </a:xfrm>
          <a:prstGeom prst="rect">
            <a:avLst/>
          </a:prstGeom>
          <a:solidFill>
            <a:srgbClr val="FF0000">
              <a:alpha val="14000"/>
            </a:srgb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5" name="Retângulo 24">
            <a:extLst>
              <a:ext uri="{FF2B5EF4-FFF2-40B4-BE49-F238E27FC236}">
                <a16:creationId xmlns:a16="http://schemas.microsoft.com/office/drawing/2014/main" id="{E337C40E-88AE-8206-0C06-FF0A5F8A6454}"/>
              </a:ext>
            </a:extLst>
          </p:cNvPr>
          <p:cNvSpPr/>
          <p:nvPr/>
        </p:nvSpPr>
        <p:spPr>
          <a:xfrm>
            <a:off x="11163081" y="3749039"/>
            <a:ext cx="368300" cy="1166907"/>
          </a:xfrm>
          <a:prstGeom prst="rect">
            <a:avLst/>
          </a:prstGeom>
          <a:solidFill>
            <a:srgbClr val="FF0000">
              <a:alpha val="14000"/>
            </a:srgb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6" name="Retângulo 25">
            <a:extLst>
              <a:ext uri="{FF2B5EF4-FFF2-40B4-BE49-F238E27FC236}">
                <a16:creationId xmlns:a16="http://schemas.microsoft.com/office/drawing/2014/main" id="{76F0E9E9-B875-6ED2-7BF7-B245DAE1A21E}"/>
              </a:ext>
            </a:extLst>
          </p:cNvPr>
          <p:cNvSpPr/>
          <p:nvPr/>
        </p:nvSpPr>
        <p:spPr>
          <a:xfrm>
            <a:off x="11176000" y="5111974"/>
            <a:ext cx="355381" cy="193637"/>
          </a:xfrm>
          <a:prstGeom prst="rect">
            <a:avLst/>
          </a:prstGeom>
          <a:solidFill>
            <a:srgbClr val="FF0000">
              <a:alpha val="14000"/>
            </a:srgb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7" name="Retângulo 26">
            <a:extLst>
              <a:ext uri="{FF2B5EF4-FFF2-40B4-BE49-F238E27FC236}">
                <a16:creationId xmlns:a16="http://schemas.microsoft.com/office/drawing/2014/main" id="{D4764D09-630A-722A-7AEF-43F582A32607}"/>
              </a:ext>
            </a:extLst>
          </p:cNvPr>
          <p:cNvSpPr/>
          <p:nvPr/>
        </p:nvSpPr>
        <p:spPr>
          <a:xfrm>
            <a:off x="11169540" y="5512487"/>
            <a:ext cx="355381" cy="193637"/>
          </a:xfrm>
          <a:prstGeom prst="rect">
            <a:avLst/>
          </a:prstGeom>
          <a:solidFill>
            <a:srgbClr val="FF0000">
              <a:alpha val="14000"/>
            </a:srgb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8" name="Retângulo 27">
            <a:extLst>
              <a:ext uri="{FF2B5EF4-FFF2-40B4-BE49-F238E27FC236}">
                <a16:creationId xmlns:a16="http://schemas.microsoft.com/office/drawing/2014/main" id="{B56CEAE3-245B-894A-1CBA-66F9CEA7A1DE}"/>
              </a:ext>
            </a:extLst>
          </p:cNvPr>
          <p:cNvSpPr/>
          <p:nvPr/>
        </p:nvSpPr>
        <p:spPr>
          <a:xfrm>
            <a:off x="11176000" y="5896781"/>
            <a:ext cx="355381" cy="193637"/>
          </a:xfrm>
          <a:prstGeom prst="rect">
            <a:avLst/>
          </a:prstGeom>
          <a:solidFill>
            <a:srgbClr val="FF0000">
              <a:alpha val="14000"/>
            </a:srgb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a:extLst>
              <a:ext uri="{FF2B5EF4-FFF2-40B4-BE49-F238E27FC236}">
                <a16:creationId xmlns:a16="http://schemas.microsoft.com/office/drawing/2014/main" id="{8563550F-F449-9BCF-EC25-C6F702F50972}"/>
              </a:ext>
            </a:extLst>
          </p:cNvPr>
          <p:cNvSpPr/>
          <p:nvPr/>
        </p:nvSpPr>
        <p:spPr>
          <a:xfrm>
            <a:off x="4149968" y="5234940"/>
            <a:ext cx="1885071" cy="342900"/>
          </a:xfrm>
          <a:prstGeom prst="rect">
            <a:avLst/>
          </a:prstGeom>
          <a:solidFill>
            <a:schemeClr val="tx2">
              <a:alpha val="14000"/>
            </a:schemeClr>
          </a:solidFill>
          <a:ln w="1905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3007288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9"/>
                                        </p:tgtEl>
                                        <p:attrNameLst>
                                          <p:attrName>style.visibility</p:attrName>
                                        </p:attrNameLst>
                                      </p:cBhvr>
                                      <p:to>
                                        <p:strVal val="visible"/>
                                      </p:to>
                                    </p:set>
                                    <p:animEffect transition="in" filter="fade">
                                      <p:cBhvr>
                                        <p:cTn id="18" dur="500"/>
                                        <p:tgtEl>
                                          <p:spTgt spid="29"/>
                                        </p:tgtEl>
                                      </p:cBhvr>
                                    </p:animEffect>
                                  </p:childTnLst>
                                </p:cTn>
                              </p:par>
                            </p:childTnLst>
                          </p:cTn>
                        </p:par>
                        <p:par>
                          <p:cTn id="19" fill="hold">
                            <p:stCondLst>
                              <p:cond delay="500"/>
                            </p:stCondLst>
                            <p:childTnLst>
                              <p:par>
                                <p:cTn id="20" presetID="10" presetClass="entr" presetSubtype="0" fill="hold" grpId="0" nodeType="after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fade">
                                      <p:cBhvr>
                                        <p:cTn id="25" dur="500"/>
                                        <p:tgtEl>
                                          <p:spTgt spid="15"/>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fade">
                                      <p:cBhvr>
                                        <p:cTn id="28" dur="500"/>
                                        <p:tgtEl>
                                          <p:spTgt spid="16"/>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fade">
                                      <p:cBhvr>
                                        <p:cTn id="31" dur="500"/>
                                        <p:tgtEl>
                                          <p:spTgt spid="17"/>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fade">
                                      <p:cBhvr>
                                        <p:cTn id="34" dur="500"/>
                                        <p:tgtEl>
                                          <p:spTgt spid="18"/>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fade">
                                      <p:cBhvr>
                                        <p:cTn id="3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P spid="9" grpId="0" animBg="1"/>
      <p:bldP spid="14" grpId="0" animBg="1"/>
      <p:bldP spid="15" grpId="0" animBg="1"/>
      <p:bldP spid="16" grpId="0" animBg="1"/>
      <p:bldP spid="17" grpId="0" animBg="1"/>
      <p:bldP spid="18" grpId="0" animBg="1"/>
      <p:bldP spid="19" grpId="0" animBg="1"/>
      <p:bldP spid="29"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a:t>Diagnóstico diferencial</a:t>
            </a:r>
          </a:p>
        </p:txBody>
      </p:sp>
      <p:sp>
        <p:nvSpPr>
          <p:cNvPr id="3" name="Espaço Reservado para Conteúdo 2"/>
          <p:cNvSpPr>
            <a:spLocks noGrp="1"/>
          </p:cNvSpPr>
          <p:nvPr>
            <p:ph type="body" idx="1"/>
          </p:nvPr>
        </p:nvSpPr>
        <p:spPr>
          <a:xfrm>
            <a:off x="451263" y="1403133"/>
            <a:ext cx="11388436" cy="5152046"/>
          </a:xfrm>
        </p:spPr>
        <p:txBody>
          <a:bodyPr>
            <a:normAutofit/>
          </a:bodyPr>
          <a:lstStyle/>
          <a:p>
            <a:r>
              <a:rPr lang="pt-BR" sz="2200" dirty="0"/>
              <a:t>Bebês e pré-escolares:</a:t>
            </a:r>
          </a:p>
          <a:p>
            <a:endParaRPr lang="pt-BR" sz="300" dirty="0"/>
          </a:p>
          <a:p>
            <a:pPr lvl="1"/>
            <a:r>
              <a:rPr lang="pt-BR" b="1" dirty="0">
                <a:solidFill>
                  <a:srgbClr val="FFC000"/>
                </a:solidFill>
                <a:highlight>
                  <a:srgbClr val="000080"/>
                </a:highlight>
              </a:rPr>
              <a:t>Perda auditiva: </a:t>
            </a:r>
            <a:r>
              <a:rPr lang="pt-BR" dirty="0"/>
              <a:t>perda do balbucio, baixa vocalização, indiferença a estímulos auditivos.</a:t>
            </a:r>
          </a:p>
          <a:p>
            <a:pPr lvl="2"/>
            <a:endParaRPr lang="pt-BR" dirty="0"/>
          </a:p>
          <a:p>
            <a:pPr lvl="1"/>
            <a:r>
              <a:rPr lang="pt-BR" b="1" dirty="0">
                <a:solidFill>
                  <a:srgbClr val="FFC000"/>
                </a:solidFill>
                <a:highlight>
                  <a:srgbClr val="000080"/>
                </a:highlight>
              </a:rPr>
              <a:t>Mutismo seletivo e ansiedade de separação</a:t>
            </a:r>
          </a:p>
          <a:p>
            <a:pPr lvl="2"/>
            <a:r>
              <a:rPr lang="pt-BR" dirty="0"/>
              <a:t>Comunicação normal no ambiente familiar</a:t>
            </a:r>
          </a:p>
          <a:p>
            <a:pPr lvl="2"/>
            <a:endParaRPr lang="pt-BR" dirty="0"/>
          </a:p>
          <a:p>
            <a:pPr lvl="1"/>
            <a:r>
              <a:rPr lang="pt-BR" b="1" dirty="0">
                <a:solidFill>
                  <a:srgbClr val="FFC000"/>
                </a:solidFill>
                <a:highlight>
                  <a:srgbClr val="000080"/>
                </a:highlight>
              </a:rPr>
              <a:t>Deficiência intelectual:</a:t>
            </a:r>
            <a:r>
              <a:rPr lang="pt-BR" b="1" dirty="0">
                <a:solidFill>
                  <a:srgbClr val="FFC000"/>
                </a:solidFill>
              </a:rPr>
              <a:t> </a:t>
            </a:r>
            <a:r>
              <a:rPr lang="pt-BR" dirty="0"/>
              <a:t>exclusão difícil nos primeiro anos de vida</a:t>
            </a:r>
          </a:p>
          <a:p>
            <a:pPr lvl="2"/>
            <a:r>
              <a:rPr lang="pt-BR" dirty="0" err="1"/>
              <a:t>Comorbidade</a:t>
            </a:r>
            <a:r>
              <a:rPr lang="pt-BR" dirty="0"/>
              <a:t> comum</a:t>
            </a:r>
          </a:p>
          <a:p>
            <a:pPr lvl="2"/>
            <a:r>
              <a:rPr lang="pt-BR" dirty="0"/>
              <a:t>Buscar sinais de problemas genéticos (dismorfismo facial, microcefalia)</a:t>
            </a:r>
          </a:p>
          <a:p>
            <a:pPr lvl="2"/>
            <a:r>
              <a:rPr lang="pt-BR" dirty="0"/>
              <a:t>Déficits sociais além do esperado para nível geral de inteligência</a:t>
            </a:r>
          </a:p>
          <a:p>
            <a:pPr lvl="2"/>
            <a:endParaRPr lang="pt-BR" dirty="0"/>
          </a:p>
          <a:p>
            <a:r>
              <a:rPr lang="pt-BR" sz="2200" dirty="0"/>
              <a:t>Pacientes mais velhos: pode ser difícil (principalmente TEA de alto funcionamento)</a:t>
            </a:r>
          </a:p>
          <a:p>
            <a:pPr lvl="2"/>
            <a:endParaRPr lang="pt-BR" dirty="0"/>
          </a:p>
        </p:txBody>
      </p:sp>
    </p:spTree>
    <p:extLst>
      <p:ext uri="{BB962C8B-B14F-4D97-AF65-F5344CB8AC3E}">
        <p14:creationId xmlns:p14="http://schemas.microsoft.com/office/powerpoint/2010/main" val="2020424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animEffect transition="in" filter="fade">
                                      <p:cBhvr>
                                        <p:cTn id="15" dur="500"/>
                                        <p:tgtEl>
                                          <p:spTgt spid="3">
                                            <p:txEl>
                                              <p:pRg st="5" end="5"/>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xEl>
                                              <p:pRg st="7" end="7"/>
                                            </p:txEl>
                                          </p:spTgt>
                                        </p:tgtEl>
                                        <p:attrNameLst>
                                          <p:attrName>style.visibility</p:attrName>
                                        </p:attrNameLst>
                                      </p:cBhvr>
                                      <p:to>
                                        <p:strVal val="visible"/>
                                      </p:to>
                                    </p:set>
                                    <p:animEffect transition="in" filter="fade">
                                      <p:cBhvr>
                                        <p:cTn id="20" dur="500"/>
                                        <p:tgtEl>
                                          <p:spTgt spid="3">
                                            <p:txEl>
                                              <p:pRg st="7" end="7"/>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animEffect transition="in" filter="fade">
                                      <p:cBhvr>
                                        <p:cTn id="23" dur="500"/>
                                        <p:tgtEl>
                                          <p:spTgt spid="3">
                                            <p:txEl>
                                              <p:pRg st="8" end="8"/>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3">
                                            <p:txEl>
                                              <p:pRg st="9" end="9"/>
                                            </p:txEl>
                                          </p:spTgt>
                                        </p:tgtEl>
                                        <p:attrNameLst>
                                          <p:attrName>style.visibility</p:attrName>
                                        </p:attrNameLst>
                                      </p:cBhvr>
                                      <p:to>
                                        <p:strVal val="visible"/>
                                      </p:to>
                                    </p:set>
                                    <p:animEffect transition="in" filter="fade">
                                      <p:cBhvr>
                                        <p:cTn id="26" dur="500"/>
                                        <p:tgtEl>
                                          <p:spTgt spid="3">
                                            <p:txEl>
                                              <p:pRg st="9" end="9"/>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3">
                                            <p:txEl>
                                              <p:pRg st="10" end="10"/>
                                            </p:txEl>
                                          </p:spTgt>
                                        </p:tgtEl>
                                        <p:attrNameLst>
                                          <p:attrName>style.visibility</p:attrName>
                                        </p:attrNameLst>
                                      </p:cBhvr>
                                      <p:to>
                                        <p:strVal val="visible"/>
                                      </p:to>
                                    </p:set>
                                    <p:animEffect transition="in" filter="fade">
                                      <p:cBhvr>
                                        <p:cTn id="29" dur="500"/>
                                        <p:tgtEl>
                                          <p:spTgt spid="3">
                                            <p:txEl>
                                              <p:pRg st="10" end="1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3">
                                            <p:txEl>
                                              <p:pRg st="12" end="12"/>
                                            </p:txEl>
                                          </p:spTgt>
                                        </p:tgtEl>
                                        <p:attrNameLst>
                                          <p:attrName>style.visibility</p:attrName>
                                        </p:attrNameLst>
                                      </p:cBhvr>
                                      <p:to>
                                        <p:strVal val="visible"/>
                                      </p:to>
                                    </p:set>
                                    <p:animEffect transition="in" filter="fade">
                                      <p:cBhvr>
                                        <p:cTn id="34" dur="500"/>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1419BA7-004B-7D0B-51CD-22F0A07A0653}"/>
              </a:ext>
            </a:extLst>
          </p:cNvPr>
          <p:cNvSpPr>
            <a:spLocks noGrp="1"/>
          </p:cNvSpPr>
          <p:nvPr>
            <p:ph type="title"/>
          </p:nvPr>
        </p:nvSpPr>
        <p:spPr/>
        <p:txBody>
          <a:bodyPr/>
          <a:lstStyle/>
          <a:p>
            <a:r>
              <a:rPr lang="pt-BR" dirty="0"/>
              <a:t>Transtornos do neurodesenvolvimento</a:t>
            </a:r>
          </a:p>
        </p:txBody>
      </p:sp>
      <p:sp>
        <p:nvSpPr>
          <p:cNvPr id="4" name="Retângulo: Cantos Arredondados 3">
            <a:extLst>
              <a:ext uri="{FF2B5EF4-FFF2-40B4-BE49-F238E27FC236}">
                <a16:creationId xmlns:a16="http://schemas.microsoft.com/office/drawing/2014/main" id="{79EFB0BA-0C4D-448A-7FB8-3855C13A7659}"/>
              </a:ext>
            </a:extLst>
          </p:cNvPr>
          <p:cNvSpPr/>
          <p:nvPr/>
        </p:nvSpPr>
        <p:spPr>
          <a:xfrm>
            <a:off x="7977414" y="1861455"/>
            <a:ext cx="3108148" cy="1404254"/>
          </a:xfrm>
          <a:prstGeom prst="round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pt-BR" sz="2400" dirty="0">
                <a:latin typeface="Figtree" pitchFamily="2" charset="0"/>
              </a:rPr>
              <a:t>Transtorno do espectro autista</a:t>
            </a:r>
          </a:p>
        </p:txBody>
      </p:sp>
      <p:sp>
        <p:nvSpPr>
          <p:cNvPr id="5" name="Retângulo: Cantos Arredondados 4">
            <a:extLst>
              <a:ext uri="{FF2B5EF4-FFF2-40B4-BE49-F238E27FC236}">
                <a16:creationId xmlns:a16="http://schemas.microsoft.com/office/drawing/2014/main" id="{627D4211-0D8D-D8E3-48CA-3BE3A7283DAF}"/>
              </a:ext>
            </a:extLst>
          </p:cNvPr>
          <p:cNvSpPr/>
          <p:nvPr/>
        </p:nvSpPr>
        <p:spPr>
          <a:xfrm>
            <a:off x="1292400" y="1861456"/>
            <a:ext cx="3108148" cy="1404254"/>
          </a:xfrm>
          <a:prstGeom prst="round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pt-BR" sz="2400" dirty="0">
                <a:latin typeface="Figtree" pitchFamily="2" charset="0"/>
              </a:rPr>
              <a:t>Deficiência intelectual</a:t>
            </a:r>
          </a:p>
        </p:txBody>
      </p:sp>
      <p:sp>
        <p:nvSpPr>
          <p:cNvPr id="6" name="Retângulo: Cantos Arredondados 5">
            <a:extLst>
              <a:ext uri="{FF2B5EF4-FFF2-40B4-BE49-F238E27FC236}">
                <a16:creationId xmlns:a16="http://schemas.microsoft.com/office/drawing/2014/main" id="{8ED87474-6A6E-7830-4D5E-6879A21D8A52}"/>
              </a:ext>
            </a:extLst>
          </p:cNvPr>
          <p:cNvSpPr/>
          <p:nvPr/>
        </p:nvSpPr>
        <p:spPr>
          <a:xfrm>
            <a:off x="4634907" y="3624942"/>
            <a:ext cx="3108148" cy="1404254"/>
          </a:xfrm>
          <a:prstGeom prst="round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pt-BR" sz="2400" dirty="0">
                <a:latin typeface="Figtree" pitchFamily="2" charset="0"/>
              </a:rPr>
              <a:t>Transtornos da comunicação</a:t>
            </a:r>
          </a:p>
        </p:txBody>
      </p:sp>
      <p:sp>
        <p:nvSpPr>
          <p:cNvPr id="9" name="Retângulo: Cantos Arredondados 8">
            <a:extLst>
              <a:ext uri="{FF2B5EF4-FFF2-40B4-BE49-F238E27FC236}">
                <a16:creationId xmlns:a16="http://schemas.microsoft.com/office/drawing/2014/main" id="{37C86739-7E86-C328-BE85-35F80A95F3DC}"/>
              </a:ext>
            </a:extLst>
          </p:cNvPr>
          <p:cNvSpPr/>
          <p:nvPr/>
        </p:nvSpPr>
        <p:spPr>
          <a:xfrm>
            <a:off x="7977414" y="3624942"/>
            <a:ext cx="3108148" cy="1404254"/>
          </a:xfrm>
          <a:prstGeom prst="round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pt-BR" sz="2400" dirty="0">
                <a:latin typeface="Figtree" pitchFamily="2" charset="0"/>
              </a:rPr>
              <a:t>Transtornos específicos da aprendizagem</a:t>
            </a:r>
          </a:p>
        </p:txBody>
      </p:sp>
      <p:sp>
        <p:nvSpPr>
          <p:cNvPr id="10" name="Retângulo: Cantos Arredondados 9">
            <a:extLst>
              <a:ext uri="{FF2B5EF4-FFF2-40B4-BE49-F238E27FC236}">
                <a16:creationId xmlns:a16="http://schemas.microsoft.com/office/drawing/2014/main" id="{D23FA796-63DE-F6B2-2F2B-9E937800CE0C}"/>
              </a:ext>
            </a:extLst>
          </p:cNvPr>
          <p:cNvSpPr/>
          <p:nvPr/>
        </p:nvSpPr>
        <p:spPr>
          <a:xfrm>
            <a:off x="1292400" y="3624942"/>
            <a:ext cx="3108148" cy="1404254"/>
          </a:xfrm>
          <a:prstGeom prst="round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pt-BR" sz="2400" dirty="0">
                <a:latin typeface="Figtree" pitchFamily="2" charset="0"/>
              </a:rPr>
              <a:t>Transtornos motores</a:t>
            </a:r>
          </a:p>
        </p:txBody>
      </p:sp>
      <p:sp>
        <p:nvSpPr>
          <p:cNvPr id="11" name="Retângulo: Cantos Arredondados 10">
            <a:extLst>
              <a:ext uri="{FF2B5EF4-FFF2-40B4-BE49-F238E27FC236}">
                <a16:creationId xmlns:a16="http://schemas.microsoft.com/office/drawing/2014/main" id="{5A25FE1F-FD73-6FEC-9967-6D1878420913}"/>
              </a:ext>
            </a:extLst>
          </p:cNvPr>
          <p:cNvSpPr/>
          <p:nvPr/>
        </p:nvSpPr>
        <p:spPr>
          <a:xfrm>
            <a:off x="4634907" y="1861455"/>
            <a:ext cx="3108148" cy="1404254"/>
          </a:xfrm>
          <a:prstGeom prst="round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pt-BR" sz="2400" dirty="0">
                <a:latin typeface="Figtree" pitchFamily="2" charset="0"/>
              </a:rPr>
              <a:t>Transtorno de déficit de atenção e hiperatividade</a:t>
            </a:r>
          </a:p>
        </p:txBody>
      </p:sp>
      <p:sp>
        <p:nvSpPr>
          <p:cNvPr id="12" name="Retângulo: Cantos Arredondados 11">
            <a:extLst>
              <a:ext uri="{FF2B5EF4-FFF2-40B4-BE49-F238E27FC236}">
                <a16:creationId xmlns:a16="http://schemas.microsoft.com/office/drawing/2014/main" id="{2DDE9635-9CC0-903A-E467-B87831559020}"/>
              </a:ext>
            </a:extLst>
          </p:cNvPr>
          <p:cNvSpPr/>
          <p:nvPr/>
        </p:nvSpPr>
        <p:spPr>
          <a:xfrm>
            <a:off x="1292400" y="5206555"/>
            <a:ext cx="3108148" cy="803946"/>
          </a:xfrm>
          <a:prstGeom prst="roundRect">
            <a:avLst/>
          </a:prstGeom>
          <a:solidFill>
            <a:srgbClr val="FFF9E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pt-BR" sz="1600" dirty="0">
                <a:latin typeface="Figtree" pitchFamily="2" charset="0"/>
              </a:rPr>
              <a:t>Ex.: Transtornos de tique (ex.: T. de Tourette)</a:t>
            </a:r>
          </a:p>
        </p:txBody>
      </p:sp>
      <p:sp>
        <p:nvSpPr>
          <p:cNvPr id="13" name="Retângulo: Cantos Arredondados 12">
            <a:extLst>
              <a:ext uri="{FF2B5EF4-FFF2-40B4-BE49-F238E27FC236}">
                <a16:creationId xmlns:a16="http://schemas.microsoft.com/office/drawing/2014/main" id="{F92A8E88-AB30-6FF4-095C-F5DC7EDC4C01}"/>
              </a:ext>
            </a:extLst>
          </p:cNvPr>
          <p:cNvSpPr/>
          <p:nvPr/>
        </p:nvSpPr>
        <p:spPr>
          <a:xfrm>
            <a:off x="4634907" y="5206555"/>
            <a:ext cx="3108148" cy="803946"/>
          </a:xfrm>
          <a:prstGeom prst="roundRect">
            <a:avLst/>
          </a:prstGeom>
          <a:solidFill>
            <a:srgbClr val="FFF9E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pt-BR" sz="1600" dirty="0">
                <a:latin typeface="Figtree" pitchFamily="2" charset="0"/>
              </a:rPr>
              <a:t>Ex.: Transtorno da fala</a:t>
            </a:r>
          </a:p>
          <a:p>
            <a:pPr algn="ctr"/>
            <a:r>
              <a:rPr lang="pt-BR" sz="1600" dirty="0">
                <a:latin typeface="Figtree" pitchFamily="2" charset="0"/>
              </a:rPr>
              <a:t>Transtorno de linguagem</a:t>
            </a:r>
          </a:p>
        </p:txBody>
      </p:sp>
      <p:sp>
        <p:nvSpPr>
          <p:cNvPr id="14" name="Retângulo: Cantos Arredondados 13">
            <a:extLst>
              <a:ext uri="{FF2B5EF4-FFF2-40B4-BE49-F238E27FC236}">
                <a16:creationId xmlns:a16="http://schemas.microsoft.com/office/drawing/2014/main" id="{F3990035-D927-8017-CC3A-DA26E6587BD3}"/>
              </a:ext>
            </a:extLst>
          </p:cNvPr>
          <p:cNvSpPr/>
          <p:nvPr/>
        </p:nvSpPr>
        <p:spPr>
          <a:xfrm>
            <a:off x="7977414" y="5217444"/>
            <a:ext cx="3108148" cy="803946"/>
          </a:xfrm>
          <a:prstGeom prst="roundRect">
            <a:avLst/>
          </a:prstGeom>
          <a:solidFill>
            <a:srgbClr val="FFF9E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pt-BR" sz="1600" dirty="0">
                <a:latin typeface="Figtree" pitchFamily="2" charset="0"/>
              </a:rPr>
              <a:t>Ex.: Leitura, escrita, matemática</a:t>
            </a:r>
          </a:p>
        </p:txBody>
      </p:sp>
    </p:spTree>
    <p:extLst>
      <p:ext uri="{BB962C8B-B14F-4D97-AF65-F5344CB8AC3E}">
        <p14:creationId xmlns:p14="http://schemas.microsoft.com/office/powerpoint/2010/main" val="717204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5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500"/>
                                        <p:tgtEl>
                                          <p:spTgt spid="14"/>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P spid="10" grpId="0" animBg="1"/>
      <p:bldP spid="12" grpId="0" animBg="1"/>
      <p:bldP spid="13" grpId="0" animBg="1"/>
      <p:bldP spid="14"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a:t>Prognóstico e desfecho</a:t>
            </a:r>
          </a:p>
        </p:txBody>
      </p:sp>
      <p:sp>
        <p:nvSpPr>
          <p:cNvPr id="3" name="Espaço Reservado para Conteúdo 2"/>
          <p:cNvSpPr>
            <a:spLocks noGrp="1"/>
          </p:cNvSpPr>
          <p:nvPr>
            <p:ph type="body" idx="1"/>
          </p:nvPr>
        </p:nvSpPr>
        <p:spPr>
          <a:xfrm>
            <a:off x="960000" y="1403133"/>
            <a:ext cx="10272000" cy="4071392"/>
          </a:xfrm>
        </p:spPr>
        <p:txBody>
          <a:bodyPr>
            <a:normAutofit/>
          </a:bodyPr>
          <a:lstStyle/>
          <a:p>
            <a:r>
              <a:rPr lang="pt-BR" dirty="0"/>
              <a:t>Mudanças significativas no quadro até a vida adulta</a:t>
            </a:r>
          </a:p>
          <a:p>
            <a:pPr lvl="1"/>
            <a:r>
              <a:rPr lang="pt-BR" dirty="0"/>
              <a:t>Comportamento e habilidades adaptativas tendem a melhorar</a:t>
            </a:r>
          </a:p>
          <a:p>
            <a:pPr lvl="1"/>
            <a:endParaRPr lang="pt-BR" dirty="0"/>
          </a:p>
          <a:p>
            <a:pPr lvl="1"/>
            <a:r>
              <a:rPr lang="pt-BR" dirty="0"/>
              <a:t>Alta variabilidade dos desfechos (determinado por apoio social, tratamento multidisciplinar): cautela com previsões</a:t>
            </a:r>
          </a:p>
          <a:p>
            <a:pPr lvl="1"/>
            <a:endParaRPr lang="pt-BR" sz="1100" dirty="0"/>
          </a:p>
          <a:p>
            <a:pPr lvl="1"/>
            <a:endParaRPr lang="pt-BR" sz="1100" dirty="0"/>
          </a:p>
          <a:p>
            <a:endParaRPr lang="pt-BR" dirty="0"/>
          </a:p>
          <a:p>
            <a:pPr lvl="1"/>
            <a:endParaRPr lang="pt-BR" dirty="0"/>
          </a:p>
        </p:txBody>
      </p:sp>
      <p:sp>
        <p:nvSpPr>
          <p:cNvPr id="4" name="Retângulo 3"/>
          <p:cNvSpPr/>
          <p:nvPr/>
        </p:nvSpPr>
        <p:spPr>
          <a:xfrm>
            <a:off x="1268862" y="4505698"/>
            <a:ext cx="9654276" cy="1272802"/>
          </a:xfrm>
          <a:prstGeom prst="rect">
            <a:avLst/>
          </a:prstGeom>
          <a:solidFill>
            <a:schemeClr val="tx2"/>
          </a:solidFill>
        </p:spPr>
        <p:style>
          <a:lnRef idx="1">
            <a:schemeClr val="accent3"/>
          </a:lnRef>
          <a:fillRef idx="3">
            <a:schemeClr val="accent3"/>
          </a:fillRef>
          <a:effectRef idx="2">
            <a:schemeClr val="accent3"/>
          </a:effectRef>
          <a:fontRef idx="minor">
            <a:schemeClr val="lt1"/>
          </a:fontRef>
        </p:style>
        <p:txBody>
          <a:bodyPr rtlCol="0" anchor="ctr"/>
          <a:lstStyle/>
          <a:p>
            <a:pPr algn="ctr"/>
            <a:r>
              <a:rPr lang="pt-BR" sz="2000" dirty="0">
                <a:solidFill>
                  <a:schemeClr val="bg1"/>
                </a:solidFill>
                <a:latin typeface="Figtree" pitchFamily="2" charset="0"/>
              </a:rPr>
              <a:t>Mesmo casos com excelente resposta ao tratamento mantêm dificuldades e podem precisar de apoio em muitas áreas.</a:t>
            </a:r>
          </a:p>
        </p:txBody>
      </p:sp>
    </p:spTree>
    <p:extLst>
      <p:ext uri="{BB962C8B-B14F-4D97-AF65-F5344CB8AC3E}">
        <p14:creationId xmlns:p14="http://schemas.microsoft.com/office/powerpoint/2010/main" val="3422605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oogle Shape;765;p37">
            <a:extLst>
              <a:ext uri="{FF2B5EF4-FFF2-40B4-BE49-F238E27FC236}">
                <a16:creationId xmlns:a16="http://schemas.microsoft.com/office/drawing/2014/main" id="{B2D7BCD6-3FB3-A9ED-FE55-DE51EF8D3A20}"/>
              </a:ext>
            </a:extLst>
          </p:cNvPr>
          <p:cNvGrpSpPr/>
          <p:nvPr/>
        </p:nvGrpSpPr>
        <p:grpSpPr>
          <a:xfrm>
            <a:off x="7286171" y="3343218"/>
            <a:ext cx="1168908" cy="5082562"/>
            <a:chOff x="3030675" y="511650"/>
            <a:chExt cx="1705400" cy="6431275"/>
          </a:xfrm>
        </p:grpSpPr>
        <p:sp>
          <p:nvSpPr>
            <p:cNvPr id="12" name="Google Shape;766;p37">
              <a:extLst>
                <a:ext uri="{FF2B5EF4-FFF2-40B4-BE49-F238E27FC236}">
                  <a16:creationId xmlns:a16="http://schemas.microsoft.com/office/drawing/2014/main" id="{273E3277-3A18-35C7-FBEC-74AEEB82F3AC}"/>
                </a:ext>
              </a:extLst>
            </p:cNvPr>
            <p:cNvSpPr/>
            <p:nvPr/>
          </p:nvSpPr>
          <p:spPr>
            <a:xfrm>
              <a:off x="3030675" y="511650"/>
              <a:ext cx="1705400" cy="6431275"/>
            </a:xfrm>
            <a:custGeom>
              <a:avLst/>
              <a:gdLst/>
              <a:ahLst/>
              <a:cxnLst/>
              <a:rect l="l" t="t" r="r" b="b"/>
              <a:pathLst>
                <a:path w="68216" h="257251" fill="none" extrusionOk="0">
                  <a:moveTo>
                    <a:pt x="67248" y="257251"/>
                  </a:moveTo>
                  <a:lnTo>
                    <a:pt x="968" y="257251"/>
                  </a:lnTo>
                  <a:cubicBezTo>
                    <a:pt x="434" y="257251"/>
                    <a:pt x="0" y="256817"/>
                    <a:pt x="0" y="256284"/>
                  </a:cubicBezTo>
                  <a:lnTo>
                    <a:pt x="0" y="34091"/>
                  </a:lnTo>
                  <a:cubicBezTo>
                    <a:pt x="0" y="15278"/>
                    <a:pt x="15278" y="0"/>
                    <a:pt x="34091" y="0"/>
                  </a:cubicBezTo>
                  <a:lnTo>
                    <a:pt x="34091" y="0"/>
                  </a:lnTo>
                  <a:cubicBezTo>
                    <a:pt x="52938" y="0"/>
                    <a:pt x="68216" y="15278"/>
                    <a:pt x="68216" y="34091"/>
                  </a:cubicBezTo>
                  <a:lnTo>
                    <a:pt x="68216" y="256284"/>
                  </a:lnTo>
                  <a:cubicBezTo>
                    <a:pt x="68216" y="256817"/>
                    <a:pt x="67782" y="257251"/>
                    <a:pt x="67248" y="25725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3" name="Google Shape;767;p37">
              <a:extLst>
                <a:ext uri="{FF2B5EF4-FFF2-40B4-BE49-F238E27FC236}">
                  <a16:creationId xmlns:a16="http://schemas.microsoft.com/office/drawing/2014/main" id="{7C9E82DE-B51C-792F-B2CE-458949D241FA}"/>
                </a:ext>
              </a:extLst>
            </p:cNvPr>
            <p:cNvSpPr/>
            <p:nvPr/>
          </p:nvSpPr>
          <p:spPr>
            <a:xfrm>
              <a:off x="3094050" y="575850"/>
              <a:ext cx="1577825" cy="6302875"/>
            </a:xfrm>
            <a:custGeom>
              <a:avLst/>
              <a:gdLst/>
              <a:ahLst/>
              <a:cxnLst/>
              <a:rect l="l" t="t" r="r" b="b"/>
              <a:pathLst>
                <a:path w="63113" h="252115" fill="none" extrusionOk="0">
                  <a:moveTo>
                    <a:pt x="62145" y="252114"/>
                  </a:moveTo>
                  <a:lnTo>
                    <a:pt x="968" y="252114"/>
                  </a:lnTo>
                  <a:cubicBezTo>
                    <a:pt x="434" y="252114"/>
                    <a:pt x="0" y="251681"/>
                    <a:pt x="0" y="251147"/>
                  </a:cubicBezTo>
                  <a:lnTo>
                    <a:pt x="0" y="31557"/>
                  </a:lnTo>
                  <a:cubicBezTo>
                    <a:pt x="0" y="14144"/>
                    <a:pt x="14144" y="1"/>
                    <a:pt x="31556" y="1"/>
                  </a:cubicBezTo>
                  <a:lnTo>
                    <a:pt x="31556" y="1"/>
                  </a:lnTo>
                  <a:cubicBezTo>
                    <a:pt x="49002" y="1"/>
                    <a:pt x="63112" y="14144"/>
                    <a:pt x="63112" y="31557"/>
                  </a:cubicBezTo>
                  <a:lnTo>
                    <a:pt x="63112" y="251147"/>
                  </a:lnTo>
                  <a:cubicBezTo>
                    <a:pt x="63112" y="251681"/>
                    <a:pt x="62678" y="252114"/>
                    <a:pt x="62145" y="25211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4" name="Google Shape;768;p37">
              <a:extLst>
                <a:ext uri="{FF2B5EF4-FFF2-40B4-BE49-F238E27FC236}">
                  <a16:creationId xmlns:a16="http://schemas.microsoft.com/office/drawing/2014/main" id="{AA9CA235-E8D1-A70C-C6CC-661DCE26EFA4}"/>
                </a:ext>
              </a:extLst>
            </p:cNvPr>
            <p:cNvSpPr/>
            <p:nvPr/>
          </p:nvSpPr>
          <p:spPr>
            <a:xfrm>
              <a:off x="3158250" y="640900"/>
              <a:ext cx="1450225" cy="6173600"/>
            </a:xfrm>
            <a:custGeom>
              <a:avLst/>
              <a:gdLst/>
              <a:ahLst/>
              <a:cxnLst/>
              <a:rect l="l" t="t" r="r" b="b"/>
              <a:pathLst>
                <a:path w="58009" h="246944" fill="none" extrusionOk="0">
                  <a:moveTo>
                    <a:pt x="57042" y="246944"/>
                  </a:moveTo>
                  <a:lnTo>
                    <a:pt x="968" y="246944"/>
                  </a:lnTo>
                  <a:cubicBezTo>
                    <a:pt x="435" y="246944"/>
                    <a:pt x="1" y="246510"/>
                    <a:pt x="1" y="245943"/>
                  </a:cubicBezTo>
                  <a:lnTo>
                    <a:pt x="1" y="28988"/>
                  </a:lnTo>
                  <a:cubicBezTo>
                    <a:pt x="1" y="12976"/>
                    <a:pt x="12977" y="1"/>
                    <a:pt x="28988" y="1"/>
                  </a:cubicBezTo>
                  <a:lnTo>
                    <a:pt x="28988" y="1"/>
                  </a:lnTo>
                  <a:cubicBezTo>
                    <a:pt x="45033" y="1"/>
                    <a:pt x="58009" y="12976"/>
                    <a:pt x="58009" y="28988"/>
                  </a:cubicBezTo>
                  <a:lnTo>
                    <a:pt x="58009" y="245943"/>
                  </a:lnTo>
                  <a:cubicBezTo>
                    <a:pt x="58009" y="246477"/>
                    <a:pt x="57575" y="246944"/>
                    <a:pt x="57042" y="24694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5" name="Google Shape;769;p37">
              <a:extLst>
                <a:ext uri="{FF2B5EF4-FFF2-40B4-BE49-F238E27FC236}">
                  <a16:creationId xmlns:a16="http://schemas.microsoft.com/office/drawing/2014/main" id="{AE05F530-DFC6-D667-80B7-DF3086F1041A}"/>
                </a:ext>
              </a:extLst>
            </p:cNvPr>
            <p:cNvSpPr/>
            <p:nvPr/>
          </p:nvSpPr>
          <p:spPr>
            <a:xfrm>
              <a:off x="3221650" y="705125"/>
              <a:ext cx="1323450" cy="6044350"/>
            </a:xfrm>
            <a:custGeom>
              <a:avLst/>
              <a:gdLst/>
              <a:ahLst/>
              <a:cxnLst/>
              <a:rect l="l" t="t" r="r" b="b"/>
              <a:pathLst>
                <a:path w="52938" h="241774" fill="none" extrusionOk="0">
                  <a:moveTo>
                    <a:pt x="51937" y="241773"/>
                  </a:moveTo>
                  <a:lnTo>
                    <a:pt x="967" y="241773"/>
                  </a:lnTo>
                  <a:cubicBezTo>
                    <a:pt x="434" y="241773"/>
                    <a:pt x="0" y="241339"/>
                    <a:pt x="0" y="240806"/>
                  </a:cubicBezTo>
                  <a:lnTo>
                    <a:pt x="0" y="26452"/>
                  </a:lnTo>
                  <a:cubicBezTo>
                    <a:pt x="0" y="11842"/>
                    <a:pt x="11842" y="0"/>
                    <a:pt x="26452" y="0"/>
                  </a:cubicBezTo>
                  <a:lnTo>
                    <a:pt x="26452" y="0"/>
                  </a:lnTo>
                  <a:cubicBezTo>
                    <a:pt x="41096" y="0"/>
                    <a:pt x="52938" y="11842"/>
                    <a:pt x="52938" y="26452"/>
                  </a:cubicBezTo>
                  <a:lnTo>
                    <a:pt x="52938" y="240806"/>
                  </a:lnTo>
                  <a:cubicBezTo>
                    <a:pt x="52938" y="241339"/>
                    <a:pt x="52504" y="241773"/>
                    <a:pt x="51937" y="24177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6" name="Google Shape;770;p37">
              <a:extLst>
                <a:ext uri="{FF2B5EF4-FFF2-40B4-BE49-F238E27FC236}">
                  <a16:creationId xmlns:a16="http://schemas.microsoft.com/office/drawing/2014/main" id="{CEFCD701-BA3D-DC1D-FDE0-A12219330484}"/>
                </a:ext>
              </a:extLst>
            </p:cNvPr>
            <p:cNvSpPr/>
            <p:nvPr/>
          </p:nvSpPr>
          <p:spPr>
            <a:xfrm>
              <a:off x="3285025" y="769325"/>
              <a:ext cx="1195875" cy="5915925"/>
            </a:xfrm>
            <a:custGeom>
              <a:avLst/>
              <a:gdLst/>
              <a:ahLst/>
              <a:cxnLst/>
              <a:rect l="l" t="t" r="r" b="b"/>
              <a:pathLst>
                <a:path w="47835" h="236637" fill="none" extrusionOk="0">
                  <a:moveTo>
                    <a:pt x="46867" y="236637"/>
                  </a:moveTo>
                  <a:lnTo>
                    <a:pt x="1001" y="236637"/>
                  </a:lnTo>
                  <a:cubicBezTo>
                    <a:pt x="467" y="236637"/>
                    <a:pt x="0" y="236203"/>
                    <a:pt x="0" y="235669"/>
                  </a:cubicBezTo>
                  <a:lnTo>
                    <a:pt x="0" y="23918"/>
                  </a:lnTo>
                  <a:cubicBezTo>
                    <a:pt x="0" y="10708"/>
                    <a:pt x="10708" y="1"/>
                    <a:pt x="23917" y="1"/>
                  </a:cubicBezTo>
                  <a:lnTo>
                    <a:pt x="23917" y="1"/>
                  </a:lnTo>
                  <a:cubicBezTo>
                    <a:pt x="37127" y="1"/>
                    <a:pt x="47834" y="10708"/>
                    <a:pt x="47834" y="23918"/>
                  </a:cubicBezTo>
                  <a:lnTo>
                    <a:pt x="47834" y="235669"/>
                  </a:lnTo>
                  <a:cubicBezTo>
                    <a:pt x="47834" y="236203"/>
                    <a:pt x="47401" y="236637"/>
                    <a:pt x="46867" y="236637"/>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7" name="Google Shape;771;p37">
              <a:extLst>
                <a:ext uri="{FF2B5EF4-FFF2-40B4-BE49-F238E27FC236}">
                  <a16:creationId xmlns:a16="http://schemas.microsoft.com/office/drawing/2014/main" id="{02F4FE8C-A31B-034F-A34B-AEE2ABF22114}"/>
                </a:ext>
              </a:extLst>
            </p:cNvPr>
            <p:cNvSpPr/>
            <p:nvPr/>
          </p:nvSpPr>
          <p:spPr>
            <a:xfrm>
              <a:off x="3349225" y="834375"/>
              <a:ext cx="1068300" cy="5786675"/>
            </a:xfrm>
            <a:custGeom>
              <a:avLst/>
              <a:gdLst/>
              <a:ahLst/>
              <a:cxnLst/>
              <a:rect l="l" t="t" r="r" b="b"/>
              <a:pathLst>
                <a:path w="42732" h="231467" fill="none" extrusionOk="0">
                  <a:moveTo>
                    <a:pt x="41764" y="231466"/>
                  </a:moveTo>
                  <a:lnTo>
                    <a:pt x="968" y="231466"/>
                  </a:lnTo>
                  <a:cubicBezTo>
                    <a:pt x="434" y="231466"/>
                    <a:pt x="1" y="231032"/>
                    <a:pt x="1" y="230465"/>
                  </a:cubicBezTo>
                  <a:lnTo>
                    <a:pt x="1" y="21349"/>
                  </a:lnTo>
                  <a:cubicBezTo>
                    <a:pt x="1" y="9541"/>
                    <a:pt x="9574" y="0"/>
                    <a:pt x="21349" y="0"/>
                  </a:cubicBezTo>
                  <a:lnTo>
                    <a:pt x="21349" y="0"/>
                  </a:lnTo>
                  <a:cubicBezTo>
                    <a:pt x="33158" y="0"/>
                    <a:pt x="42731" y="9541"/>
                    <a:pt x="42731" y="21349"/>
                  </a:cubicBezTo>
                  <a:lnTo>
                    <a:pt x="42731" y="230465"/>
                  </a:lnTo>
                  <a:cubicBezTo>
                    <a:pt x="42731" y="231032"/>
                    <a:pt x="42298" y="231466"/>
                    <a:pt x="41764" y="23146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8" name="Google Shape;772;p37">
              <a:extLst>
                <a:ext uri="{FF2B5EF4-FFF2-40B4-BE49-F238E27FC236}">
                  <a16:creationId xmlns:a16="http://schemas.microsoft.com/office/drawing/2014/main" id="{C20B0F45-AC57-3DBA-CF3D-7B135483ECA6}"/>
                </a:ext>
              </a:extLst>
            </p:cNvPr>
            <p:cNvSpPr/>
            <p:nvPr/>
          </p:nvSpPr>
          <p:spPr>
            <a:xfrm>
              <a:off x="3412600" y="898575"/>
              <a:ext cx="940700" cy="5657425"/>
            </a:xfrm>
            <a:custGeom>
              <a:avLst/>
              <a:gdLst/>
              <a:ahLst/>
              <a:cxnLst/>
              <a:rect l="l" t="t" r="r" b="b"/>
              <a:pathLst>
                <a:path w="37628" h="226297" fill="none" extrusionOk="0">
                  <a:moveTo>
                    <a:pt x="36660" y="226296"/>
                  </a:moveTo>
                  <a:lnTo>
                    <a:pt x="968" y="226296"/>
                  </a:lnTo>
                  <a:cubicBezTo>
                    <a:pt x="434" y="226296"/>
                    <a:pt x="1" y="225863"/>
                    <a:pt x="1" y="225329"/>
                  </a:cubicBezTo>
                  <a:lnTo>
                    <a:pt x="1" y="18814"/>
                  </a:lnTo>
                  <a:cubicBezTo>
                    <a:pt x="1" y="8440"/>
                    <a:pt x="8440" y="1"/>
                    <a:pt x="18814" y="1"/>
                  </a:cubicBezTo>
                  <a:lnTo>
                    <a:pt x="18814" y="1"/>
                  </a:lnTo>
                  <a:cubicBezTo>
                    <a:pt x="29222" y="1"/>
                    <a:pt x="37628" y="8440"/>
                    <a:pt x="37628" y="18814"/>
                  </a:cubicBezTo>
                  <a:lnTo>
                    <a:pt x="37628" y="225329"/>
                  </a:lnTo>
                  <a:cubicBezTo>
                    <a:pt x="37628" y="225863"/>
                    <a:pt x="37194" y="226296"/>
                    <a:pt x="36660" y="22629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9" name="Google Shape;773;p37">
              <a:extLst>
                <a:ext uri="{FF2B5EF4-FFF2-40B4-BE49-F238E27FC236}">
                  <a16:creationId xmlns:a16="http://schemas.microsoft.com/office/drawing/2014/main" id="{4DBF2A10-EF97-C782-377E-71A0FB6A1CAE}"/>
                </a:ext>
              </a:extLst>
            </p:cNvPr>
            <p:cNvSpPr/>
            <p:nvPr/>
          </p:nvSpPr>
          <p:spPr>
            <a:xfrm>
              <a:off x="3476825" y="962800"/>
              <a:ext cx="813100" cy="5528975"/>
            </a:xfrm>
            <a:custGeom>
              <a:avLst/>
              <a:gdLst/>
              <a:ahLst/>
              <a:cxnLst/>
              <a:rect l="l" t="t" r="r" b="b"/>
              <a:pathLst>
                <a:path w="32524" h="221159" fill="none" extrusionOk="0">
                  <a:moveTo>
                    <a:pt x="31556" y="221159"/>
                  </a:moveTo>
                  <a:lnTo>
                    <a:pt x="968" y="221159"/>
                  </a:lnTo>
                  <a:cubicBezTo>
                    <a:pt x="434" y="221159"/>
                    <a:pt x="0" y="220725"/>
                    <a:pt x="0" y="220191"/>
                  </a:cubicBezTo>
                  <a:lnTo>
                    <a:pt x="0" y="16279"/>
                  </a:lnTo>
                  <a:cubicBezTo>
                    <a:pt x="0" y="7306"/>
                    <a:pt x="7272" y="0"/>
                    <a:pt x="16245" y="0"/>
                  </a:cubicBezTo>
                  <a:lnTo>
                    <a:pt x="16245" y="0"/>
                  </a:lnTo>
                  <a:cubicBezTo>
                    <a:pt x="25252" y="0"/>
                    <a:pt x="32524" y="7306"/>
                    <a:pt x="32524" y="16279"/>
                  </a:cubicBezTo>
                  <a:lnTo>
                    <a:pt x="32524" y="220191"/>
                  </a:lnTo>
                  <a:cubicBezTo>
                    <a:pt x="32524" y="220725"/>
                    <a:pt x="32090" y="221159"/>
                    <a:pt x="31556" y="221159"/>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20" name="Google Shape;774;p37">
              <a:extLst>
                <a:ext uri="{FF2B5EF4-FFF2-40B4-BE49-F238E27FC236}">
                  <a16:creationId xmlns:a16="http://schemas.microsoft.com/office/drawing/2014/main" id="{72EC4E86-9F66-5176-FC0A-F3D71E2800EE}"/>
                </a:ext>
              </a:extLst>
            </p:cNvPr>
            <p:cNvSpPr/>
            <p:nvPr/>
          </p:nvSpPr>
          <p:spPr>
            <a:xfrm>
              <a:off x="3540200" y="1027850"/>
              <a:ext cx="686350" cy="5399725"/>
            </a:xfrm>
            <a:custGeom>
              <a:avLst/>
              <a:gdLst/>
              <a:ahLst/>
              <a:cxnLst/>
              <a:rect l="l" t="t" r="r" b="b"/>
              <a:pathLst>
                <a:path w="27454" h="215989" fill="none" extrusionOk="0">
                  <a:moveTo>
                    <a:pt x="26453" y="215988"/>
                  </a:moveTo>
                  <a:lnTo>
                    <a:pt x="968" y="215988"/>
                  </a:lnTo>
                  <a:cubicBezTo>
                    <a:pt x="434" y="215988"/>
                    <a:pt x="0" y="215521"/>
                    <a:pt x="0" y="214988"/>
                  </a:cubicBezTo>
                  <a:lnTo>
                    <a:pt x="0" y="13710"/>
                  </a:lnTo>
                  <a:cubicBezTo>
                    <a:pt x="0" y="6138"/>
                    <a:pt x="6138" y="0"/>
                    <a:pt x="13710" y="0"/>
                  </a:cubicBezTo>
                  <a:lnTo>
                    <a:pt x="13710" y="0"/>
                  </a:lnTo>
                  <a:cubicBezTo>
                    <a:pt x="21282" y="0"/>
                    <a:pt x="27420" y="6138"/>
                    <a:pt x="27420" y="13710"/>
                  </a:cubicBezTo>
                  <a:lnTo>
                    <a:pt x="27420" y="214988"/>
                  </a:lnTo>
                  <a:cubicBezTo>
                    <a:pt x="27453" y="215521"/>
                    <a:pt x="27020" y="215988"/>
                    <a:pt x="26453" y="21598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21" name="Google Shape;775;p37">
              <a:extLst>
                <a:ext uri="{FF2B5EF4-FFF2-40B4-BE49-F238E27FC236}">
                  <a16:creationId xmlns:a16="http://schemas.microsoft.com/office/drawing/2014/main" id="{DACFAD1E-E01E-64EC-EE57-2F0FB9166FEC}"/>
                </a:ext>
              </a:extLst>
            </p:cNvPr>
            <p:cNvSpPr/>
            <p:nvPr/>
          </p:nvSpPr>
          <p:spPr>
            <a:xfrm>
              <a:off x="3603575" y="1092050"/>
              <a:ext cx="558750" cy="5270475"/>
            </a:xfrm>
            <a:custGeom>
              <a:avLst/>
              <a:gdLst/>
              <a:ahLst/>
              <a:cxnLst/>
              <a:rect l="l" t="t" r="r" b="b"/>
              <a:pathLst>
                <a:path w="22350" h="210819" fill="none" extrusionOk="0">
                  <a:moveTo>
                    <a:pt x="21383" y="210818"/>
                  </a:moveTo>
                  <a:lnTo>
                    <a:pt x="1001" y="210818"/>
                  </a:lnTo>
                  <a:cubicBezTo>
                    <a:pt x="468" y="210818"/>
                    <a:pt x="1" y="210385"/>
                    <a:pt x="1" y="209851"/>
                  </a:cubicBezTo>
                  <a:lnTo>
                    <a:pt x="1" y="11175"/>
                  </a:lnTo>
                  <a:cubicBezTo>
                    <a:pt x="1" y="5004"/>
                    <a:pt x="5004" y="1"/>
                    <a:pt x="11175" y="1"/>
                  </a:cubicBezTo>
                  <a:lnTo>
                    <a:pt x="11175" y="1"/>
                  </a:lnTo>
                  <a:cubicBezTo>
                    <a:pt x="17346" y="1"/>
                    <a:pt x="22350" y="5004"/>
                    <a:pt x="22350" y="11175"/>
                  </a:cubicBezTo>
                  <a:lnTo>
                    <a:pt x="22350" y="209851"/>
                  </a:lnTo>
                  <a:cubicBezTo>
                    <a:pt x="22350" y="210385"/>
                    <a:pt x="21916" y="210818"/>
                    <a:pt x="21383" y="21081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22" name="Google Shape;776;p37">
              <a:extLst>
                <a:ext uri="{FF2B5EF4-FFF2-40B4-BE49-F238E27FC236}">
                  <a16:creationId xmlns:a16="http://schemas.microsoft.com/office/drawing/2014/main" id="{DF7D4DA1-03D9-CF69-1692-554A31E18714}"/>
                </a:ext>
              </a:extLst>
            </p:cNvPr>
            <p:cNvSpPr/>
            <p:nvPr/>
          </p:nvSpPr>
          <p:spPr>
            <a:xfrm>
              <a:off x="3667800" y="1156275"/>
              <a:ext cx="431150" cy="5142025"/>
            </a:xfrm>
            <a:custGeom>
              <a:avLst/>
              <a:gdLst/>
              <a:ahLst/>
              <a:cxnLst/>
              <a:rect l="l" t="t" r="r" b="b"/>
              <a:pathLst>
                <a:path w="17246" h="205681" fill="none" extrusionOk="0">
                  <a:moveTo>
                    <a:pt x="16278" y="205681"/>
                  </a:moveTo>
                  <a:lnTo>
                    <a:pt x="967" y="205681"/>
                  </a:lnTo>
                  <a:cubicBezTo>
                    <a:pt x="434" y="205681"/>
                    <a:pt x="0" y="205247"/>
                    <a:pt x="0" y="204714"/>
                  </a:cubicBezTo>
                  <a:lnTo>
                    <a:pt x="0" y="8640"/>
                  </a:lnTo>
                  <a:cubicBezTo>
                    <a:pt x="0" y="3870"/>
                    <a:pt x="3870" y="0"/>
                    <a:pt x="8606" y="0"/>
                  </a:cubicBezTo>
                  <a:lnTo>
                    <a:pt x="8606" y="0"/>
                  </a:lnTo>
                  <a:cubicBezTo>
                    <a:pt x="13376" y="0"/>
                    <a:pt x="17246" y="3870"/>
                    <a:pt x="17246" y="8640"/>
                  </a:cubicBezTo>
                  <a:lnTo>
                    <a:pt x="17246" y="204714"/>
                  </a:lnTo>
                  <a:cubicBezTo>
                    <a:pt x="17246" y="205247"/>
                    <a:pt x="16812" y="205681"/>
                    <a:pt x="16278" y="20568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23" name="Google Shape;777;p37">
              <a:extLst>
                <a:ext uri="{FF2B5EF4-FFF2-40B4-BE49-F238E27FC236}">
                  <a16:creationId xmlns:a16="http://schemas.microsoft.com/office/drawing/2014/main" id="{BE751871-C2FA-B294-7D8E-0D1F67F47347}"/>
                </a:ext>
              </a:extLst>
            </p:cNvPr>
            <p:cNvSpPr/>
            <p:nvPr/>
          </p:nvSpPr>
          <p:spPr>
            <a:xfrm>
              <a:off x="3731175" y="1221325"/>
              <a:ext cx="304400" cy="5012775"/>
            </a:xfrm>
            <a:custGeom>
              <a:avLst/>
              <a:gdLst/>
              <a:ahLst/>
              <a:cxnLst/>
              <a:rect l="l" t="t" r="r" b="b"/>
              <a:pathLst>
                <a:path w="12176" h="200511" fill="none" extrusionOk="0">
                  <a:moveTo>
                    <a:pt x="11175" y="200510"/>
                  </a:moveTo>
                  <a:lnTo>
                    <a:pt x="1001" y="200510"/>
                  </a:lnTo>
                  <a:cubicBezTo>
                    <a:pt x="434" y="200510"/>
                    <a:pt x="0" y="200043"/>
                    <a:pt x="0" y="199510"/>
                  </a:cubicBezTo>
                  <a:lnTo>
                    <a:pt x="0" y="6071"/>
                  </a:lnTo>
                  <a:cubicBezTo>
                    <a:pt x="0" y="2702"/>
                    <a:pt x="2736" y="0"/>
                    <a:pt x="6071" y="0"/>
                  </a:cubicBezTo>
                  <a:lnTo>
                    <a:pt x="6071" y="0"/>
                  </a:lnTo>
                  <a:cubicBezTo>
                    <a:pt x="9440" y="0"/>
                    <a:pt x="12176" y="2702"/>
                    <a:pt x="12176" y="6071"/>
                  </a:cubicBezTo>
                  <a:lnTo>
                    <a:pt x="12176" y="199510"/>
                  </a:lnTo>
                  <a:cubicBezTo>
                    <a:pt x="12142" y="200043"/>
                    <a:pt x="11709" y="200510"/>
                    <a:pt x="11175" y="20051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24" name="Google Shape;778;p37">
              <a:extLst>
                <a:ext uri="{FF2B5EF4-FFF2-40B4-BE49-F238E27FC236}">
                  <a16:creationId xmlns:a16="http://schemas.microsoft.com/office/drawing/2014/main" id="{36D2391A-B346-42BB-6919-F86C58F0716D}"/>
                </a:ext>
              </a:extLst>
            </p:cNvPr>
            <p:cNvSpPr/>
            <p:nvPr/>
          </p:nvSpPr>
          <p:spPr>
            <a:xfrm>
              <a:off x="3795375" y="1285525"/>
              <a:ext cx="176000" cy="4883525"/>
            </a:xfrm>
            <a:custGeom>
              <a:avLst/>
              <a:gdLst/>
              <a:ahLst/>
              <a:cxnLst/>
              <a:rect l="l" t="t" r="r" b="b"/>
              <a:pathLst>
                <a:path w="7040" h="195341" fill="none" extrusionOk="0">
                  <a:moveTo>
                    <a:pt x="6072" y="195340"/>
                  </a:moveTo>
                  <a:lnTo>
                    <a:pt x="968" y="195340"/>
                  </a:lnTo>
                  <a:cubicBezTo>
                    <a:pt x="434" y="195340"/>
                    <a:pt x="1" y="194907"/>
                    <a:pt x="1" y="194373"/>
                  </a:cubicBezTo>
                  <a:lnTo>
                    <a:pt x="1" y="3537"/>
                  </a:lnTo>
                  <a:cubicBezTo>
                    <a:pt x="1" y="1568"/>
                    <a:pt x="1569" y="1"/>
                    <a:pt x="3503" y="1"/>
                  </a:cubicBezTo>
                  <a:lnTo>
                    <a:pt x="3503" y="1"/>
                  </a:lnTo>
                  <a:cubicBezTo>
                    <a:pt x="5471" y="1"/>
                    <a:pt x="7039" y="1568"/>
                    <a:pt x="7039" y="3537"/>
                  </a:cubicBezTo>
                  <a:lnTo>
                    <a:pt x="7039" y="194373"/>
                  </a:lnTo>
                  <a:cubicBezTo>
                    <a:pt x="7039" y="194907"/>
                    <a:pt x="6605" y="195340"/>
                    <a:pt x="6072" y="19534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25" name="Google Shape;779;p37">
              <a:extLst>
                <a:ext uri="{FF2B5EF4-FFF2-40B4-BE49-F238E27FC236}">
                  <a16:creationId xmlns:a16="http://schemas.microsoft.com/office/drawing/2014/main" id="{E1FA7047-5E9C-DC1D-9F59-367E9A84F50E}"/>
                </a:ext>
              </a:extLst>
            </p:cNvPr>
            <p:cNvSpPr/>
            <p:nvPr/>
          </p:nvSpPr>
          <p:spPr>
            <a:xfrm>
              <a:off x="3858750" y="1349750"/>
              <a:ext cx="49225" cy="4755075"/>
            </a:xfrm>
            <a:custGeom>
              <a:avLst/>
              <a:gdLst/>
              <a:ahLst/>
              <a:cxnLst/>
              <a:rect l="l" t="t" r="r" b="b"/>
              <a:pathLst>
                <a:path w="1969" h="190203" fill="none" extrusionOk="0">
                  <a:moveTo>
                    <a:pt x="968" y="190203"/>
                  </a:moveTo>
                  <a:lnTo>
                    <a:pt x="968" y="190203"/>
                  </a:lnTo>
                  <a:cubicBezTo>
                    <a:pt x="435" y="190203"/>
                    <a:pt x="1" y="189769"/>
                    <a:pt x="1" y="189236"/>
                  </a:cubicBezTo>
                  <a:lnTo>
                    <a:pt x="1" y="1001"/>
                  </a:lnTo>
                  <a:cubicBezTo>
                    <a:pt x="1" y="434"/>
                    <a:pt x="435" y="0"/>
                    <a:pt x="968" y="0"/>
                  </a:cubicBezTo>
                  <a:lnTo>
                    <a:pt x="968" y="0"/>
                  </a:lnTo>
                  <a:cubicBezTo>
                    <a:pt x="1502" y="0"/>
                    <a:pt x="1936" y="434"/>
                    <a:pt x="1936" y="1001"/>
                  </a:cubicBezTo>
                  <a:lnTo>
                    <a:pt x="1936" y="189236"/>
                  </a:lnTo>
                  <a:cubicBezTo>
                    <a:pt x="1969" y="189769"/>
                    <a:pt x="1502" y="190203"/>
                    <a:pt x="968" y="19020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grpSp>
      <p:sp>
        <p:nvSpPr>
          <p:cNvPr id="2" name="Título 1">
            <a:extLst>
              <a:ext uri="{FF2B5EF4-FFF2-40B4-BE49-F238E27FC236}">
                <a16:creationId xmlns:a16="http://schemas.microsoft.com/office/drawing/2014/main" id="{C08535E9-2998-D714-A730-996D39B311F4}"/>
              </a:ext>
            </a:extLst>
          </p:cNvPr>
          <p:cNvSpPr>
            <a:spLocks noGrp="1"/>
          </p:cNvSpPr>
          <p:nvPr>
            <p:ph type="title"/>
          </p:nvPr>
        </p:nvSpPr>
        <p:spPr/>
        <p:txBody>
          <a:bodyPr/>
          <a:lstStyle/>
          <a:p>
            <a:r>
              <a:rPr lang="pt-BR" dirty="0"/>
              <a:t>TEA - Tratamento</a:t>
            </a:r>
          </a:p>
        </p:txBody>
      </p:sp>
      <p:sp>
        <p:nvSpPr>
          <p:cNvPr id="3" name="Espaço Reservado para Texto 2">
            <a:extLst>
              <a:ext uri="{FF2B5EF4-FFF2-40B4-BE49-F238E27FC236}">
                <a16:creationId xmlns:a16="http://schemas.microsoft.com/office/drawing/2014/main" id="{F0BA893B-3C17-A8A8-E1BB-A6A8CF1B95C2}"/>
              </a:ext>
            </a:extLst>
          </p:cNvPr>
          <p:cNvSpPr>
            <a:spLocks noGrp="1"/>
          </p:cNvSpPr>
          <p:nvPr>
            <p:ph type="body" idx="1"/>
          </p:nvPr>
        </p:nvSpPr>
        <p:spPr/>
        <p:txBody>
          <a:bodyPr/>
          <a:lstStyle/>
          <a:p>
            <a:r>
              <a:rPr lang="pt-BR" dirty="0"/>
              <a:t>A base do tratamento são as </a:t>
            </a:r>
            <a:r>
              <a:rPr lang="pt-BR" b="1" dirty="0"/>
              <a:t>terapias multidisciplinares</a:t>
            </a:r>
            <a:endParaRPr lang="pt-BR" dirty="0"/>
          </a:p>
          <a:p>
            <a:pPr lvl="1"/>
            <a:r>
              <a:rPr lang="pt-BR" dirty="0"/>
              <a:t>Psicologia, fonoaudiologia, terapia ocupacional, etc.</a:t>
            </a:r>
          </a:p>
          <a:p>
            <a:pPr lvl="1"/>
            <a:r>
              <a:rPr lang="pt-BR" dirty="0"/>
              <a:t>Ex.: ABA (</a:t>
            </a:r>
            <a:r>
              <a:rPr lang="pt-BR" dirty="0" err="1"/>
              <a:t>applied</a:t>
            </a:r>
            <a:r>
              <a:rPr lang="pt-BR" dirty="0"/>
              <a:t> </a:t>
            </a:r>
            <a:r>
              <a:rPr lang="pt-BR" dirty="0" err="1"/>
              <a:t>behavior</a:t>
            </a:r>
            <a:r>
              <a:rPr lang="pt-BR" dirty="0"/>
              <a:t> </a:t>
            </a:r>
            <a:r>
              <a:rPr lang="pt-BR" dirty="0" err="1"/>
              <a:t>analysis</a:t>
            </a:r>
            <a:r>
              <a:rPr lang="pt-BR" dirty="0"/>
              <a:t>)</a:t>
            </a:r>
          </a:p>
          <a:p>
            <a:pPr lvl="1"/>
            <a:endParaRPr lang="pt-BR" dirty="0"/>
          </a:p>
          <a:p>
            <a:r>
              <a:rPr lang="pt-BR" dirty="0"/>
              <a:t>A intervenção deve ser:</a:t>
            </a:r>
          </a:p>
          <a:p>
            <a:pPr lvl="1"/>
            <a:r>
              <a:rPr lang="pt-BR" dirty="0"/>
              <a:t>Precoce (1ª infância)</a:t>
            </a:r>
          </a:p>
          <a:p>
            <a:pPr lvl="1"/>
            <a:r>
              <a:rPr lang="pt-BR" dirty="0"/>
              <a:t>Individualizada</a:t>
            </a:r>
          </a:p>
          <a:p>
            <a:pPr lvl="1"/>
            <a:r>
              <a:rPr lang="pt-BR" dirty="0"/>
              <a:t>Intensiva (25-40h por semana)</a:t>
            </a:r>
          </a:p>
          <a:p>
            <a:pPr lvl="1"/>
            <a:r>
              <a:rPr lang="pt-BR" dirty="0"/>
              <a:t>Generalizada (participação familiar)</a:t>
            </a:r>
          </a:p>
          <a:p>
            <a:pPr lvl="1"/>
            <a:endParaRPr lang="pt-BR" dirty="0"/>
          </a:p>
          <a:p>
            <a:endParaRPr lang="pt-BR" dirty="0"/>
          </a:p>
          <a:p>
            <a:endParaRPr lang="pt-BR" dirty="0"/>
          </a:p>
          <a:p>
            <a:endParaRPr lang="pt-BR" dirty="0"/>
          </a:p>
        </p:txBody>
      </p:sp>
      <p:pic>
        <p:nvPicPr>
          <p:cNvPr id="10" name="Espaço Reservado para Imagem 23">
            <a:extLst>
              <a:ext uri="{FF2B5EF4-FFF2-40B4-BE49-F238E27FC236}">
                <a16:creationId xmlns:a16="http://schemas.microsoft.com/office/drawing/2014/main" id="{302BCE2C-9BA3-EFD1-1141-31111287A8E2}"/>
              </a:ext>
            </a:extLst>
          </p:cNvPr>
          <p:cNvPicPr>
            <a:picLocks noChangeAspect="1"/>
          </p:cNvPicPr>
          <p:nvPr/>
        </p:nvPicPr>
        <p:blipFill>
          <a:blip r:embed="rId3">
            <a:extLst>
              <a:ext uri="{28A0092B-C50C-407E-A947-70E740481C1C}">
                <a14:useLocalDpi xmlns:a14="http://schemas.microsoft.com/office/drawing/2010/main" val="0"/>
              </a:ext>
            </a:extLst>
          </a:blip>
          <a:srcRect l="10936" r="10936"/>
          <a:stretch/>
        </p:blipFill>
        <p:spPr>
          <a:xfrm>
            <a:off x="7721600" y="3514782"/>
            <a:ext cx="3831770" cy="3343218"/>
          </a:xfrm>
          <a:prstGeom prst="round2SameRect">
            <a:avLst>
              <a:gd name="adj1" fmla="val 50000"/>
              <a:gd name="adj2" fmla="val 0"/>
            </a:avLst>
          </a:prstGeom>
        </p:spPr>
      </p:pic>
    </p:spTree>
    <p:extLst>
      <p:ext uri="{BB962C8B-B14F-4D97-AF65-F5344CB8AC3E}">
        <p14:creationId xmlns:p14="http://schemas.microsoft.com/office/powerpoint/2010/main" val="3643024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fade">
                                      <p:cBhvr>
                                        <p:cTn id="7" dur="500"/>
                                        <p:tgtEl>
                                          <p:spTgt spid="3">
                                            <p:txEl>
                                              <p:pRg st="4" end="4"/>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5" end="5"/>
                                            </p:txEl>
                                          </p:spTgt>
                                        </p:tgtEl>
                                        <p:attrNameLst>
                                          <p:attrName>style.visibility</p:attrName>
                                        </p:attrNameLst>
                                      </p:cBhvr>
                                      <p:to>
                                        <p:strVal val="visible"/>
                                      </p:to>
                                    </p:set>
                                    <p:animEffect transition="in" filter="fade">
                                      <p:cBhvr>
                                        <p:cTn id="10" dur="500"/>
                                        <p:tgtEl>
                                          <p:spTgt spid="3">
                                            <p:txEl>
                                              <p:pRg st="5" end="5"/>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animEffect transition="in" filter="fade">
                                      <p:cBhvr>
                                        <p:cTn id="13" dur="500"/>
                                        <p:tgtEl>
                                          <p:spTgt spid="3">
                                            <p:txEl>
                                              <p:pRg st="6" end="6"/>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7" end="7"/>
                                            </p:txEl>
                                          </p:spTgt>
                                        </p:tgtEl>
                                        <p:attrNameLst>
                                          <p:attrName>style.visibility</p:attrName>
                                        </p:attrNameLst>
                                      </p:cBhvr>
                                      <p:to>
                                        <p:strVal val="visible"/>
                                      </p:to>
                                    </p:set>
                                    <p:animEffect transition="in" filter="fade">
                                      <p:cBhvr>
                                        <p:cTn id="16" dur="500"/>
                                        <p:tgtEl>
                                          <p:spTgt spid="3">
                                            <p:txEl>
                                              <p:pRg st="7" end="7"/>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animEffect transition="in" filter="fade">
                                      <p:cBhvr>
                                        <p:cTn id="19"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a:t>Tratamento medicamentoso</a:t>
            </a:r>
          </a:p>
        </p:txBody>
      </p:sp>
      <p:sp>
        <p:nvSpPr>
          <p:cNvPr id="3" name="Espaço Reservado para Conteúdo 2"/>
          <p:cNvSpPr>
            <a:spLocks noGrp="1"/>
          </p:cNvSpPr>
          <p:nvPr>
            <p:ph type="body" idx="1"/>
          </p:nvPr>
        </p:nvSpPr>
        <p:spPr/>
        <p:txBody>
          <a:bodyPr>
            <a:normAutofit/>
          </a:bodyPr>
          <a:lstStyle/>
          <a:p>
            <a:r>
              <a:rPr lang="pt-BR" sz="2800" b="1" dirty="0"/>
              <a:t>Limitado:</a:t>
            </a:r>
          </a:p>
          <a:p>
            <a:pPr lvl="1"/>
            <a:endParaRPr lang="pt-BR" sz="200" dirty="0"/>
          </a:p>
          <a:p>
            <a:pPr lvl="1"/>
            <a:r>
              <a:rPr lang="pt-BR" sz="2400" dirty="0"/>
              <a:t>Comorbidades</a:t>
            </a:r>
          </a:p>
          <a:p>
            <a:pPr lvl="1"/>
            <a:r>
              <a:rPr lang="pt-BR" sz="2400" dirty="0"/>
              <a:t>Manejo de comportamentos desafiadores/agressivos que não respondem a outras abordagens (</a:t>
            </a:r>
            <a:r>
              <a:rPr lang="pt-BR" sz="2400" dirty="0">
                <a:solidFill>
                  <a:schemeClr val="bg1"/>
                </a:solidFill>
              </a:rPr>
              <a:t>FDA: Risperidona, Aripiprazol)</a:t>
            </a:r>
            <a:endParaRPr lang="pt-BR" sz="2400" dirty="0"/>
          </a:p>
          <a:p>
            <a:pPr lvl="2"/>
            <a:endParaRPr lang="pt-BR" sz="2000" dirty="0"/>
          </a:p>
          <a:p>
            <a:pPr lvl="2"/>
            <a:endParaRPr lang="pt-BR" sz="2000" dirty="0"/>
          </a:p>
        </p:txBody>
      </p:sp>
      <p:pic>
        <p:nvPicPr>
          <p:cNvPr id="7" name="Imagem 6">
            <a:extLst>
              <a:ext uri="{FF2B5EF4-FFF2-40B4-BE49-F238E27FC236}">
                <a16:creationId xmlns:a16="http://schemas.microsoft.com/office/drawing/2014/main" id="{DE8A5525-6EF1-6956-CC02-5AC0894992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65058" y="885825"/>
            <a:ext cx="1366672" cy="1366672"/>
          </a:xfrm>
          <a:prstGeom prst="rect">
            <a:avLst/>
          </a:prstGeom>
        </p:spPr>
      </p:pic>
      <p:sp>
        <p:nvSpPr>
          <p:cNvPr id="5" name="Retângulo 4">
            <a:extLst>
              <a:ext uri="{FF2B5EF4-FFF2-40B4-BE49-F238E27FC236}">
                <a16:creationId xmlns:a16="http://schemas.microsoft.com/office/drawing/2014/main" id="{3C93055A-C8F2-1F97-C613-48472D883CDD}"/>
              </a:ext>
            </a:extLst>
          </p:cNvPr>
          <p:cNvSpPr/>
          <p:nvPr/>
        </p:nvSpPr>
        <p:spPr>
          <a:xfrm>
            <a:off x="2047875" y="4270246"/>
            <a:ext cx="8983855" cy="1173444"/>
          </a:xfrm>
          <a:prstGeom prst="rect">
            <a:avLst/>
          </a:prstGeom>
          <a:solidFill>
            <a:schemeClr val="tx2"/>
          </a:solidFill>
        </p:spPr>
        <p:style>
          <a:lnRef idx="1">
            <a:schemeClr val="accent3"/>
          </a:lnRef>
          <a:fillRef idx="3">
            <a:schemeClr val="accent3"/>
          </a:fillRef>
          <a:effectRef idx="2">
            <a:schemeClr val="accent3"/>
          </a:effectRef>
          <a:fontRef idx="minor">
            <a:schemeClr val="lt1"/>
          </a:fontRef>
        </p:style>
        <p:txBody>
          <a:bodyPr rtlCol="0" anchor="ctr"/>
          <a:lstStyle/>
          <a:p>
            <a:pPr algn="ctr"/>
            <a:r>
              <a:rPr lang="pt-BR" sz="2400" dirty="0">
                <a:solidFill>
                  <a:schemeClr val="bg1"/>
                </a:solidFill>
                <a:latin typeface="Figtree" pitchFamily="2" charset="0"/>
              </a:rPr>
              <a:t>Papel do médico: diagnosticar, orientar, encaminhar, medicar se necessário, dar acesso aos direitos</a:t>
            </a:r>
          </a:p>
        </p:txBody>
      </p:sp>
    </p:spTree>
    <p:extLst>
      <p:ext uri="{BB962C8B-B14F-4D97-AF65-F5344CB8AC3E}">
        <p14:creationId xmlns:p14="http://schemas.microsoft.com/office/powerpoint/2010/main" val="1688266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186E57-7DB2-FFCB-49FE-08B6DCDFA713}"/>
            </a:ext>
          </a:extLst>
        </p:cNvPr>
        <p:cNvGrpSpPr/>
        <p:nvPr/>
      </p:nvGrpSpPr>
      <p:grpSpPr>
        <a:xfrm>
          <a:off x="0" y="0"/>
          <a:ext cx="0" cy="0"/>
          <a:chOff x="0" y="0"/>
          <a:chExt cx="0" cy="0"/>
        </a:xfrm>
      </p:grpSpPr>
      <p:sp>
        <p:nvSpPr>
          <p:cNvPr id="2" name="Subtítulo 4">
            <a:extLst>
              <a:ext uri="{FF2B5EF4-FFF2-40B4-BE49-F238E27FC236}">
                <a16:creationId xmlns:a16="http://schemas.microsoft.com/office/drawing/2014/main" id="{9A29ECC4-B450-A238-E6CA-3239B2FCCD90}"/>
              </a:ext>
            </a:extLst>
          </p:cNvPr>
          <p:cNvSpPr txBox="1">
            <a:spLocks/>
          </p:cNvSpPr>
          <p:nvPr/>
        </p:nvSpPr>
        <p:spPr>
          <a:xfrm>
            <a:off x="2462800" y="2741908"/>
            <a:ext cx="7266400" cy="1374183"/>
          </a:xfrm>
          <a:prstGeom prst="rect">
            <a:avLst/>
          </a:prstGeom>
          <a:solidFill>
            <a:schemeClr val="lt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ctr" rtl="0" eaLnBrk="1" hangingPunct="1">
              <a:lnSpc>
                <a:spcPct val="100000"/>
              </a:lnSpc>
              <a:spcBef>
                <a:spcPts val="0"/>
              </a:spcBef>
              <a:spcAft>
                <a:spcPts val="0"/>
              </a:spcAft>
              <a:buClr>
                <a:schemeClr val="lt1"/>
              </a:buClr>
              <a:buSzPts val="1400"/>
              <a:buFont typeface="Figtree"/>
              <a:buNone/>
              <a:defRPr sz="2133" b="0" i="0" u="none" strike="noStrike" cap="none">
                <a:solidFill>
                  <a:schemeClr val="lt1"/>
                </a:solidFill>
                <a:latin typeface="Figtree"/>
                <a:ea typeface="Figtree"/>
                <a:cs typeface="Figtree"/>
                <a:sym typeface="Figtree"/>
              </a:defRPr>
            </a:lvl1pPr>
            <a:lvl2pPr marL="914400" marR="0" lvl="1" indent="-317500" algn="ctr" rtl="0" eaLnBrk="1" hangingPunct="1">
              <a:lnSpc>
                <a:spcPct val="100000"/>
              </a:lnSpc>
              <a:spcBef>
                <a:spcPts val="0"/>
              </a:spcBef>
              <a:spcAft>
                <a:spcPts val="0"/>
              </a:spcAft>
              <a:buClr>
                <a:schemeClr val="lt1"/>
              </a:buClr>
              <a:buSzPts val="1400"/>
              <a:buFont typeface="Figtree"/>
              <a:buNone/>
              <a:defRPr sz="1867" b="0" i="0" u="none" strike="noStrike" cap="none">
                <a:solidFill>
                  <a:schemeClr val="lt1"/>
                </a:solidFill>
                <a:latin typeface="Figtree"/>
                <a:ea typeface="Figtree"/>
                <a:cs typeface="Figtree"/>
                <a:sym typeface="Figtree"/>
              </a:defRPr>
            </a:lvl2pPr>
            <a:lvl3pPr marL="1371600" marR="0" lvl="2" indent="-317500" algn="ctr" rtl="0" eaLnBrk="1" hangingPunct="1">
              <a:lnSpc>
                <a:spcPct val="100000"/>
              </a:lnSpc>
              <a:spcBef>
                <a:spcPts val="2133"/>
              </a:spcBef>
              <a:spcAft>
                <a:spcPts val="0"/>
              </a:spcAft>
              <a:buClr>
                <a:schemeClr val="lt1"/>
              </a:buClr>
              <a:buSzPts val="1400"/>
              <a:buFont typeface="Figtree"/>
              <a:buNone/>
              <a:defRPr sz="1867" b="0" i="0" u="none" strike="noStrike" cap="none">
                <a:solidFill>
                  <a:schemeClr val="lt1"/>
                </a:solidFill>
                <a:latin typeface="Figtree"/>
                <a:ea typeface="Figtree"/>
                <a:cs typeface="Figtree"/>
                <a:sym typeface="Figtree"/>
              </a:defRPr>
            </a:lvl3pPr>
            <a:lvl4pPr marL="1828800" marR="0" lvl="3" indent="-317500" algn="ctr" rtl="0" eaLnBrk="1" hangingPunct="1">
              <a:lnSpc>
                <a:spcPct val="100000"/>
              </a:lnSpc>
              <a:spcBef>
                <a:spcPts val="2133"/>
              </a:spcBef>
              <a:spcAft>
                <a:spcPts val="0"/>
              </a:spcAft>
              <a:buClr>
                <a:schemeClr val="lt1"/>
              </a:buClr>
              <a:buSzPts val="1400"/>
              <a:buFont typeface="Figtree"/>
              <a:buNone/>
              <a:defRPr sz="1867" b="0" i="0" u="none" strike="noStrike" cap="none">
                <a:solidFill>
                  <a:schemeClr val="lt1"/>
                </a:solidFill>
                <a:latin typeface="Figtree"/>
                <a:ea typeface="Figtree"/>
                <a:cs typeface="Figtree"/>
                <a:sym typeface="Figtree"/>
              </a:defRPr>
            </a:lvl4pPr>
            <a:lvl5pPr marL="2286000" marR="0" lvl="4" indent="-317500" algn="ctr" rtl="0" eaLnBrk="1" hangingPunct="1">
              <a:lnSpc>
                <a:spcPct val="100000"/>
              </a:lnSpc>
              <a:spcBef>
                <a:spcPts val="2133"/>
              </a:spcBef>
              <a:spcAft>
                <a:spcPts val="0"/>
              </a:spcAft>
              <a:buClr>
                <a:schemeClr val="lt1"/>
              </a:buClr>
              <a:buSzPts val="1400"/>
              <a:buFont typeface="Figtree"/>
              <a:buNone/>
              <a:defRPr sz="1867" b="0" i="0" u="none" strike="noStrike" cap="none">
                <a:solidFill>
                  <a:schemeClr val="lt1"/>
                </a:solidFill>
                <a:latin typeface="Figtree"/>
                <a:ea typeface="Figtree"/>
                <a:cs typeface="Figtree"/>
                <a:sym typeface="Figtree"/>
              </a:defRPr>
            </a:lvl5pPr>
            <a:lvl6pPr marL="2743200" marR="0" lvl="5" indent="-317500" algn="ctr" rtl="0" eaLnBrk="1" hangingPunct="1">
              <a:lnSpc>
                <a:spcPct val="100000"/>
              </a:lnSpc>
              <a:spcBef>
                <a:spcPts val="2133"/>
              </a:spcBef>
              <a:spcAft>
                <a:spcPts val="0"/>
              </a:spcAft>
              <a:buClr>
                <a:schemeClr val="lt1"/>
              </a:buClr>
              <a:buSzPts val="1400"/>
              <a:buFont typeface="Figtree"/>
              <a:buNone/>
              <a:defRPr sz="1867" b="0" i="0" u="none" strike="noStrike" cap="none">
                <a:solidFill>
                  <a:schemeClr val="lt1"/>
                </a:solidFill>
                <a:latin typeface="Figtree"/>
                <a:ea typeface="Figtree"/>
                <a:cs typeface="Figtree"/>
                <a:sym typeface="Figtree"/>
              </a:defRPr>
            </a:lvl6pPr>
            <a:lvl7pPr marL="3200400" marR="0" lvl="6" indent="-317500" algn="ctr" rtl="0" eaLnBrk="1" hangingPunct="1">
              <a:lnSpc>
                <a:spcPct val="100000"/>
              </a:lnSpc>
              <a:spcBef>
                <a:spcPts val="2133"/>
              </a:spcBef>
              <a:spcAft>
                <a:spcPts val="0"/>
              </a:spcAft>
              <a:buClr>
                <a:schemeClr val="lt1"/>
              </a:buClr>
              <a:buSzPts val="1400"/>
              <a:buFont typeface="Figtree"/>
              <a:buNone/>
              <a:defRPr sz="1867" b="0" i="0" u="none" strike="noStrike" cap="none">
                <a:solidFill>
                  <a:schemeClr val="lt1"/>
                </a:solidFill>
                <a:latin typeface="Figtree"/>
                <a:ea typeface="Figtree"/>
                <a:cs typeface="Figtree"/>
                <a:sym typeface="Figtree"/>
              </a:defRPr>
            </a:lvl7pPr>
            <a:lvl8pPr marL="3657600" marR="0" lvl="7" indent="-317500" algn="ctr" rtl="0" eaLnBrk="1" hangingPunct="1">
              <a:lnSpc>
                <a:spcPct val="100000"/>
              </a:lnSpc>
              <a:spcBef>
                <a:spcPts val="2133"/>
              </a:spcBef>
              <a:spcAft>
                <a:spcPts val="0"/>
              </a:spcAft>
              <a:buClr>
                <a:schemeClr val="lt1"/>
              </a:buClr>
              <a:buSzPts val="1400"/>
              <a:buFont typeface="Figtree"/>
              <a:buNone/>
              <a:defRPr sz="1867" b="0" i="0" u="none" strike="noStrike" cap="none">
                <a:solidFill>
                  <a:schemeClr val="lt1"/>
                </a:solidFill>
                <a:latin typeface="Figtree"/>
                <a:ea typeface="Figtree"/>
                <a:cs typeface="Figtree"/>
                <a:sym typeface="Figtree"/>
              </a:defRPr>
            </a:lvl8pPr>
            <a:lvl9pPr marL="4114800" marR="0" lvl="8" indent="-317500" algn="ctr" rtl="0" eaLnBrk="1" hangingPunct="1">
              <a:lnSpc>
                <a:spcPct val="100000"/>
              </a:lnSpc>
              <a:spcBef>
                <a:spcPts val="2133"/>
              </a:spcBef>
              <a:spcAft>
                <a:spcPts val="2133"/>
              </a:spcAft>
              <a:buClr>
                <a:schemeClr val="lt1"/>
              </a:buClr>
              <a:buSzPts val="1400"/>
              <a:buFont typeface="Figtree"/>
              <a:buNone/>
              <a:defRPr sz="1867" b="0" i="0" u="none" strike="noStrike" cap="none">
                <a:solidFill>
                  <a:schemeClr val="lt1"/>
                </a:solidFill>
                <a:latin typeface="Figtree"/>
                <a:ea typeface="Figtree"/>
                <a:cs typeface="Figtree"/>
                <a:sym typeface="Figtree"/>
              </a:defRPr>
            </a:lvl9pPr>
          </a:lstStyle>
          <a:p>
            <a:r>
              <a:rPr lang="pt-BR" sz="3600" dirty="0">
                <a:latin typeface="Jost" pitchFamily="2" charset="0"/>
                <a:ea typeface="Jost" pitchFamily="2" charset="0"/>
              </a:rPr>
              <a:t>Transtorno de déficit de atenção e hiperatividade (TDAH)</a:t>
            </a:r>
            <a:endParaRPr lang="pt-BR" sz="3600" dirty="0"/>
          </a:p>
        </p:txBody>
      </p:sp>
    </p:spTree>
    <p:extLst>
      <p:ext uri="{BB962C8B-B14F-4D97-AF65-F5344CB8AC3E}">
        <p14:creationId xmlns:p14="http://schemas.microsoft.com/office/powerpoint/2010/main" val="59668674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Google Shape;765;p37">
            <a:extLst>
              <a:ext uri="{FF2B5EF4-FFF2-40B4-BE49-F238E27FC236}">
                <a16:creationId xmlns:a16="http://schemas.microsoft.com/office/drawing/2014/main" id="{10AA27F2-FE27-2BAE-B797-3A4DC9768857}"/>
              </a:ext>
            </a:extLst>
          </p:cNvPr>
          <p:cNvGrpSpPr/>
          <p:nvPr/>
        </p:nvGrpSpPr>
        <p:grpSpPr>
          <a:xfrm>
            <a:off x="6469002" y="1460500"/>
            <a:ext cx="1757244" cy="7035048"/>
            <a:chOff x="3030675" y="511650"/>
            <a:chExt cx="1705400" cy="6431275"/>
          </a:xfrm>
        </p:grpSpPr>
        <p:sp>
          <p:nvSpPr>
            <p:cNvPr id="32" name="Google Shape;766;p37">
              <a:extLst>
                <a:ext uri="{FF2B5EF4-FFF2-40B4-BE49-F238E27FC236}">
                  <a16:creationId xmlns:a16="http://schemas.microsoft.com/office/drawing/2014/main" id="{27B09937-91CC-D3F3-A579-B1720965FDAC}"/>
                </a:ext>
              </a:extLst>
            </p:cNvPr>
            <p:cNvSpPr/>
            <p:nvPr/>
          </p:nvSpPr>
          <p:spPr>
            <a:xfrm>
              <a:off x="3030675" y="511650"/>
              <a:ext cx="1705400" cy="6431275"/>
            </a:xfrm>
            <a:custGeom>
              <a:avLst/>
              <a:gdLst/>
              <a:ahLst/>
              <a:cxnLst/>
              <a:rect l="l" t="t" r="r" b="b"/>
              <a:pathLst>
                <a:path w="68216" h="257251" fill="none" extrusionOk="0">
                  <a:moveTo>
                    <a:pt x="67248" y="257251"/>
                  </a:moveTo>
                  <a:lnTo>
                    <a:pt x="968" y="257251"/>
                  </a:lnTo>
                  <a:cubicBezTo>
                    <a:pt x="434" y="257251"/>
                    <a:pt x="0" y="256817"/>
                    <a:pt x="0" y="256284"/>
                  </a:cubicBezTo>
                  <a:lnTo>
                    <a:pt x="0" y="34091"/>
                  </a:lnTo>
                  <a:cubicBezTo>
                    <a:pt x="0" y="15278"/>
                    <a:pt x="15278" y="0"/>
                    <a:pt x="34091" y="0"/>
                  </a:cubicBezTo>
                  <a:lnTo>
                    <a:pt x="34091" y="0"/>
                  </a:lnTo>
                  <a:cubicBezTo>
                    <a:pt x="52938" y="0"/>
                    <a:pt x="68216" y="15278"/>
                    <a:pt x="68216" y="34091"/>
                  </a:cubicBezTo>
                  <a:lnTo>
                    <a:pt x="68216" y="256284"/>
                  </a:lnTo>
                  <a:cubicBezTo>
                    <a:pt x="68216" y="256817"/>
                    <a:pt x="67782" y="257251"/>
                    <a:pt x="67248" y="25725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3" name="Google Shape;767;p37">
              <a:extLst>
                <a:ext uri="{FF2B5EF4-FFF2-40B4-BE49-F238E27FC236}">
                  <a16:creationId xmlns:a16="http://schemas.microsoft.com/office/drawing/2014/main" id="{B78166C0-529E-5827-D14A-BE2A42F3FAFB}"/>
                </a:ext>
              </a:extLst>
            </p:cNvPr>
            <p:cNvSpPr/>
            <p:nvPr/>
          </p:nvSpPr>
          <p:spPr>
            <a:xfrm>
              <a:off x="3094050" y="575850"/>
              <a:ext cx="1577825" cy="6302875"/>
            </a:xfrm>
            <a:custGeom>
              <a:avLst/>
              <a:gdLst/>
              <a:ahLst/>
              <a:cxnLst/>
              <a:rect l="l" t="t" r="r" b="b"/>
              <a:pathLst>
                <a:path w="63113" h="252115" fill="none" extrusionOk="0">
                  <a:moveTo>
                    <a:pt x="62145" y="252114"/>
                  </a:moveTo>
                  <a:lnTo>
                    <a:pt x="968" y="252114"/>
                  </a:lnTo>
                  <a:cubicBezTo>
                    <a:pt x="434" y="252114"/>
                    <a:pt x="0" y="251681"/>
                    <a:pt x="0" y="251147"/>
                  </a:cubicBezTo>
                  <a:lnTo>
                    <a:pt x="0" y="31557"/>
                  </a:lnTo>
                  <a:cubicBezTo>
                    <a:pt x="0" y="14144"/>
                    <a:pt x="14144" y="1"/>
                    <a:pt x="31556" y="1"/>
                  </a:cubicBezTo>
                  <a:lnTo>
                    <a:pt x="31556" y="1"/>
                  </a:lnTo>
                  <a:cubicBezTo>
                    <a:pt x="49002" y="1"/>
                    <a:pt x="63112" y="14144"/>
                    <a:pt x="63112" y="31557"/>
                  </a:cubicBezTo>
                  <a:lnTo>
                    <a:pt x="63112" y="251147"/>
                  </a:lnTo>
                  <a:cubicBezTo>
                    <a:pt x="63112" y="251681"/>
                    <a:pt x="62678" y="252114"/>
                    <a:pt x="62145" y="25211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4" name="Google Shape;768;p37">
              <a:extLst>
                <a:ext uri="{FF2B5EF4-FFF2-40B4-BE49-F238E27FC236}">
                  <a16:creationId xmlns:a16="http://schemas.microsoft.com/office/drawing/2014/main" id="{B45596DB-0095-F3DD-3BB5-15E2F8C239BC}"/>
                </a:ext>
              </a:extLst>
            </p:cNvPr>
            <p:cNvSpPr/>
            <p:nvPr/>
          </p:nvSpPr>
          <p:spPr>
            <a:xfrm>
              <a:off x="3158250" y="640900"/>
              <a:ext cx="1450225" cy="6173600"/>
            </a:xfrm>
            <a:custGeom>
              <a:avLst/>
              <a:gdLst/>
              <a:ahLst/>
              <a:cxnLst/>
              <a:rect l="l" t="t" r="r" b="b"/>
              <a:pathLst>
                <a:path w="58009" h="246944" fill="none" extrusionOk="0">
                  <a:moveTo>
                    <a:pt x="57042" y="246944"/>
                  </a:moveTo>
                  <a:lnTo>
                    <a:pt x="968" y="246944"/>
                  </a:lnTo>
                  <a:cubicBezTo>
                    <a:pt x="435" y="246944"/>
                    <a:pt x="1" y="246510"/>
                    <a:pt x="1" y="245943"/>
                  </a:cubicBezTo>
                  <a:lnTo>
                    <a:pt x="1" y="28988"/>
                  </a:lnTo>
                  <a:cubicBezTo>
                    <a:pt x="1" y="12976"/>
                    <a:pt x="12977" y="1"/>
                    <a:pt x="28988" y="1"/>
                  </a:cubicBezTo>
                  <a:lnTo>
                    <a:pt x="28988" y="1"/>
                  </a:lnTo>
                  <a:cubicBezTo>
                    <a:pt x="45033" y="1"/>
                    <a:pt x="58009" y="12976"/>
                    <a:pt x="58009" y="28988"/>
                  </a:cubicBezTo>
                  <a:lnTo>
                    <a:pt x="58009" y="245943"/>
                  </a:lnTo>
                  <a:cubicBezTo>
                    <a:pt x="58009" y="246477"/>
                    <a:pt x="57575" y="246944"/>
                    <a:pt x="57042" y="24694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5" name="Google Shape;769;p37">
              <a:extLst>
                <a:ext uri="{FF2B5EF4-FFF2-40B4-BE49-F238E27FC236}">
                  <a16:creationId xmlns:a16="http://schemas.microsoft.com/office/drawing/2014/main" id="{CDE8FC49-FF6F-FB6C-B458-C88AB8960206}"/>
                </a:ext>
              </a:extLst>
            </p:cNvPr>
            <p:cNvSpPr/>
            <p:nvPr/>
          </p:nvSpPr>
          <p:spPr>
            <a:xfrm>
              <a:off x="3221650" y="705125"/>
              <a:ext cx="1323450" cy="6044350"/>
            </a:xfrm>
            <a:custGeom>
              <a:avLst/>
              <a:gdLst/>
              <a:ahLst/>
              <a:cxnLst/>
              <a:rect l="l" t="t" r="r" b="b"/>
              <a:pathLst>
                <a:path w="52938" h="241774" fill="none" extrusionOk="0">
                  <a:moveTo>
                    <a:pt x="51937" y="241773"/>
                  </a:moveTo>
                  <a:lnTo>
                    <a:pt x="967" y="241773"/>
                  </a:lnTo>
                  <a:cubicBezTo>
                    <a:pt x="434" y="241773"/>
                    <a:pt x="0" y="241339"/>
                    <a:pt x="0" y="240806"/>
                  </a:cubicBezTo>
                  <a:lnTo>
                    <a:pt x="0" y="26452"/>
                  </a:lnTo>
                  <a:cubicBezTo>
                    <a:pt x="0" y="11842"/>
                    <a:pt x="11842" y="0"/>
                    <a:pt x="26452" y="0"/>
                  </a:cubicBezTo>
                  <a:lnTo>
                    <a:pt x="26452" y="0"/>
                  </a:lnTo>
                  <a:cubicBezTo>
                    <a:pt x="41096" y="0"/>
                    <a:pt x="52938" y="11842"/>
                    <a:pt x="52938" y="26452"/>
                  </a:cubicBezTo>
                  <a:lnTo>
                    <a:pt x="52938" y="240806"/>
                  </a:lnTo>
                  <a:cubicBezTo>
                    <a:pt x="52938" y="241339"/>
                    <a:pt x="52504" y="241773"/>
                    <a:pt x="51937" y="24177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6" name="Google Shape;770;p37">
              <a:extLst>
                <a:ext uri="{FF2B5EF4-FFF2-40B4-BE49-F238E27FC236}">
                  <a16:creationId xmlns:a16="http://schemas.microsoft.com/office/drawing/2014/main" id="{2ADBFD73-6A2B-590F-8976-C480277F96B2}"/>
                </a:ext>
              </a:extLst>
            </p:cNvPr>
            <p:cNvSpPr/>
            <p:nvPr/>
          </p:nvSpPr>
          <p:spPr>
            <a:xfrm>
              <a:off x="3285025" y="769325"/>
              <a:ext cx="1195875" cy="5915925"/>
            </a:xfrm>
            <a:custGeom>
              <a:avLst/>
              <a:gdLst/>
              <a:ahLst/>
              <a:cxnLst/>
              <a:rect l="l" t="t" r="r" b="b"/>
              <a:pathLst>
                <a:path w="47835" h="236637" fill="none" extrusionOk="0">
                  <a:moveTo>
                    <a:pt x="46867" y="236637"/>
                  </a:moveTo>
                  <a:lnTo>
                    <a:pt x="1001" y="236637"/>
                  </a:lnTo>
                  <a:cubicBezTo>
                    <a:pt x="467" y="236637"/>
                    <a:pt x="0" y="236203"/>
                    <a:pt x="0" y="235669"/>
                  </a:cubicBezTo>
                  <a:lnTo>
                    <a:pt x="0" y="23918"/>
                  </a:lnTo>
                  <a:cubicBezTo>
                    <a:pt x="0" y="10708"/>
                    <a:pt x="10708" y="1"/>
                    <a:pt x="23917" y="1"/>
                  </a:cubicBezTo>
                  <a:lnTo>
                    <a:pt x="23917" y="1"/>
                  </a:lnTo>
                  <a:cubicBezTo>
                    <a:pt x="37127" y="1"/>
                    <a:pt x="47834" y="10708"/>
                    <a:pt x="47834" y="23918"/>
                  </a:cubicBezTo>
                  <a:lnTo>
                    <a:pt x="47834" y="235669"/>
                  </a:lnTo>
                  <a:cubicBezTo>
                    <a:pt x="47834" y="236203"/>
                    <a:pt x="47401" y="236637"/>
                    <a:pt x="46867" y="236637"/>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7" name="Google Shape;771;p37">
              <a:extLst>
                <a:ext uri="{FF2B5EF4-FFF2-40B4-BE49-F238E27FC236}">
                  <a16:creationId xmlns:a16="http://schemas.microsoft.com/office/drawing/2014/main" id="{EF8EDF7C-B457-4622-2E49-B2B3838D45C4}"/>
                </a:ext>
              </a:extLst>
            </p:cNvPr>
            <p:cNvSpPr/>
            <p:nvPr/>
          </p:nvSpPr>
          <p:spPr>
            <a:xfrm>
              <a:off x="3349225" y="834375"/>
              <a:ext cx="1068300" cy="5786675"/>
            </a:xfrm>
            <a:custGeom>
              <a:avLst/>
              <a:gdLst/>
              <a:ahLst/>
              <a:cxnLst/>
              <a:rect l="l" t="t" r="r" b="b"/>
              <a:pathLst>
                <a:path w="42732" h="231467" fill="none" extrusionOk="0">
                  <a:moveTo>
                    <a:pt x="41764" y="231466"/>
                  </a:moveTo>
                  <a:lnTo>
                    <a:pt x="968" y="231466"/>
                  </a:lnTo>
                  <a:cubicBezTo>
                    <a:pt x="434" y="231466"/>
                    <a:pt x="1" y="231032"/>
                    <a:pt x="1" y="230465"/>
                  </a:cubicBezTo>
                  <a:lnTo>
                    <a:pt x="1" y="21349"/>
                  </a:lnTo>
                  <a:cubicBezTo>
                    <a:pt x="1" y="9541"/>
                    <a:pt x="9574" y="0"/>
                    <a:pt x="21349" y="0"/>
                  </a:cubicBezTo>
                  <a:lnTo>
                    <a:pt x="21349" y="0"/>
                  </a:lnTo>
                  <a:cubicBezTo>
                    <a:pt x="33158" y="0"/>
                    <a:pt x="42731" y="9541"/>
                    <a:pt x="42731" y="21349"/>
                  </a:cubicBezTo>
                  <a:lnTo>
                    <a:pt x="42731" y="230465"/>
                  </a:lnTo>
                  <a:cubicBezTo>
                    <a:pt x="42731" y="231032"/>
                    <a:pt x="42298" y="231466"/>
                    <a:pt x="41764" y="23146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8" name="Google Shape;772;p37">
              <a:extLst>
                <a:ext uri="{FF2B5EF4-FFF2-40B4-BE49-F238E27FC236}">
                  <a16:creationId xmlns:a16="http://schemas.microsoft.com/office/drawing/2014/main" id="{7D62A17F-D0B2-8CDF-B251-FC9346F63F96}"/>
                </a:ext>
              </a:extLst>
            </p:cNvPr>
            <p:cNvSpPr/>
            <p:nvPr/>
          </p:nvSpPr>
          <p:spPr>
            <a:xfrm>
              <a:off x="3412600" y="898575"/>
              <a:ext cx="940700" cy="5657425"/>
            </a:xfrm>
            <a:custGeom>
              <a:avLst/>
              <a:gdLst/>
              <a:ahLst/>
              <a:cxnLst/>
              <a:rect l="l" t="t" r="r" b="b"/>
              <a:pathLst>
                <a:path w="37628" h="226297" fill="none" extrusionOk="0">
                  <a:moveTo>
                    <a:pt x="36660" y="226296"/>
                  </a:moveTo>
                  <a:lnTo>
                    <a:pt x="968" y="226296"/>
                  </a:lnTo>
                  <a:cubicBezTo>
                    <a:pt x="434" y="226296"/>
                    <a:pt x="1" y="225863"/>
                    <a:pt x="1" y="225329"/>
                  </a:cubicBezTo>
                  <a:lnTo>
                    <a:pt x="1" y="18814"/>
                  </a:lnTo>
                  <a:cubicBezTo>
                    <a:pt x="1" y="8440"/>
                    <a:pt x="8440" y="1"/>
                    <a:pt x="18814" y="1"/>
                  </a:cubicBezTo>
                  <a:lnTo>
                    <a:pt x="18814" y="1"/>
                  </a:lnTo>
                  <a:cubicBezTo>
                    <a:pt x="29222" y="1"/>
                    <a:pt x="37628" y="8440"/>
                    <a:pt x="37628" y="18814"/>
                  </a:cubicBezTo>
                  <a:lnTo>
                    <a:pt x="37628" y="225329"/>
                  </a:lnTo>
                  <a:cubicBezTo>
                    <a:pt x="37628" y="225863"/>
                    <a:pt x="37194" y="226296"/>
                    <a:pt x="36660" y="22629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39" name="Google Shape;773;p37">
              <a:extLst>
                <a:ext uri="{FF2B5EF4-FFF2-40B4-BE49-F238E27FC236}">
                  <a16:creationId xmlns:a16="http://schemas.microsoft.com/office/drawing/2014/main" id="{A3341E0A-530B-3BAB-2799-D4F7441F1F53}"/>
                </a:ext>
              </a:extLst>
            </p:cNvPr>
            <p:cNvSpPr/>
            <p:nvPr/>
          </p:nvSpPr>
          <p:spPr>
            <a:xfrm>
              <a:off x="3476825" y="962800"/>
              <a:ext cx="813100" cy="5528975"/>
            </a:xfrm>
            <a:custGeom>
              <a:avLst/>
              <a:gdLst/>
              <a:ahLst/>
              <a:cxnLst/>
              <a:rect l="l" t="t" r="r" b="b"/>
              <a:pathLst>
                <a:path w="32524" h="221159" fill="none" extrusionOk="0">
                  <a:moveTo>
                    <a:pt x="31556" y="221159"/>
                  </a:moveTo>
                  <a:lnTo>
                    <a:pt x="968" y="221159"/>
                  </a:lnTo>
                  <a:cubicBezTo>
                    <a:pt x="434" y="221159"/>
                    <a:pt x="0" y="220725"/>
                    <a:pt x="0" y="220191"/>
                  </a:cubicBezTo>
                  <a:lnTo>
                    <a:pt x="0" y="16279"/>
                  </a:lnTo>
                  <a:cubicBezTo>
                    <a:pt x="0" y="7306"/>
                    <a:pt x="7272" y="0"/>
                    <a:pt x="16245" y="0"/>
                  </a:cubicBezTo>
                  <a:lnTo>
                    <a:pt x="16245" y="0"/>
                  </a:lnTo>
                  <a:cubicBezTo>
                    <a:pt x="25252" y="0"/>
                    <a:pt x="32524" y="7306"/>
                    <a:pt x="32524" y="16279"/>
                  </a:cubicBezTo>
                  <a:lnTo>
                    <a:pt x="32524" y="220191"/>
                  </a:lnTo>
                  <a:cubicBezTo>
                    <a:pt x="32524" y="220725"/>
                    <a:pt x="32090" y="221159"/>
                    <a:pt x="31556" y="221159"/>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40" name="Google Shape;774;p37">
              <a:extLst>
                <a:ext uri="{FF2B5EF4-FFF2-40B4-BE49-F238E27FC236}">
                  <a16:creationId xmlns:a16="http://schemas.microsoft.com/office/drawing/2014/main" id="{B43E6881-4A28-A9E3-88DF-D98559F55E47}"/>
                </a:ext>
              </a:extLst>
            </p:cNvPr>
            <p:cNvSpPr/>
            <p:nvPr/>
          </p:nvSpPr>
          <p:spPr>
            <a:xfrm>
              <a:off x="3540200" y="1027850"/>
              <a:ext cx="686350" cy="5399725"/>
            </a:xfrm>
            <a:custGeom>
              <a:avLst/>
              <a:gdLst/>
              <a:ahLst/>
              <a:cxnLst/>
              <a:rect l="l" t="t" r="r" b="b"/>
              <a:pathLst>
                <a:path w="27454" h="215989" fill="none" extrusionOk="0">
                  <a:moveTo>
                    <a:pt x="26453" y="215988"/>
                  </a:moveTo>
                  <a:lnTo>
                    <a:pt x="968" y="215988"/>
                  </a:lnTo>
                  <a:cubicBezTo>
                    <a:pt x="434" y="215988"/>
                    <a:pt x="0" y="215521"/>
                    <a:pt x="0" y="214988"/>
                  </a:cubicBezTo>
                  <a:lnTo>
                    <a:pt x="0" y="13710"/>
                  </a:lnTo>
                  <a:cubicBezTo>
                    <a:pt x="0" y="6138"/>
                    <a:pt x="6138" y="0"/>
                    <a:pt x="13710" y="0"/>
                  </a:cubicBezTo>
                  <a:lnTo>
                    <a:pt x="13710" y="0"/>
                  </a:lnTo>
                  <a:cubicBezTo>
                    <a:pt x="21282" y="0"/>
                    <a:pt x="27420" y="6138"/>
                    <a:pt x="27420" y="13710"/>
                  </a:cubicBezTo>
                  <a:lnTo>
                    <a:pt x="27420" y="214988"/>
                  </a:lnTo>
                  <a:cubicBezTo>
                    <a:pt x="27453" y="215521"/>
                    <a:pt x="27020" y="215988"/>
                    <a:pt x="26453" y="21598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41" name="Google Shape;775;p37">
              <a:extLst>
                <a:ext uri="{FF2B5EF4-FFF2-40B4-BE49-F238E27FC236}">
                  <a16:creationId xmlns:a16="http://schemas.microsoft.com/office/drawing/2014/main" id="{FF15CDD7-9B09-92AC-3073-A164A6ECEE42}"/>
                </a:ext>
              </a:extLst>
            </p:cNvPr>
            <p:cNvSpPr/>
            <p:nvPr/>
          </p:nvSpPr>
          <p:spPr>
            <a:xfrm>
              <a:off x="3603575" y="1092050"/>
              <a:ext cx="558750" cy="5270475"/>
            </a:xfrm>
            <a:custGeom>
              <a:avLst/>
              <a:gdLst/>
              <a:ahLst/>
              <a:cxnLst/>
              <a:rect l="l" t="t" r="r" b="b"/>
              <a:pathLst>
                <a:path w="22350" h="210819" fill="none" extrusionOk="0">
                  <a:moveTo>
                    <a:pt x="21383" y="210818"/>
                  </a:moveTo>
                  <a:lnTo>
                    <a:pt x="1001" y="210818"/>
                  </a:lnTo>
                  <a:cubicBezTo>
                    <a:pt x="468" y="210818"/>
                    <a:pt x="1" y="210385"/>
                    <a:pt x="1" y="209851"/>
                  </a:cubicBezTo>
                  <a:lnTo>
                    <a:pt x="1" y="11175"/>
                  </a:lnTo>
                  <a:cubicBezTo>
                    <a:pt x="1" y="5004"/>
                    <a:pt x="5004" y="1"/>
                    <a:pt x="11175" y="1"/>
                  </a:cubicBezTo>
                  <a:lnTo>
                    <a:pt x="11175" y="1"/>
                  </a:lnTo>
                  <a:cubicBezTo>
                    <a:pt x="17346" y="1"/>
                    <a:pt x="22350" y="5004"/>
                    <a:pt x="22350" y="11175"/>
                  </a:cubicBezTo>
                  <a:lnTo>
                    <a:pt x="22350" y="209851"/>
                  </a:lnTo>
                  <a:cubicBezTo>
                    <a:pt x="22350" y="210385"/>
                    <a:pt x="21916" y="210818"/>
                    <a:pt x="21383" y="21081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42" name="Google Shape;776;p37">
              <a:extLst>
                <a:ext uri="{FF2B5EF4-FFF2-40B4-BE49-F238E27FC236}">
                  <a16:creationId xmlns:a16="http://schemas.microsoft.com/office/drawing/2014/main" id="{1A0BFF32-55CD-0D08-4382-9312F1C9CE9B}"/>
                </a:ext>
              </a:extLst>
            </p:cNvPr>
            <p:cNvSpPr/>
            <p:nvPr/>
          </p:nvSpPr>
          <p:spPr>
            <a:xfrm>
              <a:off x="3667800" y="1156275"/>
              <a:ext cx="431150" cy="5142025"/>
            </a:xfrm>
            <a:custGeom>
              <a:avLst/>
              <a:gdLst/>
              <a:ahLst/>
              <a:cxnLst/>
              <a:rect l="l" t="t" r="r" b="b"/>
              <a:pathLst>
                <a:path w="17246" h="205681" fill="none" extrusionOk="0">
                  <a:moveTo>
                    <a:pt x="16278" y="205681"/>
                  </a:moveTo>
                  <a:lnTo>
                    <a:pt x="967" y="205681"/>
                  </a:lnTo>
                  <a:cubicBezTo>
                    <a:pt x="434" y="205681"/>
                    <a:pt x="0" y="205247"/>
                    <a:pt x="0" y="204714"/>
                  </a:cubicBezTo>
                  <a:lnTo>
                    <a:pt x="0" y="8640"/>
                  </a:lnTo>
                  <a:cubicBezTo>
                    <a:pt x="0" y="3870"/>
                    <a:pt x="3870" y="0"/>
                    <a:pt x="8606" y="0"/>
                  </a:cubicBezTo>
                  <a:lnTo>
                    <a:pt x="8606" y="0"/>
                  </a:lnTo>
                  <a:cubicBezTo>
                    <a:pt x="13376" y="0"/>
                    <a:pt x="17246" y="3870"/>
                    <a:pt x="17246" y="8640"/>
                  </a:cubicBezTo>
                  <a:lnTo>
                    <a:pt x="17246" y="204714"/>
                  </a:lnTo>
                  <a:cubicBezTo>
                    <a:pt x="17246" y="205247"/>
                    <a:pt x="16812" y="205681"/>
                    <a:pt x="16278" y="20568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43" name="Google Shape;777;p37">
              <a:extLst>
                <a:ext uri="{FF2B5EF4-FFF2-40B4-BE49-F238E27FC236}">
                  <a16:creationId xmlns:a16="http://schemas.microsoft.com/office/drawing/2014/main" id="{4FB4C9A5-D730-9BD5-9328-BD05F9FC4E41}"/>
                </a:ext>
              </a:extLst>
            </p:cNvPr>
            <p:cNvSpPr/>
            <p:nvPr/>
          </p:nvSpPr>
          <p:spPr>
            <a:xfrm>
              <a:off x="3731175" y="1221325"/>
              <a:ext cx="304400" cy="5012775"/>
            </a:xfrm>
            <a:custGeom>
              <a:avLst/>
              <a:gdLst/>
              <a:ahLst/>
              <a:cxnLst/>
              <a:rect l="l" t="t" r="r" b="b"/>
              <a:pathLst>
                <a:path w="12176" h="200511" fill="none" extrusionOk="0">
                  <a:moveTo>
                    <a:pt x="11175" y="200510"/>
                  </a:moveTo>
                  <a:lnTo>
                    <a:pt x="1001" y="200510"/>
                  </a:lnTo>
                  <a:cubicBezTo>
                    <a:pt x="434" y="200510"/>
                    <a:pt x="0" y="200043"/>
                    <a:pt x="0" y="199510"/>
                  </a:cubicBezTo>
                  <a:lnTo>
                    <a:pt x="0" y="6071"/>
                  </a:lnTo>
                  <a:cubicBezTo>
                    <a:pt x="0" y="2702"/>
                    <a:pt x="2736" y="0"/>
                    <a:pt x="6071" y="0"/>
                  </a:cubicBezTo>
                  <a:lnTo>
                    <a:pt x="6071" y="0"/>
                  </a:lnTo>
                  <a:cubicBezTo>
                    <a:pt x="9440" y="0"/>
                    <a:pt x="12176" y="2702"/>
                    <a:pt x="12176" y="6071"/>
                  </a:cubicBezTo>
                  <a:lnTo>
                    <a:pt x="12176" y="199510"/>
                  </a:lnTo>
                  <a:cubicBezTo>
                    <a:pt x="12142" y="200043"/>
                    <a:pt x="11709" y="200510"/>
                    <a:pt x="11175" y="20051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44" name="Google Shape;778;p37">
              <a:extLst>
                <a:ext uri="{FF2B5EF4-FFF2-40B4-BE49-F238E27FC236}">
                  <a16:creationId xmlns:a16="http://schemas.microsoft.com/office/drawing/2014/main" id="{8A57BE49-9B3A-BDBC-DB83-820900885D5A}"/>
                </a:ext>
              </a:extLst>
            </p:cNvPr>
            <p:cNvSpPr/>
            <p:nvPr/>
          </p:nvSpPr>
          <p:spPr>
            <a:xfrm>
              <a:off x="3795375" y="1285525"/>
              <a:ext cx="176000" cy="4883525"/>
            </a:xfrm>
            <a:custGeom>
              <a:avLst/>
              <a:gdLst/>
              <a:ahLst/>
              <a:cxnLst/>
              <a:rect l="l" t="t" r="r" b="b"/>
              <a:pathLst>
                <a:path w="7040" h="195341" fill="none" extrusionOk="0">
                  <a:moveTo>
                    <a:pt x="6072" y="195340"/>
                  </a:moveTo>
                  <a:lnTo>
                    <a:pt x="968" y="195340"/>
                  </a:lnTo>
                  <a:cubicBezTo>
                    <a:pt x="434" y="195340"/>
                    <a:pt x="1" y="194907"/>
                    <a:pt x="1" y="194373"/>
                  </a:cubicBezTo>
                  <a:lnTo>
                    <a:pt x="1" y="3537"/>
                  </a:lnTo>
                  <a:cubicBezTo>
                    <a:pt x="1" y="1568"/>
                    <a:pt x="1569" y="1"/>
                    <a:pt x="3503" y="1"/>
                  </a:cubicBezTo>
                  <a:lnTo>
                    <a:pt x="3503" y="1"/>
                  </a:lnTo>
                  <a:cubicBezTo>
                    <a:pt x="5471" y="1"/>
                    <a:pt x="7039" y="1568"/>
                    <a:pt x="7039" y="3537"/>
                  </a:cubicBezTo>
                  <a:lnTo>
                    <a:pt x="7039" y="194373"/>
                  </a:lnTo>
                  <a:cubicBezTo>
                    <a:pt x="7039" y="194907"/>
                    <a:pt x="6605" y="195340"/>
                    <a:pt x="6072" y="19534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45" name="Google Shape;779;p37">
              <a:extLst>
                <a:ext uri="{FF2B5EF4-FFF2-40B4-BE49-F238E27FC236}">
                  <a16:creationId xmlns:a16="http://schemas.microsoft.com/office/drawing/2014/main" id="{E586DEDC-F74E-BEB2-E3E4-1B12D406F44D}"/>
                </a:ext>
              </a:extLst>
            </p:cNvPr>
            <p:cNvSpPr/>
            <p:nvPr/>
          </p:nvSpPr>
          <p:spPr>
            <a:xfrm>
              <a:off x="3858750" y="1349750"/>
              <a:ext cx="49225" cy="4755075"/>
            </a:xfrm>
            <a:custGeom>
              <a:avLst/>
              <a:gdLst/>
              <a:ahLst/>
              <a:cxnLst/>
              <a:rect l="l" t="t" r="r" b="b"/>
              <a:pathLst>
                <a:path w="1969" h="190203" fill="none" extrusionOk="0">
                  <a:moveTo>
                    <a:pt x="968" y="190203"/>
                  </a:moveTo>
                  <a:lnTo>
                    <a:pt x="968" y="190203"/>
                  </a:lnTo>
                  <a:cubicBezTo>
                    <a:pt x="435" y="190203"/>
                    <a:pt x="1" y="189769"/>
                    <a:pt x="1" y="189236"/>
                  </a:cubicBezTo>
                  <a:lnTo>
                    <a:pt x="1" y="1001"/>
                  </a:lnTo>
                  <a:cubicBezTo>
                    <a:pt x="1" y="434"/>
                    <a:pt x="435" y="0"/>
                    <a:pt x="968" y="0"/>
                  </a:cubicBezTo>
                  <a:lnTo>
                    <a:pt x="968" y="0"/>
                  </a:lnTo>
                  <a:cubicBezTo>
                    <a:pt x="1502" y="0"/>
                    <a:pt x="1936" y="434"/>
                    <a:pt x="1936" y="1001"/>
                  </a:cubicBezTo>
                  <a:lnTo>
                    <a:pt x="1936" y="189236"/>
                  </a:lnTo>
                  <a:cubicBezTo>
                    <a:pt x="1969" y="189769"/>
                    <a:pt x="1502" y="190203"/>
                    <a:pt x="968" y="19020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grpSp>
      <p:sp>
        <p:nvSpPr>
          <p:cNvPr id="5" name="Subtítulo 4">
            <a:extLst>
              <a:ext uri="{FF2B5EF4-FFF2-40B4-BE49-F238E27FC236}">
                <a16:creationId xmlns:a16="http://schemas.microsoft.com/office/drawing/2014/main" id="{A4D2266B-A592-EC10-CC50-6D78A62F1347}"/>
              </a:ext>
            </a:extLst>
          </p:cNvPr>
          <p:cNvSpPr>
            <a:spLocks noGrp="1"/>
          </p:cNvSpPr>
          <p:nvPr>
            <p:ph type="subTitle" idx="1"/>
          </p:nvPr>
        </p:nvSpPr>
        <p:spPr>
          <a:xfrm>
            <a:off x="588526" y="2691533"/>
            <a:ext cx="5269350" cy="2763600"/>
          </a:xfrm>
        </p:spPr>
        <p:txBody>
          <a:bodyPr/>
          <a:lstStyle/>
          <a:p>
            <a:pPr marL="139700" indent="0" algn="just">
              <a:buNone/>
            </a:pPr>
            <a:r>
              <a:rPr lang="pt-BR" sz="2200" dirty="0"/>
              <a:t>Transtorno </a:t>
            </a:r>
            <a:r>
              <a:rPr lang="pt-BR" sz="2200" b="1" dirty="0"/>
              <a:t>do neurodesenvolvimento</a:t>
            </a:r>
            <a:r>
              <a:rPr lang="pt-BR" sz="2200" dirty="0"/>
              <a:t> caracterizado por um padrão </a:t>
            </a:r>
            <a:r>
              <a:rPr lang="pt-BR" sz="2200" b="1" dirty="0"/>
              <a:t>persistente</a:t>
            </a:r>
            <a:r>
              <a:rPr lang="pt-BR" sz="2200" dirty="0"/>
              <a:t> de dificuldades atencionais, inquietação motora e/ou impulsividade</a:t>
            </a:r>
            <a:endParaRPr lang="pt-BR" sz="2000" b="1" dirty="0"/>
          </a:p>
          <a:p>
            <a:pPr algn="just"/>
            <a:endParaRPr lang="pt-BR" sz="2000" b="1" dirty="0"/>
          </a:p>
        </p:txBody>
      </p:sp>
      <p:pic>
        <p:nvPicPr>
          <p:cNvPr id="24" name="Espaço Reservado para Imagem 23">
            <a:extLst>
              <a:ext uri="{FF2B5EF4-FFF2-40B4-BE49-F238E27FC236}">
                <a16:creationId xmlns:a16="http://schemas.microsoft.com/office/drawing/2014/main" id="{5F1DB1B4-AF06-DF4C-CD79-395C76FB2059}"/>
              </a:ext>
            </a:extLst>
          </p:cNvPr>
          <p:cNvPicPr>
            <a:picLocks noGrp="1" noChangeAspect="1"/>
          </p:cNvPicPr>
          <p:nvPr>
            <p:ph type="pic" idx="2"/>
          </p:nvPr>
        </p:nvPicPr>
        <p:blipFill>
          <a:blip r:embed="rId2">
            <a:extLst>
              <a:ext uri="{28A0092B-C50C-407E-A947-70E740481C1C}">
                <a14:useLocalDpi xmlns:a14="http://schemas.microsoft.com/office/drawing/2010/main" val="0"/>
              </a:ext>
            </a:extLst>
          </a:blip>
          <a:srcRect l="21569" r="21569"/>
          <a:stretch/>
        </p:blipFill>
        <p:spPr/>
      </p:pic>
      <p:sp>
        <p:nvSpPr>
          <p:cNvPr id="4" name="Título 3">
            <a:extLst>
              <a:ext uri="{FF2B5EF4-FFF2-40B4-BE49-F238E27FC236}">
                <a16:creationId xmlns:a16="http://schemas.microsoft.com/office/drawing/2014/main" id="{37381877-D318-946B-FD6D-C10F669E2D74}"/>
              </a:ext>
            </a:extLst>
          </p:cNvPr>
          <p:cNvSpPr>
            <a:spLocks noGrp="1"/>
          </p:cNvSpPr>
          <p:nvPr>
            <p:ph type="title"/>
          </p:nvPr>
        </p:nvSpPr>
        <p:spPr/>
        <p:txBody>
          <a:bodyPr/>
          <a:lstStyle/>
          <a:p>
            <a:r>
              <a:rPr lang="pt-BR" dirty="0"/>
              <a:t>TDAH</a:t>
            </a:r>
          </a:p>
        </p:txBody>
      </p:sp>
    </p:spTree>
    <p:extLst>
      <p:ext uri="{BB962C8B-B14F-4D97-AF65-F5344CB8AC3E}">
        <p14:creationId xmlns:p14="http://schemas.microsoft.com/office/powerpoint/2010/main" val="115661018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ço Reservado para Texto 4">
            <a:extLst>
              <a:ext uri="{FF2B5EF4-FFF2-40B4-BE49-F238E27FC236}">
                <a16:creationId xmlns:a16="http://schemas.microsoft.com/office/drawing/2014/main" id="{7AAE9BE2-BC83-2C4E-A58B-BB3CCC7F5535}"/>
              </a:ext>
            </a:extLst>
          </p:cNvPr>
          <p:cNvSpPr>
            <a:spLocks noGrp="1"/>
          </p:cNvSpPr>
          <p:nvPr>
            <p:ph type="body" idx="1"/>
          </p:nvPr>
        </p:nvSpPr>
        <p:spPr/>
        <p:txBody>
          <a:bodyPr/>
          <a:lstStyle/>
          <a:p>
            <a:r>
              <a:rPr lang="pt-BR" dirty="0"/>
              <a:t>Critério A: padrão persistente de desatenção </a:t>
            </a:r>
            <a:r>
              <a:rPr lang="pt-BR" b="1" dirty="0"/>
              <a:t>e/ou</a:t>
            </a:r>
            <a:r>
              <a:rPr lang="pt-BR" dirty="0"/>
              <a:t> hiperatividade</a:t>
            </a:r>
          </a:p>
          <a:p>
            <a:endParaRPr lang="pt-BR" dirty="0"/>
          </a:p>
        </p:txBody>
      </p:sp>
      <p:sp>
        <p:nvSpPr>
          <p:cNvPr id="8" name="Retângulo 7">
            <a:extLst>
              <a:ext uri="{FF2B5EF4-FFF2-40B4-BE49-F238E27FC236}">
                <a16:creationId xmlns:a16="http://schemas.microsoft.com/office/drawing/2014/main" id="{8CB7926D-EE60-C7D4-0441-A642D70FD0C1}"/>
              </a:ext>
            </a:extLst>
          </p:cNvPr>
          <p:cNvSpPr/>
          <p:nvPr/>
        </p:nvSpPr>
        <p:spPr>
          <a:xfrm>
            <a:off x="1492250" y="2324100"/>
            <a:ext cx="10242550" cy="542285"/>
          </a:xfrm>
          <a:prstGeom prst="rect">
            <a:avLst/>
          </a:prstGeom>
          <a:solidFill>
            <a:schemeClr val="tx1"/>
          </a:solidFill>
          <a:ln/>
        </p:spPr>
        <p:style>
          <a:lnRef idx="1">
            <a:schemeClr val="accent4"/>
          </a:lnRef>
          <a:fillRef idx="2">
            <a:schemeClr val="accent4"/>
          </a:fillRef>
          <a:effectRef idx="1">
            <a:schemeClr val="accent4"/>
          </a:effectRef>
          <a:fontRef idx="minor">
            <a:schemeClr val="dk1"/>
          </a:fontRef>
        </p:style>
        <p:txBody>
          <a:bodyPr rtlCol="0" anchor="ctr"/>
          <a:lstStyle/>
          <a:p>
            <a:pPr algn="ctr"/>
            <a:r>
              <a:rPr lang="pt-BR" sz="2400" dirty="0">
                <a:solidFill>
                  <a:sysClr val="windowText" lastClr="000000"/>
                </a:solidFill>
                <a:latin typeface="Figtree" pitchFamily="2" charset="0"/>
              </a:rPr>
              <a:t>Desatenção (ao menos 6 dos 9)</a:t>
            </a:r>
          </a:p>
        </p:txBody>
      </p:sp>
      <p:sp>
        <p:nvSpPr>
          <p:cNvPr id="4" name="Título 3">
            <a:extLst>
              <a:ext uri="{FF2B5EF4-FFF2-40B4-BE49-F238E27FC236}">
                <a16:creationId xmlns:a16="http://schemas.microsoft.com/office/drawing/2014/main" id="{0ADE9078-BA2C-B22D-083F-B76E129B8416}"/>
              </a:ext>
            </a:extLst>
          </p:cNvPr>
          <p:cNvSpPr>
            <a:spLocks noGrp="1"/>
          </p:cNvSpPr>
          <p:nvPr>
            <p:ph type="title"/>
          </p:nvPr>
        </p:nvSpPr>
        <p:spPr/>
        <p:txBody>
          <a:bodyPr/>
          <a:lstStyle/>
          <a:p>
            <a:r>
              <a:rPr lang="pt-BR" dirty="0"/>
              <a:t>Diagnóstico (DSM-5)</a:t>
            </a:r>
          </a:p>
        </p:txBody>
      </p:sp>
      <p:sp>
        <p:nvSpPr>
          <p:cNvPr id="7" name="Retângulo: Cantos Arredondados 6">
            <a:extLst>
              <a:ext uri="{FF2B5EF4-FFF2-40B4-BE49-F238E27FC236}">
                <a16:creationId xmlns:a16="http://schemas.microsoft.com/office/drawing/2014/main" id="{ED556CEB-6935-BBB7-39ED-23D00361A367}"/>
              </a:ext>
            </a:extLst>
          </p:cNvPr>
          <p:cNvSpPr/>
          <p:nvPr/>
        </p:nvSpPr>
        <p:spPr>
          <a:xfrm>
            <a:off x="1206500" y="2324100"/>
            <a:ext cx="571500" cy="565368"/>
          </a:xfrm>
          <a:prstGeom prst="roundRect">
            <a:avLst/>
          </a:prstGeom>
          <a:solidFill>
            <a:schemeClr val="tx2">
              <a:lumMod val="60000"/>
              <a:lumOff val="4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pt-BR" sz="2400" dirty="0">
                <a:latin typeface="Figtree" pitchFamily="2" charset="0"/>
              </a:rPr>
              <a:t>1</a:t>
            </a:r>
          </a:p>
        </p:txBody>
      </p:sp>
      <p:sp>
        <p:nvSpPr>
          <p:cNvPr id="9" name="Retângulo: Cantos Arredondados 8">
            <a:extLst>
              <a:ext uri="{FF2B5EF4-FFF2-40B4-BE49-F238E27FC236}">
                <a16:creationId xmlns:a16="http://schemas.microsoft.com/office/drawing/2014/main" id="{46137CC5-FF26-72CA-1D8C-AA6DC60096B5}"/>
              </a:ext>
            </a:extLst>
          </p:cNvPr>
          <p:cNvSpPr/>
          <p:nvPr/>
        </p:nvSpPr>
        <p:spPr>
          <a:xfrm>
            <a:off x="1206500" y="3218148"/>
            <a:ext cx="3263900" cy="902369"/>
          </a:xfrm>
          <a:prstGeom prst="round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pt-BR" sz="1800" dirty="0">
                <a:latin typeface="Figtree" pitchFamily="2" charset="0"/>
              </a:rPr>
              <a:t>Desatenção a detalhes, erros por descuido</a:t>
            </a:r>
          </a:p>
        </p:txBody>
      </p:sp>
      <p:sp>
        <p:nvSpPr>
          <p:cNvPr id="10" name="Retângulo: Cantos Arredondados 9">
            <a:extLst>
              <a:ext uri="{FF2B5EF4-FFF2-40B4-BE49-F238E27FC236}">
                <a16:creationId xmlns:a16="http://schemas.microsoft.com/office/drawing/2014/main" id="{9E6E4F6B-FBC4-3FC3-69F1-98FD48384526}"/>
              </a:ext>
            </a:extLst>
          </p:cNvPr>
          <p:cNvSpPr/>
          <p:nvPr/>
        </p:nvSpPr>
        <p:spPr>
          <a:xfrm>
            <a:off x="1206500" y="4348448"/>
            <a:ext cx="3263900" cy="902369"/>
          </a:xfrm>
          <a:prstGeom prst="round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pt-BR" sz="1800" dirty="0">
                <a:latin typeface="Figtree" pitchFamily="2" charset="0"/>
              </a:rPr>
              <a:t>Dificuldade em manter a atenção em atividades (aulas, leituras, conversas)</a:t>
            </a:r>
          </a:p>
        </p:txBody>
      </p:sp>
      <p:sp>
        <p:nvSpPr>
          <p:cNvPr id="11" name="Retângulo: Cantos Arredondados 10">
            <a:extLst>
              <a:ext uri="{FF2B5EF4-FFF2-40B4-BE49-F238E27FC236}">
                <a16:creationId xmlns:a16="http://schemas.microsoft.com/office/drawing/2014/main" id="{E77548B1-60A1-5712-5F95-89C41B142B42}"/>
              </a:ext>
            </a:extLst>
          </p:cNvPr>
          <p:cNvSpPr/>
          <p:nvPr/>
        </p:nvSpPr>
        <p:spPr>
          <a:xfrm>
            <a:off x="1206500" y="5493892"/>
            <a:ext cx="3263900" cy="902369"/>
          </a:xfrm>
          <a:prstGeom prst="round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pt-BR" sz="1800" dirty="0">
                <a:latin typeface="Figtree" pitchFamily="2" charset="0"/>
              </a:rPr>
              <a:t>Parece não escutar quando lhe é dirigida a palavra</a:t>
            </a:r>
          </a:p>
        </p:txBody>
      </p:sp>
      <p:sp>
        <p:nvSpPr>
          <p:cNvPr id="13" name="Retângulo: Cantos Arredondados 12">
            <a:extLst>
              <a:ext uri="{FF2B5EF4-FFF2-40B4-BE49-F238E27FC236}">
                <a16:creationId xmlns:a16="http://schemas.microsoft.com/office/drawing/2014/main" id="{A34F50C9-AD06-6DAD-226F-35227C201120}"/>
              </a:ext>
            </a:extLst>
          </p:cNvPr>
          <p:cNvSpPr/>
          <p:nvPr/>
        </p:nvSpPr>
        <p:spPr>
          <a:xfrm>
            <a:off x="4838700" y="3218148"/>
            <a:ext cx="3263900" cy="902369"/>
          </a:xfrm>
          <a:prstGeom prst="round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pt-BR" sz="1800" dirty="0">
                <a:latin typeface="Figtree" pitchFamily="2" charset="0"/>
              </a:rPr>
              <a:t>Não segue instruções até o fim e não termina tarefas</a:t>
            </a:r>
          </a:p>
        </p:txBody>
      </p:sp>
      <p:sp>
        <p:nvSpPr>
          <p:cNvPr id="14" name="Retângulo: Cantos Arredondados 13">
            <a:extLst>
              <a:ext uri="{FF2B5EF4-FFF2-40B4-BE49-F238E27FC236}">
                <a16:creationId xmlns:a16="http://schemas.microsoft.com/office/drawing/2014/main" id="{DC143622-D340-9524-3193-AA013E4A1AD1}"/>
              </a:ext>
            </a:extLst>
          </p:cNvPr>
          <p:cNvSpPr/>
          <p:nvPr/>
        </p:nvSpPr>
        <p:spPr>
          <a:xfrm>
            <a:off x="4838700" y="4348448"/>
            <a:ext cx="3263900" cy="902369"/>
          </a:xfrm>
          <a:prstGeom prst="round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pt-BR" sz="1800" dirty="0">
                <a:latin typeface="Figtree" pitchFamily="2" charset="0"/>
              </a:rPr>
              <a:t>Dificuldade em organização (tempo, espaço...)</a:t>
            </a:r>
          </a:p>
        </p:txBody>
      </p:sp>
      <p:sp>
        <p:nvSpPr>
          <p:cNvPr id="15" name="Retângulo: Cantos Arredondados 14">
            <a:extLst>
              <a:ext uri="{FF2B5EF4-FFF2-40B4-BE49-F238E27FC236}">
                <a16:creationId xmlns:a16="http://schemas.microsoft.com/office/drawing/2014/main" id="{465211A6-3652-6360-8853-4E237E9B3BFE}"/>
              </a:ext>
            </a:extLst>
          </p:cNvPr>
          <p:cNvSpPr/>
          <p:nvPr/>
        </p:nvSpPr>
        <p:spPr>
          <a:xfrm>
            <a:off x="4838700" y="5493892"/>
            <a:ext cx="3263900" cy="902369"/>
          </a:xfrm>
          <a:prstGeom prst="round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pt-BR" sz="1800" dirty="0">
                <a:latin typeface="Figtree" pitchFamily="2" charset="0"/>
              </a:rPr>
              <a:t>Evita ou não gosta de envolver-se em tarefas que exigem esforço mental</a:t>
            </a:r>
          </a:p>
        </p:txBody>
      </p:sp>
      <p:sp>
        <p:nvSpPr>
          <p:cNvPr id="16" name="Retângulo: Cantos Arredondados 15">
            <a:extLst>
              <a:ext uri="{FF2B5EF4-FFF2-40B4-BE49-F238E27FC236}">
                <a16:creationId xmlns:a16="http://schemas.microsoft.com/office/drawing/2014/main" id="{AC9CCD8B-99E6-1746-C640-3E54B4208486}"/>
              </a:ext>
            </a:extLst>
          </p:cNvPr>
          <p:cNvSpPr/>
          <p:nvPr/>
        </p:nvSpPr>
        <p:spPr>
          <a:xfrm>
            <a:off x="8470900" y="3192748"/>
            <a:ext cx="3263900" cy="902369"/>
          </a:xfrm>
          <a:prstGeom prst="round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pt-BR" sz="1800" dirty="0">
                <a:latin typeface="Figtree" pitchFamily="2" charset="0"/>
              </a:rPr>
              <a:t>Perde objetos</a:t>
            </a:r>
          </a:p>
        </p:txBody>
      </p:sp>
      <p:sp>
        <p:nvSpPr>
          <p:cNvPr id="17" name="Retângulo: Cantos Arredondados 16">
            <a:extLst>
              <a:ext uri="{FF2B5EF4-FFF2-40B4-BE49-F238E27FC236}">
                <a16:creationId xmlns:a16="http://schemas.microsoft.com/office/drawing/2014/main" id="{7F4C2834-FFE3-163A-0E47-E6D8711A5187}"/>
              </a:ext>
            </a:extLst>
          </p:cNvPr>
          <p:cNvSpPr/>
          <p:nvPr/>
        </p:nvSpPr>
        <p:spPr>
          <a:xfrm>
            <a:off x="8470900" y="4323048"/>
            <a:ext cx="3263900" cy="902369"/>
          </a:xfrm>
          <a:prstGeom prst="round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pt-BR" sz="1800" dirty="0">
                <a:latin typeface="Figtree" pitchFamily="2" charset="0"/>
              </a:rPr>
              <a:t>Distração por estímulos externos</a:t>
            </a:r>
          </a:p>
        </p:txBody>
      </p:sp>
      <p:sp>
        <p:nvSpPr>
          <p:cNvPr id="18" name="Retângulo: Cantos Arredondados 17">
            <a:extLst>
              <a:ext uri="{FF2B5EF4-FFF2-40B4-BE49-F238E27FC236}">
                <a16:creationId xmlns:a16="http://schemas.microsoft.com/office/drawing/2014/main" id="{01603A2A-2F04-F31A-0735-D7CBC2815A53}"/>
              </a:ext>
            </a:extLst>
          </p:cNvPr>
          <p:cNvSpPr/>
          <p:nvPr/>
        </p:nvSpPr>
        <p:spPr>
          <a:xfrm>
            <a:off x="8470900" y="5468492"/>
            <a:ext cx="3263900" cy="902369"/>
          </a:xfrm>
          <a:prstGeom prst="round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pt-BR" sz="1800" dirty="0">
                <a:latin typeface="Figtree" pitchFamily="2" charset="0"/>
              </a:rPr>
              <a:t>Esquecimento em relação a atividades cotidianas</a:t>
            </a:r>
          </a:p>
        </p:txBody>
      </p:sp>
    </p:spTree>
    <p:extLst>
      <p:ext uri="{BB962C8B-B14F-4D97-AF65-F5344CB8AC3E}">
        <p14:creationId xmlns:p14="http://schemas.microsoft.com/office/powerpoint/2010/main" val="2630989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500"/>
                                        <p:tgtEl>
                                          <p:spTgt spid="11"/>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fade">
                                      <p:cBhvr>
                                        <p:cTn id="30" dur="500"/>
                                        <p:tgtEl>
                                          <p:spTgt spid="13"/>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fade">
                                      <p:cBhvr>
                                        <p:cTn id="35" dur="500"/>
                                        <p:tgtEl>
                                          <p:spTgt spid="14"/>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fade">
                                      <p:cBhvr>
                                        <p:cTn id="40" dur="500"/>
                                        <p:tgtEl>
                                          <p:spTgt spid="15"/>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16"/>
                                        </p:tgtEl>
                                        <p:attrNameLst>
                                          <p:attrName>style.visibility</p:attrName>
                                        </p:attrNameLst>
                                      </p:cBhvr>
                                      <p:to>
                                        <p:strVal val="visible"/>
                                      </p:to>
                                    </p:set>
                                    <p:animEffect transition="in" filter="fade">
                                      <p:cBhvr>
                                        <p:cTn id="45" dur="500"/>
                                        <p:tgtEl>
                                          <p:spTgt spid="16"/>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17"/>
                                        </p:tgtEl>
                                        <p:attrNameLst>
                                          <p:attrName>style.visibility</p:attrName>
                                        </p:attrNameLst>
                                      </p:cBhvr>
                                      <p:to>
                                        <p:strVal val="visible"/>
                                      </p:to>
                                    </p:set>
                                    <p:animEffect transition="in" filter="fade">
                                      <p:cBhvr>
                                        <p:cTn id="50" dur="500"/>
                                        <p:tgtEl>
                                          <p:spTgt spid="17"/>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18"/>
                                        </p:tgtEl>
                                        <p:attrNameLst>
                                          <p:attrName>style.visibility</p:attrName>
                                        </p:attrNameLst>
                                      </p:cBhvr>
                                      <p:to>
                                        <p:strVal val="visible"/>
                                      </p:to>
                                    </p:set>
                                    <p:animEffect transition="in" filter="fade">
                                      <p:cBhvr>
                                        <p:cTn id="55"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7" grpId="0" animBg="1"/>
      <p:bldP spid="9" grpId="0" animBg="1"/>
      <p:bldP spid="10" grpId="0" animBg="1"/>
      <p:bldP spid="11" grpId="0" animBg="1"/>
      <p:bldP spid="13" grpId="0" animBg="1"/>
      <p:bldP spid="14" grpId="0" animBg="1"/>
      <p:bldP spid="15" grpId="0" animBg="1"/>
      <p:bldP spid="16" grpId="0" animBg="1"/>
      <p:bldP spid="17" grpId="0" animBg="1"/>
      <p:bldP spid="18"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ço Reservado para Texto 4">
            <a:extLst>
              <a:ext uri="{FF2B5EF4-FFF2-40B4-BE49-F238E27FC236}">
                <a16:creationId xmlns:a16="http://schemas.microsoft.com/office/drawing/2014/main" id="{7AAE9BE2-BC83-2C4E-A58B-BB3CCC7F5535}"/>
              </a:ext>
            </a:extLst>
          </p:cNvPr>
          <p:cNvSpPr>
            <a:spLocks noGrp="1"/>
          </p:cNvSpPr>
          <p:nvPr>
            <p:ph type="body" idx="1"/>
          </p:nvPr>
        </p:nvSpPr>
        <p:spPr/>
        <p:txBody>
          <a:bodyPr/>
          <a:lstStyle/>
          <a:p>
            <a:r>
              <a:rPr lang="pt-BR" dirty="0"/>
              <a:t>Critério A: padrão persistente de desatenção </a:t>
            </a:r>
            <a:r>
              <a:rPr lang="pt-BR" b="1" dirty="0"/>
              <a:t>e/ou</a:t>
            </a:r>
            <a:r>
              <a:rPr lang="pt-BR" dirty="0"/>
              <a:t> hiperatividade</a:t>
            </a:r>
          </a:p>
          <a:p>
            <a:endParaRPr lang="pt-BR" dirty="0"/>
          </a:p>
        </p:txBody>
      </p:sp>
      <p:sp>
        <p:nvSpPr>
          <p:cNvPr id="8" name="Retângulo 7">
            <a:extLst>
              <a:ext uri="{FF2B5EF4-FFF2-40B4-BE49-F238E27FC236}">
                <a16:creationId xmlns:a16="http://schemas.microsoft.com/office/drawing/2014/main" id="{8CB7926D-EE60-C7D4-0441-A642D70FD0C1}"/>
              </a:ext>
            </a:extLst>
          </p:cNvPr>
          <p:cNvSpPr/>
          <p:nvPr/>
        </p:nvSpPr>
        <p:spPr>
          <a:xfrm>
            <a:off x="1492250" y="2324100"/>
            <a:ext cx="10242550" cy="542285"/>
          </a:xfrm>
          <a:prstGeom prst="rect">
            <a:avLst/>
          </a:prstGeom>
          <a:solidFill>
            <a:schemeClr val="tx1"/>
          </a:solidFill>
          <a:ln/>
        </p:spPr>
        <p:style>
          <a:lnRef idx="1">
            <a:schemeClr val="accent4"/>
          </a:lnRef>
          <a:fillRef idx="2">
            <a:schemeClr val="accent4"/>
          </a:fillRef>
          <a:effectRef idx="1">
            <a:schemeClr val="accent4"/>
          </a:effectRef>
          <a:fontRef idx="minor">
            <a:schemeClr val="dk1"/>
          </a:fontRef>
        </p:style>
        <p:txBody>
          <a:bodyPr rtlCol="0" anchor="ctr"/>
          <a:lstStyle/>
          <a:p>
            <a:pPr algn="ctr"/>
            <a:r>
              <a:rPr lang="pt-BR" sz="2400" dirty="0">
                <a:solidFill>
                  <a:sysClr val="windowText" lastClr="000000"/>
                </a:solidFill>
                <a:latin typeface="Figtree" pitchFamily="2" charset="0"/>
              </a:rPr>
              <a:t>Hiperatividade/impulsividade (ao menos 6 dos 9)</a:t>
            </a:r>
          </a:p>
        </p:txBody>
      </p:sp>
      <p:sp>
        <p:nvSpPr>
          <p:cNvPr id="4" name="Título 3">
            <a:extLst>
              <a:ext uri="{FF2B5EF4-FFF2-40B4-BE49-F238E27FC236}">
                <a16:creationId xmlns:a16="http://schemas.microsoft.com/office/drawing/2014/main" id="{0ADE9078-BA2C-B22D-083F-B76E129B8416}"/>
              </a:ext>
            </a:extLst>
          </p:cNvPr>
          <p:cNvSpPr>
            <a:spLocks noGrp="1"/>
          </p:cNvSpPr>
          <p:nvPr>
            <p:ph type="title"/>
          </p:nvPr>
        </p:nvSpPr>
        <p:spPr/>
        <p:txBody>
          <a:bodyPr/>
          <a:lstStyle/>
          <a:p>
            <a:r>
              <a:rPr lang="pt-BR" dirty="0"/>
              <a:t>Diagnóstico (DSM-5)</a:t>
            </a:r>
          </a:p>
        </p:txBody>
      </p:sp>
      <p:sp>
        <p:nvSpPr>
          <p:cNvPr id="7" name="Retângulo: Cantos Arredondados 6">
            <a:extLst>
              <a:ext uri="{FF2B5EF4-FFF2-40B4-BE49-F238E27FC236}">
                <a16:creationId xmlns:a16="http://schemas.microsoft.com/office/drawing/2014/main" id="{ED556CEB-6935-BBB7-39ED-23D00361A367}"/>
              </a:ext>
            </a:extLst>
          </p:cNvPr>
          <p:cNvSpPr/>
          <p:nvPr/>
        </p:nvSpPr>
        <p:spPr>
          <a:xfrm>
            <a:off x="1206500" y="2324100"/>
            <a:ext cx="571500" cy="565368"/>
          </a:xfrm>
          <a:prstGeom prst="roundRect">
            <a:avLst/>
          </a:prstGeom>
          <a:solidFill>
            <a:schemeClr val="tx2">
              <a:lumMod val="60000"/>
              <a:lumOff val="4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pt-BR" sz="2400" dirty="0">
                <a:latin typeface="Figtree" pitchFamily="2" charset="0"/>
              </a:rPr>
              <a:t>2</a:t>
            </a:r>
          </a:p>
        </p:txBody>
      </p:sp>
      <p:sp>
        <p:nvSpPr>
          <p:cNvPr id="9" name="Retângulo: Cantos Arredondados 8">
            <a:extLst>
              <a:ext uri="{FF2B5EF4-FFF2-40B4-BE49-F238E27FC236}">
                <a16:creationId xmlns:a16="http://schemas.microsoft.com/office/drawing/2014/main" id="{46137CC5-FF26-72CA-1D8C-AA6DC60096B5}"/>
              </a:ext>
            </a:extLst>
          </p:cNvPr>
          <p:cNvSpPr/>
          <p:nvPr/>
        </p:nvSpPr>
        <p:spPr>
          <a:xfrm>
            <a:off x="1206500" y="3218148"/>
            <a:ext cx="3263900" cy="902369"/>
          </a:xfrm>
          <a:prstGeom prst="round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pt-BR" sz="1800" dirty="0">
                <a:latin typeface="Figtree" pitchFamily="2" charset="0"/>
              </a:rPr>
              <a:t>Remexe/batuca mãos ou pés ou se contorce na cadeira</a:t>
            </a:r>
          </a:p>
        </p:txBody>
      </p:sp>
      <p:sp>
        <p:nvSpPr>
          <p:cNvPr id="10" name="Retângulo: Cantos Arredondados 9">
            <a:extLst>
              <a:ext uri="{FF2B5EF4-FFF2-40B4-BE49-F238E27FC236}">
                <a16:creationId xmlns:a16="http://schemas.microsoft.com/office/drawing/2014/main" id="{9E6E4F6B-FBC4-3FC3-69F1-98FD48384526}"/>
              </a:ext>
            </a:extLst>
          </p:cNvPr>
          <p:cNvSpPr/>
          <p:nvPr/>
        </p:nvSpPr>
        <p:spPr>
          <a:xfrm>
            <a:off x="1206500" y="4348448"/>
            <a:ext cx="3263900" cy="902369"/>
          </a:xfrm>
          <a:prstGeom prst="round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pt-BR" sz="1800" dirty="0">
                <a:latin typeface="Figtree" pitchFamily="2" charset="0"/>
              </a:rPr>
              <a:t>Levanta-se quando deveria ficar sentado</a:t>
            </a:r>
          </a:p>
        </p:txBody>
      </p:sp>
      <p:sp>
        <p:nvSpPr>
          <p:cNvPr id="11" name="Retângulo: Cantos Arredondados 10">
            <a:extLst>
              <a:ext uri="{FF2B5EF4-FFF2-40B4-BE49-F238E27FC236}">
                <a16:creationId xmlns:a16="http://schemas.microsoft.com/office/drawing/2014/main" id="{E77548B1-60A1-5712-5F95-89C41B142B42}"/>
              </a:ext>
            </a:extLst>
          </p:cNvPr>
          <p:cNvSpPr/>
          <p:nvPr/>
        </p:nvSpPr>
        <p:spPr>
          <a:xfrm>
            <a:off x="1206500" y="5493892"/>
            <a:ext cx="3263900" cy="902369"/>
          </a:xfrm>
          <a:prstGeom prst="round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pt-BR" sz="1800" dirty="0">
                <a:latin typeface="Figtree" pitchFamily="2" charset="0"/>
              </a:rPr>
              <a:t>Corre ou sobe nas coisas</a:t>
            </a:r>
          </a:p>
          <a:p>
            <a:pPr algn="ctr"/>
            <a:r>
              <a:rPr lang="pt-BR" sz="1800" dirty="0">
                <a:latin typeface="Figtree" pitchFamily="2" charset="0"/>
              </a:rPr>
              <a:t>(adolescentes/ adultos: inquietação)</a:t>
            </a:r>
          </a:p>
        </p:txBody>
      </p:sp>
      <p:sp>
        <p:nvSpPr>
          <p:cNvPr id="13" name="Retângulo: Cantos Arredondados 12">
            <a:extLst>
              <a:ext uri="{FF2B5EF4-FFF2-40B4-BE49-F238E27FC236}">
                <a16:creationId xmlns:a16="http://schemas.microsoft.com/office/drawing/2014/main" id="{A34F50C9-AD06-6DAD-226F-35227C201120}"/>
              </a:ext>
            </a:extLst>
          </p:cNvPr>
          <p:cNvSpPr/>
          <p:nvPr/>
        </p:nvSpPr>
        <p:spPr>
          <a:xfrm>
            <a:off x="4838700" y="3218148"/>
            <a:ext cx="3263900" cy="902369"/>
          </a:xfrm>
          <a:prstGeom prst="round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pt-BR" sz="1800" dirty="0">
                <a:latin typeface="Figtree" pitchFamily="2" charset="0"/>
              </a:rPr>
              <a:t>Incapaz de brincar calmamente</a:t>
            </a:r>
          </a:p>
        </p:txBody>
      </p:sp>
      <p:sp>
        <p:nvSpPr>
          <p:cNvPr id="14" name="Retângulo: Cantos Arredondados 13">
            <a:extLst>
              <a:ext uri="{FF2B5EF4-FFF2-40B4-BE49-F238E27FC236}">
                <a16:creationId xmlns:a16="http://schemas.microsoft.com/office/drawing/2014/main" id="{DC143622-D340-9524-3193-AA013E4A1AD1}"/>
              </a:ext>
            </a:extLst>
          </p:cNvPr>
          <p:cNvSpPr/>
          <p:nvPr/>
        </p:nvSpPr>
        <p:spPr>
          <a:xfrm>
            <a:off x="4838700" y="4348448"/>
            <a:ext cx="3263900" cy="902369"/>
          </a:xfrm>
          <a:prstGeom prst="round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pt-BR" sz="1800" dirty="0">
                <a:latin typeface="Figtree" pitchFamily="2" charset="0"/>
              </a:rPr>
              <a:t>Não para, frequentemente “com motor ligado”</a:t>
            </a:r>
          </a:p>
        </p:txBody>
      </p:sp>
      <p:sp>
        <p:nvSpPr>
          <p:cNvPr id="15" name="Retângulo: Cantos Arredondados 14">
            <a:extLst>
              <a:ext uri="{FF2B5EF4-FFF2-40B4-BE49-F238E27FC236}">
                <a16:creationId xmlns:a16="http://schemas.microsoft.com/office/drawing/2014/main" id="{465211A6-3652-6360-8853-4E237E9B3BFE}"/>
              </a:ext>
            </a:extLst>
          </p:cNvPr>
          <p:cNvSpPr/>
          <p:nvPr/>
        </p:nvSpPr>
        <p:spPr>
          <a:xfrm>
            <a:off x="4838700" y="5493892"/>
            <a:ext cx="3263900" cy="902369"/>
          </a:xfrm>
          <a:prstGeom prst="round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pt-BR" sz="1800" dirty="0">
                <a:latin typeface="Figtree" pitchFamily="2" charset="0"/>
              </a:rPr>
              <a:t>Fala demais</a:t>
            </a:r>
          </a:p>
        </p:txBody>
      </p:sp>
      <p:sp>
        <p:nvSpPr>
          <p:cNvPr id="16" name="Retângulo: Cantos Arredondados 15">
            <a:extLst>
              <a:ext uri="{FF2B5EF4-FFF2-40B4-BE49-F238E27FC236}">
                <a16:creationId xmlns:a16="http://schemas.microsoft.com/office/drawing/2014/main" id="{AC9CCD8B-99E6-1746-C640-3E54B4208486}"/>
              </a:ext>
            </a:extLst>
          </p:cNvPr>
          <p:cNvSpPr/>
          <p:nvPr/>
        </p:nvSpPr>
        <p:spPr>
          <a:xfrm>
            <a:off x="8470900" y="3192748"/>
            <a:ext cx="3263900" cy="902369"/>
          </a:xfrm>
          <a:prstGeom prst="round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pt-BR" sz="1800" dirty="0">
                <a:latin typeface="Figtree" pitchFamily="2" charset="0"/>
              </a:rPr>
              <a:t>Responde antes de a pergunta ser concluída</a:t>
            </a:r>
          </a:p>
        </p:txBody>
      </p:sp>
      <p:sp>
        <p:nvSpPr>
          <p:cNvPr id="17" name="Retângulo: Cantos Arredondados 16">
            <a:extLst>
              <a:ext uri="{FF2B5EF4-FFF2-40B4-BE49-F238E27FC236}">
                <a16:creationId xmlns:a16="http://schemas.microsoft.com/office/drawing/2014/main" id="{7F4C2834-FFE3-163A-0E47-E6D8711A5187}"/>
              </a:ext>
            </a:extLst>
          </p:cNvPr>
          <p:cNvSpPr/>
          <p:nvPr/>
        </p:nvSpPr>
        <p:spPr>
          <a:xfrm>
            <a:off x="8470900" y="4323048"/>
            <a:ext cx="3263900" cy="902369"/>
          </a:xfrm>
          <a:prstGeom prst="round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pt-BR" sz="1800" dirty="0">
                <a:latin typeface="Figtree" pitchFamily="2" charset="0"/>
              </a:rPr>
              <a:t>Dificuldade para esperar a vez</a:t>
            </a:r>
          </a:p>
        </p:txBody>
      </p:sp>
      <p:sp>
        <p:nvSpPr>
          <p:cNvPr id="18" name="Retângulo: Cantos Arredondados 17">
            <a:extLst>
              <a:ext uri="{FF2B5EF4-FFF2-40B4-BE49-F238E27FC236}">
                <a16:creationId xmlns:a16="http://schemas.microsoft.com/office/drawing/2014/main" id="{01603A2A-2F04-F31A-0735-D7CBC2815A53}"/>
              </a:ext>
            </a:extLst>
          </p:cNvPr>
          <p:cNvSpPr/>
          <p:nvPr/>
        </p:nvSpPr>
        <p:spPr>
          <a:xfrm>
            <a:off x="8470900" y="5468492"/>
            <a:ext cx="3263900" cy="902369"/>
          </a:xfrm>
          <a:prstGeom prst="round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pt-BR" sz="1800" dirty="0">
                <a:latin typeface="Figtree" pitchFamily="2" charset="0"/>
              </a:rPr>
              <a:t>Interrompe ou intromete-se (conversas, brincadeiras, atividades...)</a:t>
            </a:r>
          </a:p>
        </p:txBody>
      </p:sp>
    </p:spTree>
    <p:extLst>
      <p:ext uri="{BB962C8B-B14F-4D97-AF65-F5344CB8AC3E}">
        <p14:creationId xmlns:p14="http://schemas.microsoft.com/office/powerpoint/2010/main" val="1558681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fade">
                                      <p:cBhvr>
                                        <p:cTn id="32" dur="5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fade">
                                      <p:cBhvr>
                                        <p:cTn id="37" dur="500"/>
                                        <p:tgtEl>
                                          <p:spTgt spid="16"/>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fade">
                                      <p:cBhvr>
                                        <p:cTn id="42" dur="500"/>
                                        <p:tgtEl>
                                          <p:spTgt spid="17"/>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3" grpId="0" animBg="1"/>
      <p:bldP spid="14" grpId="0" animBg="1"/>
      <p:bldP spid="15" grpId="0" animBg="1"/>
      <p:bldP spid="16" grpId="0" animBg="1"/>
      <p:bldP spid="17" grpId="0" animBg="1"/>
      <p:bldP spid="18"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FA239B-26C4-B4BD-3030-34FFCA1E5C89}"/>
              </a:ext>
            </a:extLst>
          </p:cNvPr>
          <p:cNvSpPr>
            <a:spLocks noGrp="1"/>
          </p:cNvSpPr>
          <p:nvPr>
            <p:ph type="title"/>
          </p:nvPr>
        </p:nvSpPr>
        <p:spPr/>
        <p:txBody>
          <a:bodyPr/>
          <a:lstStyle/>
          <a:p>
            <a:r>
              <a:rPr lang="pt-BR" dirty="0"/>
              <a:t>Diagnóstico (DSM-5)</a:t>
            </a:r>
          </a:p>
        </p:txBody>
      </p:sp>
      <p:sp>
        <p:nvSpPr>
          <p:cNvPr id="3" name="Espaço Reservado para Texto 2">
            <a:extLst>
              <a:ext uri="{FF2B5EF4-FFF2-40B4-BE49-F238E27FC236}">
                <a16:creationId xmlns:a16="http://schemas.microsoft.com/office/drawing/2014/main" id="{1B422118-43A9-3E6B-DBF2-A8266CF5FC91}"/>
              </a:ext>
            </a:extLst>
          </p:cNvPr>
          <p:cNvSpPr>
            <a:spLocks noGrp="1"/>
          </p:cNvSpPr>
          <p:nvPr>
            <p:ph type="body" idx="1"/>
          </p:nvPr>
        </p:nvSpPr>
        <p:spPr>
          <a:xfrm>
            <a:off x="960000" y="1403133"/>
            <a:ext cx="10272000" cy="3168867"/>
          </a:xfrm>
        </p:spPr>
        <p:txBody>
          <a:bodyPr>
            <a:normAutofit fontScale="92500"/>
          </a:bodyPr>
          <a:lstStyle/>
          <a:p>
            <a:r>
              <a:rPr lang="pt-BR" dirty="0"/>
              <a:t>Vários sintomas estavam presentes antes dos 12 anos de idade</a:t>
            </a:r>
          </a:p>
          <a:p>
            <a:endParaRPr lang="pt-BR" dirty="0"/>
          </a:p>
          <a:p>
            <a:r>
              <a:rPr lang="pt-BR" dirty="0"/>
              <a:t>Presentes em dois ou mais ambientes (casa, escola, trabalho, amigos...)</a:t>
            </a:r>
          </a:p>
          <a:p>
            <a:endParaRPr lang="pt-BR" dirty="0"/>
          </a:p>
          <a:p>
            <a:r>
              <a:rPr lang="pt-BR" dirty="0"/>
              <a:t>Interferência no funcionamento social, acadêmico ou profissional</a:t>
            </a:r>
          </a:p>
        </p:txBody>
      </p:sp>
      <p:pic>
        <p:nvPicPr>
          <p:cNvPr id="11" name="Imagem 10">
            <a:extLst>
              <a:ext uri="{FF2B5EF4-FFF2-40B4-BE49-F238E27FC236}">
                <a16:creationId xmlns:a16="http://schemas.microsoft.com/office/drawing/2014/main" id="{B2C740ED-EFDB-6EA9-7D27-CF8613349978}"/>
              </a:ext>
            </a:extLst>
          </p:cNvPr>
          <p:cNvPicPr>
            <a:picLocks noChangeAspect="1"/>
          </p:cNvPicPr>
          <p:nvPr/>
        </p:nvPicPr>
        <p:blipFill>
          <a:blip r:embed="rId2"/>
          <a:stretch>
            <a:fillRect/>
          </a:stretch>
        </p:blipFill>
        <p:spPr>
          <a:xfrm>
            <a:off x="3251200" y="4530095"/>
            <a:ext cx="5689600" cy="1849543"/>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184170619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m 6">
            <a:extLst>
              <a:ext uri="{FF2B5EF4-FFF2-40B4-BE49-F238E27FC236}">
                <a16:creationId xmlns:a16="http://schemas.microsoft.com/office/drawing/2014/main" id="{6A23B856-F5DD-503C-14CF-E66F0A78364A}"/>
              </a:ext>
            </a:extLst>
          </p:cNvPr>
          <p:cNvPicPr>
            <a:picLocks noChangeAspect="1"/>
          </p:cNvPicPr>
          <p:nvPr/>
        </p:nvPicPr>
        <p:blipFill>
          <a:blip r:embed="rId3"/>
          <a:stretch>
            <a:fillRect/>
          </a:stretch>
        </p:blipFill>
        <p:spPr>
          <a:xfrm>
            <a:off x="1980625" y="552048"/>
            <a:ext cx="8230749" cy="5753903"/>
          </a:xfrm>
          <a:prstGeom prst="rect">
            <a:avLst/>
          </a:prstGeom>
        </p:spPr>
      </p:pic>
      <p:sp>
        <p:nvSpPr>
          <p:cNvPr id="15" name="Retângulo 14">
            <a:extLst>
              <a:ext uri="{FF2B5EF4-FFF2-40B4-BE49-F238E27FC236}">
                <a16:creationId xmlns:a16="http://schemas.microsoft.com/office/drawing/2014/main" id="{315DD3EC-7B09-AB73-867A-B27D810E4071}"/>
              </a:ext>
            </a:extLst>
          </p:cNvPr>
          <p:cNvSpPr/>
          <p:nvPr/>
        </p:nvSpPr>
        <p:spPr>
          <a:xfrm>
            <a:off x="3271002" y="3975100"/>
            <a:ext cx="6878838" cy="17272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 name="Retângulo 15">
            <a:extLst>
              <a:ext uri="{FF2B5EF4-FFF2-40B4-BE49-F238E27FC236}">
                <a16:creationId xmlns:a16="http://schemas.microsoft.com/office/drawing/2014/main" id="{10835E43-F0A3-377C-7FB1-68DB12CB2E55}"/>
              </a:ext>
            </a:extLst>
          </p:cNvPr>
          <p:cNvSpPr/>
          <p:nvPr/>
        </p:nvSpPr>
        <p:spPr>
          <a:xfrm>
            <a:off x="5166360" y="3428999"/>
            <a:ext cx="1478280" cy="421218"/>
          </a:xfrm>
          <a:prstGeom prst="rect">
            <a:avLst/>
          </a:prstGeom>
          <a:solidFill>
            <a:schemeClr val="tx1"/>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r>
              <a:rPr lang="pt-BR" sz="1200" b="1" dirty="0">
                <a:latin typeface="Times New Roman" panose="02020603050405020304" pitchFamily="18" charset="0"/>
                <a:cs typeface="Times New Roman" panose="02020603050405020304" pitchFamily="18" charset="0"/>
              </a:rPr>
              <a:t>Agitados</a:t>
            </a:r>
          </a:p>
        </p:txBody>
      </p:sp>
      <p:sp>
        <p:nvSpPr>
          <p:cNvPr id="14" name="Retângulo 13">
            <a:extLst>
              <a:ext uri="{FF2B5EF4-FFF2-40B4-BE49-F238E27FC236}">
                <a16:creationId xmlns:a16="http://schemas.microsoft.com/office/drawing/2014/main" id="{C965B98A-40B8-A70F-65AE-19D954829F36}"/>
              </a:ext>
            </a:extLst>
          </p:cNvPr>
          <p:cNvSpPr/>
          <p:nvPr/>
        </p:nvSpPr>
        <p:spPr>
          <a:xfrm>
            <a:off x="3271002" y="3286537"/>
            <a:ext cx="6869312" cy="6731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2225718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4"/>
                                        </p:tgtEl>
                                      </p:cBhvr>
                                    </p:animEffect>
                                    <p:set>
                                      <p:cBhvr>
                                        <p:cTn id="7" dur="1" fill="hold">
                                          <p:stCondLst>
                                            <p:cond delay="499"/>
                                          </p:stCondLst>
                                        </p:cTn>
                                        <p:tgtEl>
                                          <p:spTgt spid="14"/>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15"/>
                                        </p:tgtEl>
                                      </p:cBhvr>
                                    </p:animEffect>
                                    <p:set>
                                      <p:cBhvr>
                                        <p:cTn id="12" dur="1" fill="hold">
                                          <p:stCondLst>
                                            <p:cond delay="499"/>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4"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a:extLst>
              <a:ext uri="{FF2B5EF4-FFF2-40B4-BE49-F238E27FC236}">
                <a16:creationId xmlns:a16="http://schemas.microsoft.com/office/drawing/2014/main" id="{01C571F9-274D-D3E0-5D80-F1BBD4293DF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07886" y="-22990"/>
            <a:ext cx="9345005" cy="6880990"/>
          </a:xfrm>
          <a:prstGeom prst="rect">
            <a:avLst/>
          </a:prstGeom>
        </p:spPr>
      </p:pic>
      <p:sp>
        <p:nvSpPr>
          <p:cNvPr id="4" name="Retângulo: Cantos Arredondados 3">
            <a:extLst>
              <a:ext uri="{FF2B5EF4-FFF2-40B4-BE49-F238E27FC236}">
                <a16:creationId xmlns:a16="http://schemas.microsoft.com/office/drawing/2014/main" id="{5035049D-7C57-341D-15C7-15E65A92ED43}"/>
              </a:ext>
            </a:extLst>
          </p:cNvPr>
          <p:cNvSpPr/>
          <p:nvPr/>
        </p:nvSpPr>
        <p:spPr>
          <a:xfrm>
            <a:off x="10714391" y="2137945"/>
            <a:ext cx="1259437" cy="661867"/>
          </a:xfrm>
          <a:prstGeom prst="roundRect">
            <a:avLst/>
          </a:prstGeom>
          <a:solidFill>
            <a:schemeClr val="tx2">
              <a:lumMod val="60000"/>
              <a:lumOff val="4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pt-BR" sz="1800" dirty="0">
                <a:latin typeface="Figtree" pitchFamily="2" charset="0"/>
              </a:rPr>
              <a:t>6 ou mais</a:t>
            </a:r>
          </a:p>
        </p:txBody>
      </p:sp>
      <p:sp>
        <p:nvSpPr>
          <p:cNvPr id="6" name="Retângulo: Cantos Arredondados 5">
            <a:extLst>
              <a:ext uri="{FF2B5EF4-FFF2-40B4-BE49-F238E27FC236}">
                <a16:creationId xmlns:a16="http://schemas.microsoft.com/office/drawing/2014/main" id="{FFC83102-FF83-A39C-9A05-9DB339618B2C}"/>
              </a:ext>
            </a:extLst>
          </p:cNvPr>
          <p:cNvSpPr/>
          <p:nvPr/>
        </p:nvSpPr>
        <p:spPr>
          <a:xfrm>
            <a:off x="10745615" y="4724751"/>
            <a:ext cx="1259437" cy="661867"/>
          </a:xfrm>
          <a:prstGeom prst="roundRect">
            <a:avLst/>
          </a:prstGeom>
          <a:solidFill>
            <a:schemeClr val="tx2">
              <a:lumMod val="60000"/>
              <a:lumOff val="4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pt-BR" sz="1800" dirty="0">
                <a:latin typeface="Figtree" pitchFamily="2" charset="0"/>
              </a:rPr>
              <a:t>6 ou mais</a:t>
            </a:r>
          </a:p>
        </p:txBody>
      </p:sp>
      <p:sp>
        <p:nvSpPr>
          <p:cNvPr id="7" name="Chave Direita 6">
            <a:extLst>
              <a:ext uri="{FF2B5EF4-FFF2-40B4-BE49-F238E27FC236}">
                <a16:creationId xmlns:a16="http://schemas.microsoft.com/office/drawing/2014/main" id="{0658D423-73C9-7C1C-5438-B71F6C9A6498}"/>
              </a:ext>
            </a:extLst>
          </p:cNvPr>
          <p:cNvSpPr/>
          <p:nvPr/>
        </p:nvSpPr>
        <p:spPr>
          <a:xfrm>
            <a:off x="10439900" y="3953593"/>
            <a:ext cx="267213" cy="2252309"/>
          </a:xfrm>
          <a:prstGeom prst="rightBrace">
            <a:avLst>
              <a:gd name="adj1" fmla="val 0"/>
              <a:gd name="adj2" fmla="val 50000"/>
            </a:avLst>
          </a:prstGeom>
          <a:ln w="1905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8" name="Chave Direita 7">
            <a:extLst>
              <a:ext uri="{FF2B5EF4-FFF2-40B4-BE49-F238E27FC236}">
                <a16:creationId xmlns:a16="http://schemas.microsoft.com/office/drawing/2014/main" id="{DFE259DF-91F9-DEA5-4AA2-224657CE1DEC}"/>
              </a:ext>
            </a:extLst>
          </p:cNvPr>
          <p:cNvSpPr/>
          <p:nvPr/>
        </p:nvSpPr>
        <p:spPr>
          <a:xfrm>
            <a:off x="10439900" y="1299410"/>
            <a:ext cx="267213" cy="2338939"/>
          </a:xfrm>
          <a:prstGeom prst="rightBrace">
            <a:avLst>
              <a:gd name="adj1" fmla="val 0"/>
              <a:gd name="adj2" fmla="val 50000"/>
            </a:avLst>
          </a:prstGeom>
          <a:ln w="1905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Tree>
    <p:extLst>
      <p:ext uri="{BB962C8B-B14F-4D97-AF65-F5344CB8AC3E}">
        <p14:creationId xmlns:p14="http://schemas.microsoft.com/office/powerpoint/2010/main" val="41480875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ítulo 4">
            <a:extLst>
              <a:ext uri="{FF2B5EF4-FFF2-40B4-BE49-F238E27FC236}">
                <a16:creationId xmlns:a16="http://schemas.microsoft.com/office/drawing/2014/main" id="{69198342-B352-2D46-D907-EFEA115054EF}"/>
              </a:ext>
            </a:extLst>
          </p:cNvPr>
          <p:cNvSpPr>
            <a:spLocks noGrp="1"/>
          </p:cNvSpPr>
          <p:nvPr>
            <p:ph type="subTitle" idx="1"/>
          </p:nvPr>
        </p:nvSpPr>
        <p:spPr>
          <a:xfrm>
            <a:off x="2462800" y="2819400"/>
            <a:ext cx="7266400" cy="1061741"/>
          </a:xfrm>
        </p:spPr>
        <p:txBody>
          <a:bodyPr anchor="ctr"/>
          <a:lstStyle/>
          <a:p>
            <a:r>
              <a:rPr lang="pt-BR" sz="4400" dirty="0"/>
              <a:t>Deficiência intelectual (DI)</a:t>
            </a:r>
          </a:p>
        </p:txBody>
      </p:sp>
    </p:spTree>
    <p:extLst>
      <p:ext uri="{BB962C8B-B14F-4D97-AF65-F5344CB8AC3E}">
        <p14:creationId xmlns:p14="http://schemas.microsoft.com/office/powerpoint/2010/main" val="28167257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375511F-183C-7758-FF45-B64A14449ACF}"/>
              </a:ext>
            </a:extLst>
          </p:cNvPr>
          <p:cNvSpPr>
            <a:spLocks noGrp="1"/>
          </p:cNvSpPr>
          <p:nvPr>
            <p:ph type="title"/>
          </p:nvPr>
        </p:nvSpPr>
        <p:spPr/>
        <p:txBody>
          <a:bodyPr/>
          <a:lstStyle/>
          <a:p>
            <a:r>
              <a:rPr lang="pt-BR" dirty="0"/>
              <a:t>SNAP-IV</a:t>
            </a:r>
          </a:p>
        </p:txBody>
      </p:sp>
      <p:pic>
        <p:nvPicPr>
          <p:cNvPr id="5" name="Imagem 4">
            <a:extLst>
              <a:ext uri="{FF2B5EF4-FFF2-40B4-BE49-F238E27FC236}">
                <a16:creationId xmlns:a16="http://schemas.microsoft.com/office/drawing/2014/main" id="{592A87F7-F619-2AAD-5CB7-9AB23C5ECA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16656" y="1519247"/>
            <a:ext cx="7358688" cy="4905793"/>
          </a:xfrm>
          <a:prstGeom prst="rect">
            <a:avLst/>
          </a:prstGeom>
        </p:spPr>
      </p:pic>
      <p:cxnSp>
        <p:nvCxnSpPr>
          <p:cNvPr id="4" name="Conector reto 3">
            <a:extLst>
              <a:ext uri="{FF2B5EF4-FFF2-40B4-BE49-F238E27FC236}">
                <a16:creationId xmlns:a16="http://schemas.microsoft.com/office/drawing/2014/main" id="{92D3DB54-D023-DCDC-F829-3E8FDFED3C72}"/>
              </a:ext>
            </a:extLst>
          </p:cNvPr>
          <p:cNvCxnSpPr>
            <a:cxnSpLocks/>
          </p:cNvCxnSpPr>
          <p:nvPr/>
        </p:nvCxnSpPr>
        <p:spPr>
          <a:xfrm>
            <a:off x="1520792" y="4013734"/>
            <a:ext cx="9269128"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8" name="Retângulo: Cantos Arredondados 7">
            <a:extLst>
              <a:ext uri="{FF2B5EF4-FFF2-40B4-BE49-F238E27FC236}">
                <a16:creationId xmlns:a16="http://schemas.microsoft.com/office/drawing/2014/main" id="{FCC41DB8-457C-18A9-C338-4D484DD1DD4B}"/>
              </a:ext>
            </a:extLst>
          </p:cNvPr>
          <p:cNvSpPr/>
          <p:nvPr/>
        </p:nvSpPr>
        <p:spPr>
          <a:xfrm>
            <a:off x="10119558" y="2513332"/>
            <a:ext cx="1494723" cy="661867"/>
          </a:xfrm>
          <a:prstGeom prst="roundRect">
            <a:avLst/>
          </a:prstGeom>
          <a:solidFill>
            <a:schemeClr val="tx2">
              <a:lumMod val="60000"/>
              <a:lumOff val="4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pt-BR" sz="1800" dirty="0">
                <a:latin typeface="Figtree" pitchFamily="2" charset="0"/>
              </a:rPr>
              <a:t>6 ou mais</a:t>
            </a:r>
          </a:p>
        </p:txBody>
      </p:sp>
      <p:sp>
        <p:nvSpPr>
          <p:cNvPr id="9" name="Retângulo: Cantos Arredondados 8">
            <a:extLst>
              <a:ext uri="{FF2B5EF4-FFF2-40B4-BE49-F238E27FC236}">
                <a16:creationId xmlns:a16="http://schemas.microsoft.com/office/drawing/2014/main" id="{EC32CFC0-2B4A-C2DC-017E-1642C4276E70}"/>
              </a:ext>
            </a:extLst>
          </p:cNvPr>
          <p:cNvSpPr/>
          <p:nvPr/>
        </p:nvSpPr>
        <p:spPr>
          <a:xfrm>
            <a:off x="10119559" y="4852270"/>
            <a:ext cx="1494723" cy="661867"/>
          </a:xfrm>
          <a:prstGeom prst="roundRect">
            <a:avLst/>
          </a:prstGeom>
          <a:solidFill>
            <a:schemeClr val="tx2">
              <a:lumMod val="60000"/>
              <a:lumOff val="4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pt-BR" sz="1800" dirty="0">
                <a:latin typeface="Figtree" pitchFamily="2" charset="0"/>
              </a:rPr>
              <a:t>6 ou mais</a:t>
            </a:r>
          </a:p>
        </p:txBody>
      </p:sp>
      <p:sp>
        <p:nvSpPr>
          <p:cNvPr id="10" name="Chave Direita 9">
            <a:extLst>
              <a:ext uri="{FF2B5EF4-FFF2-40B4-BE49-F238E27FC236}">
                <a16:creationId xmlns:a16="http://schemas.microsoft.com/office/drawing/2014/main" id="{F538FCC5-CC70-8BC5-1432-EE868A2B5BC8}"/>
              </a:ext>
            </a:extLst>
          </p:cNvPr>
          <p:cNvSpPr/>
          <p:nvPr/>
        </p:nvSpPr>
        <p:spPr>
          <a:xfrm>
            <a:off x="9775344" y="4081112"/>
            <a:ext cx="267213" cy="2252309"/>
          </a:xfrm>
          <a:prstGeom prst="rightBrace">
            <a:avLst>
              <a:gd name="adj1" fmla="val 0"/>
              <a:gd name="adj2" fmla="val 50000"/>
            </a:avLst>
          </a:prstGeom>
          <a:ln w="1905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11" name="Chave Direita 10">
            <a:extLst>
              <a:ext uri="{FF2B5EF4-FFF2-40B4-BE49-F238E27FC236}">
                <a16:creationId xmlns:a16="http://schemas.microsoft.com/office/drawing/2014/main" id="{5734B7C6-D20B-7B91-C26C-A6CA52F5220A}"/>
              </a:ext>
            </a:extLst>
          </p:cNvPr>
          <p:cNvSpPr/>
          <p:nvPr/>
        </p:nvSpPr>
        <p:spPr>
          <a:xfrm>
            <a:off x="9775344" y="1799924"/>
            <a:ext cx="267213" cy="2122191"/>
          </a:xfrm>
          <a:prstGeom prst="rightBrace">
            <a:avLst>
              <a:gd name="adj1" fmla="val 0"/>
              <a:gd name="adj2" fmla="val 50000"/>
            </a:avLst>
          </a:prstGeom>
          <a:ln w="1905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Tree>
    <p:extLst>
      <p:ext uri="{BB962C8B-B14F-4D97-AF65-F5344CB8AC3E}">
        <p14:creationId xmlns:p14="http://schemas.microsoft.com/office/powerpoint/2010/main" val="41453038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82C7599-B09F-E732-A92B-492A58F35F08}"/>
              </a:ext>
            </a:extLst>
          </p:cNvPr>
          <p:cNvSpPr>
            <a:spLocks noGrp="1"/>
          </p:cNvSpPr>
          <p:nvPr>
            <p:ph type="title"/>
          </p:nvPr>
        </p:nvSpPr>
        <p:spPr/>
        <p:txBody>
          <a:bodyPr/>
          <a:lstStyle/>
          <a:p>
            <a:r>
              <a:rPr lang="pt-BR" dirty="0"/>
              <a:t>Tratamento</a:t>
            </a:r>
          </a:p>
        </p:txBody>
      </p:sp>
      <p:sp>
        <p:nvSpPr>
          <p:cNvPr id="3" name="Espaço Reservado para Texto 2">
            <a:extLst>
              <a:ext uri="{FF2B5EF4-FFF2-40B4-BE49-F238E27FC236}">
                <a16:creationId xmlns:a16="http://schemas.microsoft.com/office/drawing/2014/main" id="{C0BEF766-6FCC-D8B9-C580-E178F4BB4106}"/>
              </a:ext>
            </a:extLst>
          </p:cNvPr>
          <p:cNvSpPr>
            <a:spLocks noGrp="1"/>
          </p:cNvSpPr>
          <p:nvPr>
            <p:ph type="body" idx="1"/>
          </p:nvPr>
        </p:nvSpPr>
        <p:spPr>
          <a:xfrm>
            <a:off x="959998" y="1403133"/>
            <a:ext cx="11041501" cy="4735600"/>
          </a:xfrm>
        </p:spPr>
        <p:txBody>
          <a:bodyPr>
            <a:normAutofit/>
          </a:bodyPr>
          <a:lstStyle/>
          <a:p>
            <a:r>
              <a:rPr lang="pt-BR" b="1" dirty="0"/>
              <a:t>Psicoterapia</a:t>
            </a:r>
          </a:p>
          <a:p>
            <a:endParaRPr lang="pt-BR" b="1" dirty="0"/>
          </a:p>
          <a:p>
            <a:r>
              <a:rPr lang="pt-BR" b="1" dirty="0"/>
              <a:t>Psicoestimulantes: </a:t>
            </a:r>
            <a:r>
              <a:rPr lang="pt-BR" dirty="0"/>
              <a:t>principal opção medicamentosa</a:t>
            </a:r>
          </a:p>
          <a:p>
            <a:pPr lvl="1"/>
            <a:endParaRPr lang="pt-BR" dirty="0"/>
          </a:p>
          <a:p>
            <a:pPr lvl="1"/>
            <a:r>
              <a:rPr lang="pt-BR" sz="2400" dirty="0"/>
              <a:t>Metilfenidato (Ritalina, Concerta)</a:t>
            </a:r>
          </a:p>
          <a:p>
            <a:pPr lvl="1"/>
            <a:endParaRPr lang="pt-BR" dirty="0"/>
          </a:p>
          <a:p>
            <a:pPr lvl="1"/>
            <a:endParaRPr lang="pt-BR" sz="900" dirty="0"/>
          </a:p>
          <a:p>
            <a:pPr lvl="1"/>
            <a:r>
              <a:rPr lang="pt-BR" sz="2400" dirty="0"/>
              <a:t>Lisdexanfetamina (</a:t>
            </a:r>
            <a:r>
              <a:rPr lang="pt-BR" sz="2400" dirty="0" err="1"/>
              <a:t>Venvanse</a:t>
            </a:r>
            <a:r>
              <a:rPr lang="pt-BR" sz="2400" dirty="0"/>
              <a:t>): mais potente, possivelmente mais efeitos adversos</a:t>
            </a:r>
          </a:p>
          <a:p>
            <a:pPr lvl="1"/>
            <a:endParaRPr lang="pt-BR" dirty="0"/>
          </a:p>
          <a:p>
            <a:pPr lvl="1"/>
            <a:endParaRPr lang="pt-BR" dirty="0"/>
          </a:p>
          <a:p>
            <a:endParaRPr lang="pt-BR" dirty="0"/>
          </a:p>
          <a:p>
            <a:endParaRPr lang="pt-BR" dirty="0"/>
          </a:p>
        </p:txBody>
      </p:sp>
    </p:spTree>
    <p:extLst>
      <p:ext uri="{BB962C8B-B14F-4D97-AF65-F5344CB8AC3E}">
        <p14:creationId xmlns:p14="http://schemas.microsoft.com/office/powerpoint/2010/main" val="17049566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15A6CC7-91FB-A011-11E9-1603DE2AEB7E}"/>
              </a:ext>
            </a:extLst>
          </p:cNvPr>
          <p:cNvSpPr>
            <a:spLocks noGrp="1"/>
          </p:cNvSpPr>
          <p:nvPr>
            <p:ph type="title"/>
          </p:nvPr>
        </p:nvSpPr>
        <p:spPr/>
        <p:txBody>
          <a:bodyPr/>
          <a:lstStyle/>
          <a:p>
            <a:r>
              <a:rPr lang="pt-BR" dirty="0"/>
              <a:t>Tratamento</a:t>
            </a:r>
          </a:p>
        </p:txBody>
      </p:sp>
      <p:sp>
        <p:nvSpPr>
          <p:cNvPr id="3" name="Espaço Reservado para Texto 2">
            <a:extLst>
              <a:ext uri="{FF2B5EF4-FFF2-40B4-BE49-F238E27FC236}">
                <a16:creationId xmlns:a16="http://schemas.microsoft.com/office/drawing/2014/main" id="{88EDC03D-2003-CDF6-5E4F-1D3530C32A3E}"/>
              </a:ext>
            </a:extLst>
          </p:cNvPr>
          <p:cNvSpPr>
            <a:spLocks noGrp="1"/>
          </p:cNvSpPr>
          <p:nvPr>
            <p:ph type="body" idx="1"/>
          </p:nvPr>
        </p:nvSpPr>
        <p:spPr/>
        <p:txBody>
          <a:bodyPr>
            <a:normAutofit/>
          </a:bodyPr>
          <a:lstStyle/>
          <a:p>
            <a:r>
              <a:rPr lang="pt-BR" sz="2200" dirty="0"/>
              <a:t>Efeitos adversos mais comuns: ansiedade, irritabilidade, dor de cabeça, tremores, insônia, inapetência </a:t>
            </a:r>
          </a:p>
          <a:p>
            <a:pPr lvl="1"/>
            <a:r>
              <a:rPr lang="pt-BR" dirty="0"/>
              <a:t>Tendem a ser leves e transitórios </a:t>
            </a:r>
          </a:p>
          <a:p>
            <a:pPr marL="186262" indent="0">
              <a:buNone/>
            </a:pPr>
            <a:endParaRPr lang="pt-BR" dirty="0"/>
          </a:p>
        </p:txBody>
      </p:sp>
      <p:sp>
        <p:nvSpPr>
          <p:cNvPr id="8" name="Espaço Reservado para Texto 2">
            <a:extLst>
              <a:ext uri="{FF2B5EF4-FFF2-40B4-BE49-F238E27FC236}">
                <a16:creationId xmlns:a16="http://schemas.microsoft.com/office/drawing/2014/main" id="{D556D164-E697-35F0-587D-2840190B3446}"/>
              </a:ext>
            </a:extLst>
          </p:cNvPr>
          <p:cNvSpPr txBox="1">
            <a:spLocks/>
          </p:cNvSpPr>
          <p:nvPr/>
        </p:nvSpPr>
        <p:spPr>
          <a:xfrm>
            <a:off x="951754" y="3024589"/>
            <a:ext cx="6630972" cy="4328535"/>
          </a:xfrm>
          <a:prstGeom prst="rect">
            <a:avLst/>
          </a:prstGeom>
          <a:noFill/>
          <a:ln>
            <a:noFill/>
          </a:ln>
        </p:spPr>
        <p:txBody>
          <a:bodyPr spcFirstLastPara="1" wrap="square" lIns="91425" tIns="91425" rIns="91425" bIns="91425" anchor="t" anchorCtr="0">
            <a:normAutofit/>
          </a:bodyPr>
          <a:lstStyle>
            <a:defPPr marR="0" lvl="0" algn="l" rtl="0">
              <a:lnSpc>
                <a:spcPct val="100000"/>
              </a:lnSpc>
              <a:spcBef>
                <a:spcPts val="0"/>
              </a:spcBef>
              <a:spcAft>
                <a:spcPts val="0"/>
              </a:spcAft>
            </a:defPPr>
            <a:lvl1pPr marL="609585" marR="0" lvl="0" indent="-423323" algn="l" rtl="0" eaLnBrk="1" hangingPunct="1">
              <a:lnSpc>
                <a:spcPct val="150000"/>
              </a:lnSpc>
              <a:spcBef>
                <a:spcPts val="0"/>
              </a:spcBef>
              <a:spcAft>
                <a:spcPts val="0"/>
              </a:spcAft>
              <a:buClr>
                <a:schemeClr val="lt1"/>
              </a:buClr>
              <a:buSzPts val="1400"/>
              <a:buFont typeface="Nunito Light"/>
              <a:buChar char="●"/>
              <a:defRPr sz="2400" b="0" i="0" u="none" strike="noStrike" cap="none">
                <a:solidFill>
                  <a:schemeClr val="lt1"/>
                </a:solidFill>
                <a:latin typeface="Figtree" pitchFamily="2" charset="0"/>
                <a:ea typeface="Figtree"/>
                <a:cs typeface="Figtree"/>
                <a:sym typeface="Figtree"/>
              </a:defRPr>
            </a:lvl1pPr>
            <a:lvl2pPr marL="1219170" marR="0" lvl="1" indent="-423323" algn="l" rtl="0" eaLnBrk="1" hangingPunct="1">
              <a:lnSpc>
                <a:spcPct val="150000"/>
              </a:lnSpc>
              <a:spcBef>
                <a:spcPts val="0"/>
              </a:spcBef>
              <a:spcAft>
                <a:spcPts val="0"/>
              </a:spcAft>
              <a:buClr>
                <a:schemeClr val="lt1"/>
              </a:buClr>
              <a:buSzPts val="1400"/>
              <a:buFont typeface="Nunito Light"/>
              <a:buChar char="○"/>
              <a:defRPr sz="2000" b="0" i="0" u="none" strike="noStrike" cap="none">
                <a:solidFill>
                  <a:schemeClr val="lt1"/>
                </a:solidFill>
                <a:latin typeface="Figtree" pitchFamily="2" charset="0"/>
                <a:ea typeface="Figtree"/>
                <a:cs typeface="Figtree"/>
                <a:sym typeface="Figtree"/>
              </a:defRPr>
            </a:lvl2pPr>
            <a:lvl3pPr marL="1828754" marR="0" lvl="2" indent="-423323" algn="l" rtl="0" eaLnBrk="1" hangingPunct="1">
              <a:lnSpc>
                <a:spcPct val="100000"/>
              </a:lnSpc>
              <a:spcBef>
                <a:spcPts val="0"/>
              </a:spcBef>
              <a:spcAft>
                <a:spcPts val="0"/>
              </a:spcAft>
              <a:buClr>
                <a:schemeClr val="lt1"/>
              </a:buClr>
              <a:buSzPts val="1400"/>
              <a:buFont typeface="Nunito Light"/>
              <a:buChar char="■"/>
              <a:defRPr sz="1867" b="0" i="0" u="none" strike="noStrike" cap="none">
                <a:solidFill>
                  <a:schemeClr val="lt1"/>
                </a:solidFill>
                <a:latin typeface="Figtree"/>
                <a:ea typeface="Figtree"/>
                <a:cs typeface="Figtree"/>
                <a:sym typeface="Figtree"/>
              </a:defRPr>
            </a:lvl3pPr>
            <a:lvl4pPr marL="2438339" marR="0" lvl="3" indent="-423323" algn="l" rtl="0" eaLnBrk="1" hangingPunct="1">
              <a:lnSpc>
                <a:spcPct val="100000"/>
              </a:lnSpc>
              <a:spcBef>
                <a:spcPts val="0"/>
              </a:spcBef>
              <a:spcAft>
                <a:spcPts val="0"/>
              </a:spcAft>
              <a:buClr>
                <a:schemeClr val="lt1"/>
              </a:buClr>
              <a:buSzPts val="1400"/>
              <a:buFont typeface="Nunito Light"/>
              <a:buChar char="●"/>
              <a:defRPr sz="1867" b="0" i="0" u="none" strike="noStrike" cap="none">
                <a:solidFill>
                  <a:schemeClr val="lt1"/>
                </a:solidFill>
                <a:latin typeface="Figtree"/>
                <a:ea typeface="Figtree"/>
                <a:cs typeface="Figtree"/>
                <a:sym typeface="Figtree"/>
              </a:defRPr>
            </a:lvl4pPr>
            <a:lvl5pPr marL="3047924" marR="0" lvl="4" indent="-423323" algn="l" rtl="0" eaLnBrk="1" hangingPunct="1">
              <a:lnSpc>
                <a:spcPct val="100000"/>
              </a:lnSpc>
              <a:spcBef>
                <a:spcPts val="0"/>
              </a:spcBef>
              <a:spcAft>
                <a:spcPts val="0"/>
              </a:spcAft>
              <a:buClr>
                <a:schemeClr val="lt1"/>
              </a:buClr>
              <a:buSzPts val="1400"/>
              <a:buFont typeface="Nunito Light"/>
              <a:buChar char="○"/>
              <a:defRPr sz="1867" b="0" i="0" u="none" strike="noStrike" cap="none">
                <a:solidFill>
                  <a:schemeClr val="lt1"/>
                </a:solidFill>
                <a:latin typeface="Figtree"/>
                <a:ea typeface="Figtree"/>
                <a:cs typeface="Figtree"/>
                <a:sym typeface="Figtree"/>
              </a:defRPr>
            </a:lvl5pPr>
            <a:lvl6pPr marL="3657509" marR="0" lvl="5" indent="-423323" algn="l" rtl="0" eaLnBrk="1" hangingPunct="1">
              <a:lnSpc>
                <a:spcPct val="100000"/>
              </a:lnSpc>
              <a:spcBef>
                <a:spcPts val="0"/>
              </a:spcBef>
              <a:spcAft>
                <a:spcPts val="0"/>
              </a:spcAft>
              <a:buClr>
                <a:schemeClr val="lt1"/>
              </a:buClr>
              <a:buSzPts val="1400"/>
              <a:buFont typeface="Nunito Light"/>
              <a:buChar char="■"/>
              <a:defRPr sz="1867" b="0" i="0" u="none" strike="noStrike" cap="none">
                <a:solidFill>
                  <a:schemeClr val="lt1"/>
                </a:solidFill>
                <a:latin typeface="Figtree"/>
                <a:ea typeface="Figtree"/>
                <a:cs typeface="Figtree"/>
                <a:sym typeface="Figtree"/>
              </a:defRPr>
            </a:lvl6pPr>
            <a:lvl7pPr marL="4267093" marR="0" lvl="6" indent="-423323" algn="l" rtl="0" eaLnBrk="1" hangingPunct="1">
              <a:lnSpc>
                <a:spcPct val="100000"/>
              </a:lnSpc>
              <a:spcBef>
                <a:spcPts val="0"/>
              </a:spcBef>
              <a:spcAft>
                <a:spcPts val="0"/>
              </a:spcAft>
              <a:buClr>
                <a:schemeClr val="lt1"/>
              </a:buClr>
              <a:buSzPts val="1400"/>
              <a:buFont typeface="Nunito Light"/>
              <a:buChar char="●"/>
              <a:defRPr sz="1867" b="0" i="0" u="none" strike="noStrike" cap="none">
                <a:solidFill>
                  <a:schemeClr val="lt1"/>
                </a:solidFill>
                <a:latin typeface="Figtree"/>
                <a:ea typeface="Figtree"/>
                <a:cs typeface="Figtree"/>
                <a:sym typeface="Figtree"/>
              </a:defRPr>
            </a:lvl7pPr>
            <a:lvl8pPr marL="4876678" marR="0" lvl="7" indent="-423323" algn="l" rtl="0" eaLnBrk="1" hangingPunct="1">
              <a:lnSpc>
                <a:spcPct val="100000"/>
              </a:lnSpc>
              <a:spcBef>
                <a:spcPts val="0"/>
              </a:spcBef>
              <a:spcAft>
                <a:spcPts val="0"/>
              </a:spcAft>
              <a:buClr>
                <a:schemeClr val="lt1"/>
              </a:buClr>
              <a:buSzPts val="1400"/>
              <a:buFont typeface="Nunito Light"/>
              <a:buChar char="○"/>
              <a:defRPr sz="1867" b="0" i="0" u="none" strike="noStrike" cap="none">
                <a:solidFill>
                  <a:schemeClr val="lt1"/>
                </a:solidFill>
                <a:latin typeface="Figtree"/>
                <a:ea typeface="Figtree"/>
                <a:cs typeface="Figtree"/>
                <a:sym typeface="Figtree"/>
              </a:defRPr>
            </a:lvl8pPr>
            <a:lvl9pPr marL="5486263" marR="0" lvl="8" indent="-423323" algn="l" rtl="0" eaLnBrk="1" hangingPunct="1">
              <a:lnSpc>
                <a:spcPct val="100000"/>
              </a:lnSpc>
              <a:spcBef>
                <a:spcPts val="0"/>
              </a:spcBef>
              <a:spcAft>
                <a:spcPts val="0"/>
              </a:spcAft>
              <a:buClr>
                <a:schemeClr val="lt1"/>
              </a:buClr>
              <a:buSzPts val="1400"/>
              <a:buFont typeface="Nunito Light"/>
              <a:buChar char="■"/>
              <a:defRPr sz="1867" b="0" i="0" u="none" strike="noStrike" cap="none">
                <a:solidFill>
                  <a:schemeClr val="lt1"/>
                </a:solidFill>
                <a:latin typeface="Figtree"/>
                <a:ea typeface="Figtree"/>
                <a:cs typeface="Figtree"/>
                <a:sym typeface="Figtree"/>
              </a:defRPr>
            </a:lvl9pPr>
          </a:lstStyle>
          <a:p>
            <a:pPr algn="just"/>
            <a:endParaRPr lang="pt-BR" sz="1200" dirty="0"/>
          </a:p>
          <a:p>
            <a:pPr algn="just"/>
            <a:endParaRPr lang="pt-BR" sz="1200" dirty="0"/>
          </a:p>
          <a:p>
            <a:pPr algn="just"/>
            <a:endParaRPr lang="pt-BR" sz="1200" dirty="0"/>
          </a:p>
          <a:p>
            <a:pPr algn="just"/>
            <a:r>
              <a:rPr lang="pt-BR" sz="2000" dirty="0"/>
              <a:t>Os estimulantes têm diferentes formulações que se diferenciam na </a:t>
            </a:r>
            <a:r>
              <a:rPr lang="pt-BR" sz="2000" b="1" dirty="0"/>
              <a:t>farmacocinética</a:t>
            </a:r>
            <a:endParaRPr lang="pt-BR" sz="2000" dirty="0"/>
          </a:p>
        </p:txBody>
      </p:sp>
      <p:pic>
        <p:nvPicPr>
          <p:cNvPr id="10" name="Imagem 9">
            <a:extLst>
              <a:ext uri="{FF2B5EF4-FFF2-40B4-BE49-F238E27FC236}">
                <a16:creationId xmlns:a16="http://schemas.microsoft.com/office/drawing/2014/main" id="{B1846E5B-75C1-A19C-031F-8B54A4A5566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24761" y="3219450"/>
            <a:ext cx="3756016" cy="2993570"/>
          </a:xfrm>
          <a:prstGeom prst="rect">
            <a:avLst/>
          </a:prstGeom>
        </p:spPr>
      </p:pic>
      <p:sp>
        <p:nvSpPr>
          <p:cNvPr id="12" name="Retângulo: Cantos Arredondados 11">
            <a:extLst>
              <a:ext uri="{FF2B5EF4-FFF2-40B4-BE49-F238E27FC236}">
                <a16:creationId xmlns:a16="http://schemas.microsoft.com/office/drawing/2014/main" id="{D30DA0A3-7DFF-6F95-484A-3E13BB4299A0}"/>
              </a:ext>
            </a:extLst>
          </p:cNvPr>
          <p:cNvSpPr/>
          <p:nvPr/>
        </p:nvSpPr>
        <p:spPr>
          <a:xfrm rot="16200000">
            <a:off x="6823110" y="4454501"/>
            <a:ext cx="2405743" cy="261510"/>
          </a:xfrm>
          <a:prstGeom prst="roundRect">
            <a:avLst/>
          </a:prstGeom>
          <a:solidFill>
            <a:srgbClr val="FFF9E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pt-BR" dirty="0">
                <a:latin typeface="Figtree" pitchFamily="2" charset="0"/>
              </a:rPr>
              <a:t>Concentração do fármaco</a:t>
            </a:r>
          </a:p>
        </p:txBody>
      </p:sp>
    </p:spTree>
    <p:extLst>
      <p:ext uri="{BB962C8B-B14F-4D97-AF65-F5344CB8AC3E}">
        <p14:creationId xmlns:p14="http://schemas.microsoft.com/office/powerpoint/2010/main" val="3767685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xEl>
                                              <p:pRg st="3" end="3"/>
                                            </p:txEl>
                                          </p:spTgt>
                                        </p:tgtEl>
                                        <p:attrNameLst>
                                          <p:attrName>style.visibility</p:attrName>
                                        </p:attrNameLst>
                                      </p:cBhvr>
                                      <p:to>
                                        <p:strVal val="visible"/>
                                      </p:to>
                                    </p:set>
                                    <p:animEffect transition="in" filter="fade">
                                      <p:cBhvr>
                                        <p:cTn id="7" dur="500"/>
                                        <p:tgtEl>
                                          <p:spTgt spid="8">
                                            <p:txEl>
                                              <p:pRg st="3" end="3"/>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m 10">
            <a:extLst>
              <a:ext uri="{FF2B5EF4-FFF2-40B4-BE49-F238E27FC236}">
                <a16:creationId xmlns:a16="http://schemas.microsoft.com/office/drawing/2014/main" id="{58671360-36F3-3E20-9683-2589AE7369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8366" y="590550"/>
            <a:ext cx="14409150" cy="5403431"/>
          </a:xfrm>
          <a:prstGeom prst="rect">
            <a:avLst/>
          </a:prstGeom>
        </p:spPr>
      </p:pic>
      <p:sp>
        <p:nvSpPr>
          <p:cNvPr id="20" name="Chave Esquerda 19">
            <a:extLst>
              <a:ext uri="{FF2B5EF4-FFF2-40B4-BE49-F238E27FC236}">
                <a16:creationId xmlns:a16="http://schemas.microsoft.com/office/drawing/2014/main" id="{A4D3DE05-33AF-CF55-6FB4-8DE8BBF524A1}"/>
              </a:ext>
            </a:extLst>
          </p:cNvPr>
          <p:cNvSpPr/>
          <p:nvPr/>
        </p:nvSpPr>
        <p:spPr>
          <a:xfrm>
            <a:off x="1166191" y="4017644"/>
            <a:ext cx="147888" cy="1829452"/>
          </a:xfrm>
          <a:prstGeom prst="leftBrace">
            <a:avLst>
              <a:gd name="adj1" fmla="val 0"/>
              <a:gd name="adj2" fmla="val 50000"/>
            </a:avLst>
          </a:prstGeom>
          <a:ln w="28575">
            <a:solidFill>
              <a:schemeClr val="tx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pic>
        <p:nvPicPr>
          <p:cNvPr id="22" name="Imagem 21">
            <a:extLst>
              <a:ext uri="{FF2B5EF4-FFF2-40B4-BE49-F238E27FC236}">
                <a16:creationId xmlns:a16="http://schemas.microsoft.com/office/drawing/2014/main" id="{9279B72C-EE13-4CFD-9546-5DCD2C550A2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0715" y="4524774"/>
            <a:ext cx="985476" cy="985476"/>
          </a:xfrm>
          <a:prstGeom prst="rect">
            <a:avLst/>
          </a:prstGeom>
        </p:spPr>
      </p:pic>
      <p:sp>
        <p:nvSpPr>
          <p:cNvPr id="2" name="Retângulo 1">
            <a:extLst>
              <a:ext uri="{FF2B5EF4-FFF2-40B4-BE49-F238E27FC236}">
                <a16:creationId xmlns:a16="http://schemas.microsoft.com/office/drawing/2014/main" id="{1537620A-080E-E9CA-6748-3E4763D6B68D}"/>
              </a:ext>
            </a:extLst>
          </p:cNvPr>
          <p:cNvSpPr/>
          <p:nvPr/>
        </p:nvSpPr>
        <p:spPr>
          <a:xfrm>
            <a:off x="3064015" y="1924051"/>
            <a:ext cx="8385036" cy="966712"/>
          </a:xfrm>
          <a:prstGeom prst="rect">
            <a:avLst/>
          </a:prstGeom>
          <a:solidFill>
            <a:srgbClr val="FFFC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 name="Retângulo 2">
            <a:extLst>
              <a:ext uri="{FF2B5EF4-FFF2-40B4-BE49-F238E27FC236}">
                <a16:creationId xmlns:a16="http://schemas.microsoft.com/office/drawing/2014/main" id="{E958F71D-7A51-91F3-CD3A-8E81D2EA0286}"/>
              </a:ext>
            </a:extLst>
          </p:cNvPr>
          <p:cNvSpPr/>
          <p:nvPr/>
        </p:nvSpPr>
        <p:spPr>
          <a:xfrm>
            <a:off x="3064014" y="2907508"/>
            <a:ext cx="8385036" cy="1092992"/>
          </a:xfrm>
          <a:prstGeom prst="rect">
            <a:avLst/>
          </a:prstGeom>
          <a:solidFill>
            <a:srgbClr val="FFFC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 name="Retângulo 3">
            <a:extLst>
              <a:ext uri="{FF2B5EF4-FFF2-40B4-BE49-F238E27FC236}">
                <a16:creationId xmlns:a16="http://schemas.microsoft.com/office/drawing/2014/main" id="{6D3D3399-5D73-4718-776F-916D69F44A07}"/>
              </a:ext>
            </a:extLst>
          </p:cNvPr>
          <p:cNvSpPr/>
          <p:nvPr/>
        </p:nvSpPr>
        <p:spPr>
          <a:xfrm>
            <a:off x="3064014" y="4017644"/>
            <a:ext cx="8385036" cy="1132999"/>
          </a:xfrm>
          <a:prstGeom prst="rect">
            <a:avLst/>
          </a:prstGeom>
          <a:solidFill>
            <a:srgbClr val="FFFC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Retângulo 4">
            <a:extLst>
              <a:ext uri="{FF2B5EF4-FFF2-40B4-BE49-F238E27FC236}">
                <a16:creationId xmlns:a16="http://schemas.microsoft.com/office/drawing/2014/main" id="{B721B2E8-FC0A-1813-E798-FD3BEE4A65BC}"/>
              </a:ext>
            </a:extLst>
          </p:cNvPr>
          <p:cNvSpPr/>
          <p:nvPr/>
        </p:nvSpPr>
        <p:spPr>
          <a:xfrm>
            <a:off x="3064014" y="5176912"/>
            <a:ext cx="8385036" cy="666676"/>
          </a:xfrm>
          <a:prstGeom prst="rect">
            <a:avLst/>
          </a:prstGeom>
          <a:solidFill>
            <a:srgbClr val="FFFC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9" name="Imagem 8">
            <a:extLst>
              <a:ext uri="{FF2B5EF4-FFF2-40B4-BE49-F238E27FC236}">
                <a16:creationId xmlns:a16="http://schemas.microsoft.com/office/drawing/2014/main" id="{83CFEE57-C75D-455D-709B-8FE636D0E9EE}"/>
              </a:ext>
            </a:extLst>
          </p:cNvPr>
          <p:cNvPicPr>
            <a:picLocks noChangeAspect="1"/>
          </p:cNvPicPr>
          <p:nvPr/>
        </p:nvPicPr>
        <p:blipFill>
          <a:blip r:embed="rId5"/>
          <a:stretch>
            <a:fillRect/>
          </a:stretch>
        </p:blipFill>
        <p:spPr>
          <a:xfrm>
            <a:off x="261673" y="2153711"/>
            <a:ext cx="962551" cy="507391"/>
          </a:xfrm>
          <a:prstGeom prst="rect">
            <a:avLst/>
          </a:prstGeom>
        </p:spPr>
      </p:pic>
    </p:spTree>
    <p:extLst>
      <p:ext uri="{BB962C8B-B14F-4D97-AF65-F5344CB8AC3E}">
        <p14:creationId xmlns:p14="http://schemas.microsoft.com/office/powerpoint/2010/main" val="3799496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3"/>
                                        </p:tgtEl>
                                      </p:cBhvr>
                                    </p:animEffect>
                                    <p:set>
                                      <p:cBhvr>
                                        <p:cTn id="12" dur="1" fill="hold">
                                          <p:stCondLst>
                                            <p:cond delay="499"/>
                                          </p:stCondLst>
                                        </p:cTn>
                                        <p:tgtEl>
                                          <p:spTgt spid="3"/>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4"/>
                                        </p:tgtEl>
                                      </p:cBhvr>
                                    </p:animEffect>
                                    <p:set>
                                      <p:cBhvr>
                                        <p:cTn id="17" dur="1" fill="hold">
                                          <p:stCondLst>
                                            <p:cond delay="499"/>
                                          </p:stCondLst>
                                        </p:cTn>
                                        <p:tgtEl>
                                          <p:spTgt spid="4"/>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0" nodeType="clickEffect">
                                  <p:stCondLst>
                                    <p:cond delay="0"/>
                                  </p:stCondLst>
                                  <p:childTnLst>
                                    <p:animEffect transition="out" filter="fade">
                                      <p:cBhvr>
                                        <p:cTn id="21" dur="500"/>
                                        <p:tgtEl>
                                          <p:spTgt spid="5"/>
                                        </p:tgtEl>
                                      </p:cBhvr>
                                    </p:animEffect>
                                    <p:set>
                                      <p:cBhvr>
                                        <p:cTn id="22" dur="1" fill="hold">
                                          <p:stCondLst>
                                            <p:cond delay="499"/>
                                          </p:stCondLst>
                                        </p:cTn>
                                        <p:tgtEl>
                                          <p:spTgt spid="5"/>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fade">
                                      <p:cBhvr>
                                        <p:cTn id="27" dur="500"/>
                                        <p:tgtEl>
                                          <p:spTgt spid="20"/>
                                        </p:tgtEl>
                                      </p:cBhvr>
                                    </p:animEffect>
                                  </p:childTnLst>
                                </p:cTn>
                              </p:par>
                              <p:par>
                                <p:cTn id="28" presetID="10" presetClass="entr" presetSubtype="0" fill="hold" nodeType="withEffect">
                                  <p:stCondLst>
                                    <p:cond delay="0"/>
                                  </p:stCondLst>
                                  <p:childTnLst>
                                    <p:set>
                                      <p:cBhvr>
                                        <p:cTn id="29" dur="1" fill="hold">
                                          <p:stCondLst>
                                            <p:cond delay="0"/>
                                          </p:stCondLst>
                                        </p:cTn>
                                        <p:tgtEl>
                                          <p:spTgt spid="22"/>
                                        </p:tgtEl>
                                        <p:attrNameLst>
                                          <p:attrName>style.visibility</p:attrName>
                                        </p:attrNameLst>
                                      </p:cBhvr>
                                      <p:to>
                                        <p:strVal val="visible"/>
                                      </p:to>
                                    </p:set>
                                    <p:animEffect transition="in" filter="fade">
                                      <p:cBhvr>
                                        <p:cTn id="30" dur="500"/>
                                        <p:tgtEl>
                                          <p:spTgt spid="22"/>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 grpId="0" animBg="1"/>
      <p:bldP spid="3" grpId="0" animBg="1"/>
      <p:bldP spid="4" grpId="0" animBg="1"/>
      <p:bldP spid="5"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A07E5A6-E501-16A1-8DDC-0CC38E45017B}"/>
              </a:ext>
            </a:extLst>
          </p:cNvPr>
          <p:cNvSpPr>
            <a:spLocks noGrp="1"/>
          </p:cNvSpPr>
          <p:nvPr>
            <p:ph type="title"/>
          </p:nvPr>
        </p:nvSpPr>
        <p:spPr/>
        <p:txBody>
          <a:bodyPr/>
          <a:lstStyle/>
          <a:p>
            <a:r>
              <a:rPr lang="pt-BR" dirty="0"/>
              <a:t>Tratamento</a:t>
            </a:r>
          </a:p>
        </p:txBody>
      </p:sp>
      <p:sp>
        <p:nvSpPr>
          <p:cNvPr id="3" name="Espaço Reservado para Texto 2">
            <a:extLst>
              <a:ext uri="{FF2B5EF4-FFF2-40B4-BE49-F238E27FC236}">
                <a16:creationId xmlns:a16="http://schemas.microsoft.com/office/drawing/2014/main" id="{A5CF4823-4114-4AA0-54DA-1C218A09E203}"/>
              </a:ext>
            </a:extLst>
          </p:cNvPr>
          <p:cNvSpPr>
            <a:spLocks noGrp="1"/>
          </p:cNvSpPr>
          <p:nvPr>
            <p:ph type="body" idx="1"/>
          </p:nvPr>
        </p:nvSpPr>
        <p:spPr>
          <a:xfrm>
            <a:off x="1332051" y="4715888"/>
            <a:ext cx="6405936" cy="1582350"/>
          </a:xfrm>
        </p:spPr>
        <p:txBody>
          <a:bodyPr>
            <a:normAutofit fontScale="92500" lnSpcReduction="20000"/>
          </a:bodyPr>
          <a:lstStyle/>
          <a:p>
            <a:pPr algn="just"/>
            <a:r>
              <a:rPr lang="pt-BR" dirty="0"/>
              <a:t>Avaliar periodicamente necessidade de manutenção (resposta terapêutica, efeitos adversos e desejo do paciente)</a:t>
            </a:r>
          </a:p>
        </p:txBody>
      </p:sp>
      <p:sp>
        <p:nvSpPr>
          <p:cNvPr id="4" name="Retângulo: Cantos Arredondados 3">
            <a:extLst>
              <a:ext uri="{FF2B5EF4-FFF2-40B4-BE49-F238E27FC236}">
                <a16:creationId xmlns:a16="http://schemas.microsoft.com/office/drawing/2014/main" id="{D1168402-E40F-6D07-2144-2B47B86935A0}"/>
              </a:ext>
            </a:extLst>
          </p:cNvPr>
          <p:cNvSpPr/>
          <p:nvPr/>
        </p:nvSpPr>
        <p:spPr>
          <a:xfrm>
            <a:off x="1786325" y="1643190"/>
            <a:ext cx="9363452" cy="763600"/>
          </a:xfrm>
          <a:prstGeom prst="roundRect">
            <a:avLst/>
          </a:prstGeom>
          <a:solidFill>
            <a:schemeClr val="tx2">
              <a:lumMod val="60000"/>
              <a:lumOff val="4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r>
              <a:rPr lang="pt-BR" sz="1800" dirty="0">
                <a:latin typeface="Figtree" pitchFamily="2" charset="0"/>
              </a:rPr>
              <a:t>    É preciso tomar os estimulantes todos os dias?</a:t>
            </a:r>
          </a:p>
        </p:txBody>
      </p:sp>
      <p:pic>
        <p:nvPicPr>
          <p:cNvPr id="5" name="Imagem 4">
            <a:extLst>
              <a:ext uri="{FF2B5EF4-FFF2-40B4-BE49-F238E27FC236}">
                <a16:creationId xmlns:a16="http://schemas.microsoft.com/office/drawing/2014/main" id="{E5A8A8EE-54DF-879A-EB30-EA45E22217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0490" y="1417603"/>
            <a:ext cx="1214774" cy="1214774"/>
          </a:xfrm>
          <a:prstGeom prst="rect">
            <a:avLst/>
          </a:prstGeom>
        </p:spPr>
      </p:pic>
      <p:sp>
        <p:nvSpPr>
          <p:cNvPr id="6" name="Espaço Reservado para Texto 2">
            <a:extLst>
              <a:ext uri="{FF2B5EF4-FFF2-40B4-BE49-F238E27FC236}">
                <a16:creationId xmlns:a16="http://schemas.microsoft.com/office/drawing/2014/main" id="{A29D796E-BD48-0705-569A-F9B411FF6C18}"/>
              </a:ext>
            </a:extLst>
          </p:cNvPr>
          <p:cNvSpPr txBox="1">
            <a:spLocks/>
          </p:cNvSpPr>
          <p:nvPr/>
        </p:nvSpPr>
        <p:spPr>
          <a:xfrm>
            <a:off x="1332051" y="2535814"/>
            <a:ext cx="10272000" cy="1214775"/>
          </a:xfrm>
          <a:prstGeom prst="rect">
            <a:avLst/>
          </a:prstGeom>
          <a:noFill/>
          <a:ln>
            <a:noFill/>
          </a:ln>
        </p:spPr>
        <p:txBody>
          <a:bodyPr spcFirstLastPara="1" wrap="square" lIns="91425" tIns="91425" rIns="91425" bIns="91425" anchor="t" anchorCtr="0">
            <a:normAutofit/>
          </a:bodyPr>
          <a:lstStyle>
            <a:defPPr marR="0" lvl="0" algn="l" rtl="0">
              <a:lnSpc>
                <a:spcPct val="100000"/>
              </a:lnSpc>
              <a:spcBef>
                <a:spcPts val="0"/>
              </a:spcBef>
              <a:spcAft>
                <a:spcPts val="0"/>
              </a:spcAft>
            </a:defPPr>
            <a:lvl1pPr marL="609585" marR="0" lvl="0" indent="-423323" algn="l" rtl="0" eaLnBrk="1" hangingPunct="1">
              <a:lnSpc>
                <a:spcPct val="150000"/>
              </a:lnSpc>
              <a:spcBef>
                <a:spcPts val="0"/>
              </a:spcBef>
              <a:spcAft>
                <a:spcPts val="0"/>
              </a:spcAft>
              <a:buClr>
                <a:schemeClr val="lt1"/>
              </a:buClr>
              <a:buSzPts val="1400"/>
              <a:buFont typeface="Nunito Light"/>
              <a:buChar char="●"/>
              <a:defRPr sz="2400" b="0" i="0" u="none" strike="noStrike" cap="none">
                <a:solidFill>
                  <a:schemeClr val="lt1"/>
                </a:solidFill>
                <a:latin typeface="Figtree" pitchFamily="2" charset="0"/>
                <a:ea typeface="Figtree"/>
                <a:cs typeface="Figtree"/>
                <a:sym typeface="Figtree"/>
              </a:defRPr>
            </a:lvl1pPr>
            <a:lvl2pPr marL="1219170" marR="0" lvl="1" indent="-423323" algn="l" rtl="0" eaLnBrk="1" hangingPunct="1">
              <a:lnSpc>
                <a:spcPct val="150000"/>
              </a:lnSpc>
              <a:spcBef>
                <a:spcPts val="0"/>
              </a:spcBef>
              <a:spcAft>
                <a:spcPts val="0"/>
              </a:spcAft>
              <a:buClr>
                <a:schemeClr val="lt1"/>
              </a:buClr>
              <a:buSzPts val="1400"/>
              <a:buFont typeface="Nunito Light"/>
              <a:buChar char="○"/>
              <a:defRPr sz="2000" b="0" i="0" u="none" strike="noStrike" cap="none">
                <a:solidFill>
                  <a:schemeClr val="lt1"/>
                </a:solidFill>
                <a:latin typeface="Figtree" pitchFamily="2" charset="0"/>
                <a:ea typeface="Figtree"/>
                <a:cs typeface="Figtree"/>
                <a:sym typeface="Figtree"/>
              </a:defRPr>
            </a:lvl2pPr>
            <a:lvl3pPr marL="1828754" marR="0" lvl="2" indent="-423323" algn="l" rtl="0" eaLnBrk="1" hangingPunct="1">
              <a:lnSpc>
                <a:spcPct val="100000"/>
              </a:lnSpc>
              <a:spcBef>
                <a:spcPts val="0"/>
              </a:spcBef>
              <a:spcAft>
                <a:spcPts val="0"/>
              </a:spcAft>
              <a:buClr>
                <a:schemeClr val="lt1"/>
              </a:buClr>
              <a:buSzPts val="1400"/>
              <a:buFont typeface="Nunito Light"/>
              <a:buChar char="■"/>
              <a:defRPr sz="1867" b="0" i="0" u="none" strike="noStrike" cap="none">
                <a:solidFill>
                  <a:schemeClr val="lt1"/>
                </a:solidFill>
                <a:latin typeface="Figtree"/>
                <a:ea typeface="Figtree"/>
                <a:cs typeface="Figtree"/>
                <a:sym typeface="Figtree"/>
              </a:defRPr>
            </a:lvl3pPr>
            <a:lvl4pPr marL="2438339" marR="0" lvl="3" indent="-423323" algn="l" rtl="0" eaLnBrk="1" hangingPunct="1">
              <a:lnSpc>
                <a:spcPct val="100000"/>
              </a:lnSpc>
              <a:spcBef>
                <a:spcPts val="0"/>
              </a:spcBef>
              <a:spcAft>
                <a:spcPts val="0"/>
              </a:spcAft>
              <a:buClr>
                <a:schemeClr val="lt1"/>
              </a:buClr>
              <a:buSzPts val="1400"/>
              <a:buFont typeface="Nunito Light"/>
              <a:buChar char="●"/>
              <a:defRPr sz="1867" b="0" i="0" u="none" strike="noStrike" cap="none">
                <a:solidFill>
                  <a:schemeClr val="lt1"/>
                </a:solidFill>
                <a:latin typeface="Figtree"/>
                <a:ea typeface="Figtree"/>
                <a:cs typeface="Figtree"/>
                <a:sym typeface="Figtree"/>
              </a:defRPr>
            </a:lvl4pPr>
            <a:lvl5pPr marL="3047924" marR="0" lvl="4" indent="-423323" algn="l" rtl="0" eaLnBrk="1" hangingPunct="1">
              <a:lnSpc>
                <a:spcPct val="100000"/>
              </a:lnSpc>
              <a:spcBef>
                <a:spcPts val="0"/>
              </a:spcBef>
              <a:spcAft>
                <a:spcPts val="0"/>
              </a:spcAft>
              <a:buClr>
                <a:schemeClr val="lt1"/>
              </a:buClr>
              <a:buSzPts val="1400"/>
              <a:buFont typeface="Nunito Light"/>
              <a:buChar char="○"/>
              <a:defRPr sz="1867" b="0" i="0" u="none" strike="noStrike" cap="none">
                <a:solidFill>
                  <a:schemeClr val="lt1"/>
                </a:solidFill>
                <a:latin typeface="Figtree"/>
                <a:ea typeface="Figtree"/>
                <a:cs typeface="Figtree"/>
                <a:sym typeface="Figtree"/>
              </a:defRPr>
            </a:lvl5pPr>
            <a:lvl6pPr marL="3657509" marR="0" lvl="5" indent="-423323" algn="l" rtl="0" eaLnBrk="1" hangingPunct="1">
              <a:lnSpc>
                <a:spcPct val="100000"/>
              </a:lnSpc>
              <a:spcBef>
                <a:spcPts val="0"/>
              </a:spcBef>
              <a:spcAft>
                <a:spcPts val="0"/>
              </a:spcAft>
              <a:buClr>
                <a:schemeClr val="lt1"/>
              </a:buClr>
              <a:buSzPts val="1400"/>
              <a:buFont typeface="Nunito Light"/>
              <a:buChar char="■"/>
              <a:defRPr sz="1867" b="0" i="0" u="none" strike="noStrike" cap="none">
                <a:solidFill>
                  <a:schemeClr val="lt1"/>
                </a:solidFill>
                <a:latin typeface="Figtree"/>
                <a:ea typeface="Figtree"/>
                <a:cs typeface="Figtree"/>
                <a:sym typeface="Figtree"/>
              </a:defRPr>
            </a:lvl6pPr>
            <a:lvl7pPr marL="4267093" marR="0" lvl="6" indent="-423323" algn="l" rtl="0" eaLnBrk="1" hangingPunct="1">
              <a:lnSpc>
                <a:spcPct val="100000"/>
              </a:lnSpc>
              <a:spcBef>
                <a:spcPts val="0"/>
              </a:spcBef>
              <a:spcAft>
                <a:spcPts val="0"/>
              </a:spcAft>
              <a:buClr>
                <a:schemeClr val="lt1"/>
              </a:buClr>
              <a:buSzPts val="1400"/>
              <a:buFont typeface="Nunito Light"/>
              <a:buChar char="●"/>
              <a:defRPr sz="1867" b="0" i="0" u="none" strike="noStrike" cap="none">
                <a:solidFill>
                  <a:schemeClr val="lt1"/>
                </a:solidFill>
                <a:latin typeface="Figtree"/>
                <a:ea typeface="Figtree"/>
                <a:cs typeface="Figtree"/>
                <a:sym typeface="Figtree"/>
              </a:defRPr>
            </a:lvl7pPr>
            <a:lvl8pPr marL="4876678" marR="0" lvl="7" indent="-423323" algn="l" rtl="0" eaLnBrk="1" hangingPunct="1">
              <a:lnSpc>
                <a:spcPct val="100000"/>
              </a:lnSpc>
              <a:spcBef>
                <a:spcPts val="0"/>
              </a:spcBef>
              <a:spcAft>
                <a:spcPts val="0"/>
              </a:spcAft>
              <a:buClr>
                <a:schemeClr val="lt1"/>
              </a:buClr>
              <a:buSzPts val="1400"/>
              <a:buFont typeface="Nunito Light"/>
              <a:buChar char="○"/>
              <a:defRPr sz="1867" b="0" i="0" u="none" strike="noStrike" cap="none">
                <a:solidFill>
                  <a:schemeClr val="lt1"/>
                </a:solidFill>
                <a:latin typeface="Figtree"/>
                <a:ea typeface="Figtree"/>
                <a:cs typeface="Figtree"/>
                <a:sym typeface="Figtree"/>
              </a:defRPr>
            </a:lvl8pPr>
            <a:lvl9pPr marL="5486263" marR="0" lvl="8" indent="-423323" algn="l" rtl="0" eaLnBrk="1" hangingPunct="1">
              <a:lnSpc>
                <a:spcPct val="100000"/>
              </a:lnSpc>
              <a:spcBef>
                <a:spcPts val="0"/>
              </a:spcBef>
              <a:spcAft>
                <a:spcPts val="0"/>
              </a:spcAft>
              <a:buClr>
                <a:schemeClr val="lt1"/>
              </a:buClr>
              <a:buSzPts val="1400"/>
              <a:buFont typeface="Nunito Light"/>
              <a:buChar char="■"/>
              <a:defRPr sz="1867" b="0" i="0" u="none" strike="noStrike" cap="none">
                <a:solidFill>
                  <a:schemeClr val="lt1"/>
                </a:solidFill>
                <a:latin typeface="Figtree"/>
                <a:ea typeface="Figtree"/>
                <a:cs typeface="Figtree"/>
                <a:sym typeface="Figtree"/>
              </a:defRPr>
            </a:lvl9pPr>
          </a:lstStyle>
          <a:p>
            <a:r>
              <a:rPr lang="pt-BR" sz="2200" dirty="0"/>
              <a:t>É </a:t>
            </a:r>
            <a:r>
              <a:rPr lang="pt-BR" sz="2200" b="1" dirty="0"/>
              <a:t>possível</a:t>
            </a:r>
            <a:r>
              <a:rPr lang="pt-BR" sz="2200" dirty="0"/>
              <a:t> não tomar nos finais de semana/férias. Não necessariamente recomendável</a:t>
            </a:r>
          </a:p>
        </p:txBody>
      </p:sp>
      <p:sp>
        <p:nvSpPr>
          <p:cNvPr id="7" name="Retângulo: Cantos Arredondados 6">
            <a:extLst>
              <a:ext uri="{FF2B5EF4-FFF2-40B4-BE49-F238E27FC236}">
                <a16:creationId xmlns:a16="http://schemas.microsoft.com/office/drawing/2014/main" id="{86EFD0B5-CDB6-84AE-9C00-4EF326C209C4}"/>
              </a:ext>
            </a:extLst>
          </p:cNvPr>
          <p:cNvSpPr/>
          <p:nvPr/>
        </p:nvSpPr>
        <p:spPr>
          <a:xfrm>
            <a:off x="1786325" y="3853020"/>
            <a:ext cx="9363452" cy="763600"/>
          </a:xfrm>
          <a:prstGeom prst="roundRect">
            <a:avLst/>
          </a:prstGeom>
          <a:solidFill>
            <a:schemeClr val="tx2">
              <a:lumMod val="60000"/>
              <a:lumOff val="4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r>
              <a:rPr lang="pt-BR" sz="1800" dirty="0">
                <a:latin typeface="Figtree" pitchFamily="2" charset="0"/>
              </a:rPr>
              <a:t>     Por quanto tempo se deve manter o tratamento?</a:t>
            </a:r>
          </a:p>
        </p:txBody>
      </p:sp>
      <p:pic>
        <p:nvPicPr>
          <p:cNvPr id="8" name="Imagem 7">
            <a:extLst>
              <a:ext uri="{FF2B5EF4-FFF2-40B4-BE49-F238E27FC236}">
                <a16:creationId xmlns:a16="http://schemas.microsoft.com/office/drawing/2014/main" id="{F81E940A-7AF5-4B48-C30D-272E3530A5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0490" y="3627433"/>
            <a:ext cx="1214774" cy="1214774"/>
          </a:xfrm>
          <a:prstGeom prst="rect">
            <a:avLst/>
          </a:prstGeom>
        </p:spPr>
      </p:pic>
      <p:pic>
        <p:nvPicPr>
          <p:cNvPr id="10" name="Imagem 9">
            <a:extLst>
              <a:ext uri="{FF2B5EF4-FFF2-40B4-BE49-F238E27FC236}">
                <a16:creationId xmlns:a16="http://schemas.microsoft.com/office/drawing/2014/main" id="{2A8BC61B-C761-B872-0C3D-E62FECD6B20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91583" y="4741652"/>
            <a:ext cx="3058194" cy="1522981"/>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1425055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A07E5A6-E501-16A1-8DDC-0CC38E45017B}"/>
              </a:ext>
            </a:extLst>
          </p:cNvPr>
          <p:cNvSpPr>
            <a:spLocks noGrp="1"/>
          </p:cNvSpPr>
          <p:nvPr>
            <p:ph type="title"/>
          </p:nvPr>
        </p:nvSpPr>
        <p:spPr/>
        <p:txBody>
          <a:bodyPr/>
          <a:lstStyle/>
          <a:p>
            <a:r>
              <a:rPr lang="pt-BR" dirty="0"/>
              <a:t>Tratamento</a:t>
            </a:r>
          </a:p>
        </p:txBody>
      </p:sp>
      <p:sp>
        <p:nvSpPr>
          <p:cNvPr id="3" name="Espaço Reservado para Texto 2">
            <a:extLst>
              <a:ext uri="{FF2B5EF4-FFF2-40B4-BE49-F238E27FC236}">
                <a16:creationId xmlns:a16="http://schemas.microsoft.com/office/drawing/2014/main" id="{A5CF4823-4114-4AA0-54DA-1C218A09E203}"/>
              </a:ext>
            </a:extLst>
          </p:cNvPr>
          <p:cNvSpPr>
            <a:spLocks noGrp="1"/>
          </p:cNvSpPr>
          <p:nvPr>
            <p:ph type="body" idx="1"/>
          </p:nvPr>
        </p:nvSpPr>
        <p:spPr>
          <a:xfrm>
            <a:off x="1332051" y="2411874"/>
            <a:ext cx="10272000" cy="3910721"/>
          </a:xfrm>
        </p:spPr>
        <p:txBody>
          <a:bodyPr>
            <a:normAutofit/>
          </a:bodyPr>
          <a:lstStyle/>
          <a:p>
            <a:r>
              <a:rPr lang="pt-BR" dirty="0"/>
              <a:t>Atomoxetina : menos eficaz, mais tolerado que estimulantes</a:t>
            </a:r>
          </a:p>
          <a:p>
            <a:endParaRPr lang="pt-BR" sz="1200" dirty="0"/>
          </a:p>
          <a:p>
            <a:endParaRPr lang="pt-BR" sz="1200" dirty="0"/>
          </a:p>
          <a:p>
            <a:endParaRPr lang="pt-BR" sz="1200" dirty="0"/>
          </a:p>
          <a:p>
            <a:endParaRPr lang="pt-BR" sz="1200" dirty="0"/>
          </a:p>
          <a:p>
            <a:endParaRPr lang="pt-BR" sz="1200" dirty="0"/>
          </a:p>
          <a:p>
            <a:endParaRPr lang="pt-BR" sz="1200" dirty="0"/>
          </a:p>
          <a:p>
            <a:endParaRPr lang="pt-BR" sz="1200" dirty="0"/>
          </a:p>
          <a:p>
            <a:endParaRPr lang="pt-BR" sz="1200" dirty="0"/>
          </a:p>
          <a:p>
            <a:endParaRPr lang="pt-BR" sz="1600" dirty="0"/>
          </a:p>
          <a:p>
            <a:r>
              <a:rPr lang="pt-BR" dirty="0"/>
              <a:t>Antidepressivos (tricíclicos, duais, bupropiona...): eficácia limitada</a:t>
            </a:r>
          </a:p>
        </p:txBody>
      </p:sp>
      <p:sp>
        <p:nvSpPr>
          <p:cNvPr id="7" name="Retângulo: Cantos Arredondados 6">
            <a:extLst>
              <a:ext uri="{FF2B5EF4-FFF2-40B4-BE49-F238E27FC236}">
                <a16:creationId xmlns:a16="http://schemas.microsoft.com/office/drawing/2014/main" id="{86EFD0B5-CDB6-84AE-9C00-4EF326C209C4}"/>
              </a:ext>
            </a:extLst>
          </p:cNvPr>
          <p:cNvSpPr/>
          <p:nvPr/>
        </p:nvSpPr>
        <p:spPr>
          <a:xfrm>
            <a:off x="1786325" y="1534551"/>
            <a:ext cx="9009494" cy="763600"/>
          </a:xfrm>
          <a:prstGeom prst="roundRect">
            <a:avLst/>
          </a:prstGeom>
          <a:solidFill>
            <a:schemeClr val="tx2">
              <a:lumMod val="60000"/>
              <a:lumOff val="4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r>
              <a:rPr lang="pt-BR" sz="1800" dirty="0">
                <a:latin typeface="Figtree" pitchFamily="2" charset="0"/>
              </a:rPr>
              <a:t>    Existem outras opções de tratamento para o TDAH?</a:t>
            </a:r>
          </a:p>
        </p:txBody>
      </p:sp>
      <p:pic>
        <p:nvPicPr>
          <p:cNvPr id="8" name="Imagem 7">
            <a:extLst>
              <a:ext uri="{FF2B5EF4-FFF2-40B4-BE49-F238E27FC236}">
                <a16:creationId xmlns:a16="http://schemas.microsoft.com/office/drawing/2014/main" id="{F81E940A-7AF5-4B48-C30D-272E3530A5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0490" y="1308964"/>
            <a:ext cx="1214774" cy="1214774"/>
          </a:xfrm>
          <a:prstGeom prst="rect">
            <a:avLst/>
          </a:prstGeom>
        </p:spPr>
      </p:pic>
      <p:pic>
        <p:nvPicPr>
          <p:cNvPr id="9" name="Imagem 8">
            <a:extLst>
              <a:ext uri="{FF2B5EF4-FFF2-40B4-BE49-F238E27FC236}">
                <a16:creationId xmlns:a16="http://schemas.microsoft.com/office/drawing/2014/main" id="{6972CFE0-3F36-32A1-B492-5A8C0E6AD9A1}"/>
              </a:ext>
            </a:extLst>
          </p:cNvPr>
          <p:cNvPicPr>
            <a:picLocks noChangeAspect="1"/>
          </p:cNvPicPr>
          <p:nvPr/>
        </p:nvPicPr>
        <p:blipFill>
          <a:blip r:embed="rId4"/>
          <a:stretch>
            <a:fillRect/>
          </a:stretch>
        </p:blipFill>
        <p:spPr>
          <a:xfrm>
            <a:off x="2085264" y="3081915"/>
            <a:ext cx="6963747" cy="2372056"/>
          </a:xfrm>
          <a:prstGeom prst="rect">
            <a:avLst/>
          </a:prstGeom>
        </p:spPr>
      </p:pic>
    </p:spTree>
    <p:extLst>
      <p:ext uri="{BB962C8B-B14F-4D97-AF65-F5344CB8AC3E}">
        <p14:creationId xmlns:p14="http://schemas.microsoft.com/office/powerpoint/2010/main" val="301154390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678D72"/>
        </a:solidFill>
        <a:effectLst/>
      </p:bgPr>
    </p:bg>
    <p:spTree>
      <p:nvGrpSpPr>
        <p:cNvPr id="1" name=""/>
        <p:cNvGrpSpPr/>
        <p:nvPr/>
      </p:nvGrpSpPr>
      <p:grpSpPr>
        <a:xfrm>
          <a:off x="0" y="0"/>
          <a:ext cx="0" cy="0"/>
          <a:chOff x="0" y="0"/>
          <a:chExt cx="0" cy="0"/>
        </a:xfrm>
      </p:grpSpPr>
      <p:pic>
        <p:nvPicPr>
          <p:cNvPr id="2" name="Imagem 1">
            <a:extLst>
              <a:ext uri="{FF2B5EF4-FFF2-40B4-BE49-F238E27FC236}">
                <a16:creationId xmlns:a16="http://schemas.microsoft.com/office/drawing/2014/main" id="{C3312F3E-2663-2B65-3EF7-D2A6D6FEB146}"/>
              </a:ext>
            </a:extLst>
          </p:cNvPr>
          <p:cNvPicPr>
            <a:picLocks noChangeAspect="1"/>
          </p:cNvPicPr>
          <p:nvPr/>
        </p:nvPicPr>
        <p:blipFill>
          <a:blip r:embed="rId3"/>
          <a:stretch>
            <a:fillRect/>
          </a:stretch>
        </p:blipFill>
        <p:spPr>
          <a:xfrm>
            <a:off x="2678481" y="0"/>
            <a:ext cx="6835038" cy="6858000"/>
          </a:xfrm>
          <a:prstGeom prst="rect">
            <a:avLst/>
          </a:prstGeom>
        </p:spPr>
      </p:pic>
    </p:spTree>
    <p:extLst>
      <p:ext uri="{BB962C8B-B14F-4D97-AF65-F5344CB8AC3E}">
        <p14:creationId xmlns:p14="http://schemas.microsoft.com/office/powerpoint/2010/main" val="3815191326"/>
      </p:ext>
    </p:extLst>
  </p:cSld>
  <p:clrMapOvr>
    <a:masterClrMapping/>
  </p:clrMapOvr>
  <p:transition>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6CBC4B50-2B91-721A-8B40-06A4D5B6E44A}"/>
              </a:ext>
            </a:extLst>
          </p:cNvPr>
          <p:cNvSpPr>
            <a:spLocks noGrp="1"/>
          </p:cNvSpPr>
          <p:nvPr>
            <p:ph type="title"/>
          </p:nvPr>
        </p:nvSpPr>
        <p:spPr/>
        <p:txBody>
          <a:bodyPr/>
          <a:lstStyle/>
          <a:p>
            <a:r>
              <a:rPr lang="pt-BR" dirty="0"/>
              <a:t>Deficiência intelectual</a:t>
            </a:r>
          </a:p>
        </p:txBody>
      </p:sp>
      <p:sp>
        <p:nvSpPr>
          <p:cNvPr id="6" name="Retângulo: Cantos Arredondados 5">
            <a:extLst>
              <a:ext uri="{FF2B5EF4-FFF2-40B4-BE49-F238E27FC236}">
                <a16:creationId xmlns:a16="http://schemas.microsoft.com/office/drawing/2014/main" id="{F2F4907F-2EE5-E5D6-A0E1-CDEAFCFDC5BD}"/>
              </a:ext>
            </a:extLst>
          </p:cNvPr>
          <p:cNvSpPr/>
          <p:nvPr/>
        </p:nvSpPr>
        <p:spPr>
          <a:xfrm>
            <a:off x="1189925" y="1902690"/>
            <a:ext cx="9812150" cy="2326410"/>
          </a:xfrm>
          <a:prstGeom prst="round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just"/>
            <a:r>
              <a:rPr lang="pt-BR" sz="2400" dirty="0">
                <a:latin typeface="Figtree" pitchFamily="2" charset="0"/>
              </a:rPr>
              <a:t>Desenvolvimento incompleto da mente, caracterizado pelo comprometimento de habilidades que contribuem para o </a:t>
            </a:r>
            <a:r>
              <a:rPr lang="pt-BR" sz="2400" b="1" dirty="0">
                <a:latin typeface="Figtree" pitchFamily="2" charset="0"/>
              </a:rPr>
              <a:t>nível global de inteligência:</a:t>
            </a:r>
            <a:r>
              <a:rPr lang="pt-BR" sz="2400" dirty="0">
                <a:latin typeface="Figtree" pitchFamily="2" charset="0"/>
              </a:rPr>
              <a:t> cognitivas, de linguagem, motoras e habilidades sociais (OMS, 1992)</a:t>
            </a:r>
          </a:p>
        </p:txBody>
      </p:sp>
      <p:sp>
        <p:nvSpPr>
          <p:cNvPr id="7" name="Retângulo: Cantos Arredondados 6">
            <a:extLst>
              <a:ext uri="{FF2B5EF4-FFF2-40B4-BE49-F238E27FC236}">
                <a16:creationId xmlns:a16="http://schemas.microsoft.com/office/drawing/2014/main" id="{44DA166F-206D-33E3-4C2F-F988F908EEED}"/>
              </a:ext>
            </a:extLst>
          </p:cNvPr>
          <p:cNvSpPr/>
          <p:nvPr/>
        </p:nvSpPr>
        <p:spPr>
          <a:xfrm>
            <a:off x="1287550" y="4469955"/>
            <a:ext cx="4465550" cy="1575245"/>
          </a:xfrm>
          <a:prstGeom prst="roundRect">
            <a:avLst/>
          </a:prstGeom>
          <a:solidFill>
            <a:srgbClr val="FFF9E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pt-BR" sz="2400" dirty="0">
                <a:latin typeface="Figtree" pitchFamily="2" charset="0"/>
              </a:rPr>
              <a:t>Antigamente: “retardo mental”</a:t>
            </a:r>
          </a:p>
        </p:txBody>
      </p:sp>
      <p:sp>
        <p:nvSpPr>
          <p:cNvPr id="8" name="Retângulo: Cantos Arredondados 7">
            <a:extLst>
              <a:ext uri="{FF2B5EF4-FFF2-40B4-BE49-F238E27FC236}">
                <a16:creationId xmlns:a16="http://schemas.microsoft.com/office/drawing/2014/main" id="{484FDC61-CD96-CC1A-9E87-765A5204D631}"/>
              </a:ext>
            </a:extLst>
          </p:cNvPr>
          <p:cNvSpPr/>
          <p:nvPr/>
        </p:nvSpPr>
        <p:spPr>
          <a:xfrm>
            <a:off x="6438900" y="4469955"/>
            <a:ext cx="4465550" cy="1575245"/>
          </a:xfrm>
          <a:prstGeom prst="roundRect">
            <a:avLst/>
          </a:prstGeom>
          <a:solidFill>
            <a:srgbClr val="FFF9E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pt-BR" sz="2400" dirty="0">
                <a:latin typeface="Figtree" pitchFamily="2" charset="0"/>
              </a:rPr>
              <a:t>Prevalência mundial: 1%</a:t>
            </a:r>
          </a:p>
          <a:p>
            <a:pPr algn="ctr"/>
            <a:endParaRPr lang="pt-BR" sz="2000" dirty="0">
              <a:latin typeface="Figtree" pitchFamily="2" charset="0"/>
            </a:endParaRPr>
          </a:p>
          <a:p>
            <a:pPr algn="ctr"/>
            <a:r>
              <a:rPr lang="pt-BR" sz="2000" dirty="0">
                <a:latin typeface="Figtree" pitchFamily="2" charset="0"/>
              </a:rPr>
              <a:t>Quase 2x maior em países de baixa ou média renda</a:t>
            </a:r>
          </a:p>
        </p:txBody>
      </p:sp>
    </p:spTree>
    <p:extLst>
      <p:ext uri="{BB962C8B-B14F-4D97-AF65-F5344CB8AC3E}">
        <p14:creationId xmlns:p14="http://schemas.microsoft.com/office/powerpoint/2010/main" val="2660409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3" name="Retângulo: Cantos Arredondados 12">
            <a:extLst>
              <a:ext uri="{FF2B5EF4-FFF2-40B4-BE49-F238E27FC236}">
                <a16:creationId xmlns:a16="http://schemas.microsoft.com/office/drawing/2014/main" id="{933B8057-316D-9760-EFD6-F1A332AA0988}"/>
              </a:ext>
            </a:extLst>
          </p:cNvPr>
          <p:cNvSpPr/>
          <p:nvPr/>
        </p:nvSpPr>
        <p:spPr>
          <a:xfrm>
            <a:off x="639045" y="5127734"/>
            <a:ext cx="10752622" cy="581916"/>
          </a:xfrm>
          <a:prstGeom prst="roundRect">
            <a:avLst>
              <a:gd name="adj" fmla="val 8731"/>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pt-BR" sz="2400" dirty="0">
                <a:latin typeface="Figtree" pitchFamily="2" charset="0"/>
              </a:rPr>
              <a:t>Etiologia não identificável em 40% dos casos (especialmente DI leve)</a:t>
            </a:r>
          </a:p>
        </p:txBody>
      </p:sp>
      <p:sp>
        <p:nvSpPr>
          <p:cNvPr id="2" name="Título 1">
            <a:extLst>
              <a:ext uri="{FF2B5EF4-FFF2-40B4-BE49-F238E27FC236}">
                <a16:creationId xmlns:a16="http://schemas.microsoft.com/office/drawing/2014/main" id="{C271B17C-B38D-7F20-890C-53601F1D0494}"/>
              </a:ext>
            </a:extLst>
          </p:cNvPr>
          <p:cNvSpPr>
            <a:spLocks noGrp="1"/>
          </p:cNvSpPr>
          <p:nvPr>
            <p:ph type="title"/>
          </p:nvPr>
        </p:nvSpPr>
        <p:spPr>
          <a:xfrm>
            <a:off x="960000" y="312400"/>
            <a:ext cx="10272000" cy="763600"/>
          </a:xfrm>
        </p:spPr>
        <p:txBody>
          <a:bodyPr/>
          <a:lstStyle/>
          <a:p>
            <a:r>
              <a:rPr lang="pt-BR" dirty="0"/>
              <a:t>DI: Etiologia</a:t>
            </a:r>
          </a:p>
        </p:txBody>
      </p:sp>
      <p:sp>
        <p:nvSpPr>
          <p:cNvPr id="3" name="Espaço Reservado para Texto 2">
            <a:extLst>
              <a:ext uri="{FF2B5EF4-FFF2-40B4-BE49-F238E27FC236}">
                <a16:creationId xmlns:a16="http://schemas.microsoft.com/office/drawing/2014/main" id="{ABDF5E22-0DC1-E0DD-6E12-2068F541B47E}"/>
              </a:ext>
            </a:extLst>
          </p:cNvPr>
          <p:cNvSpPr>
            <a:spLocks noGrp="1"/>
          </p:cNvSpPr>
          <p:nvPr>
            <p:ph type="body" idx="1"/>
          </p:nvPr>
        </p:nvSpPr>
        <p:spPr>
          <a:xfrm>
            <a:off x="960000" y="1076000"/>
            <a:ext cx="10272000" cy="654267"/>
          </a:xfrm>
        </p:spPr>
        <p:txBody>
          <a:bodyPr/>
          <a:lstStyle/>
          <a:p>
            <a:r>
              <a:rPr lang="pt-BR" dirty="0"/>
              <a:t>Heterogênea: Fatores de risco genéticos, ambientais e socioculturais</a:t>
            </a:r>
          </a:p>
          <a:p>
            <a:pPr marL="186262" indent="0">
              <a:buNone/>
            </a:pPr>
            <a:endParaRPr lang="pt-BR" dirty="0"/>
          </a:p>
        </p:txBody>
      </p:sp>
      <p:sp>
        <p:nvSpPr>
          <p:cNvPr id="4" name="Retângulo: Cantos Arredondados 3">
            <a:extLst>
              <a:ext uri="{FF2B5EF4-FFF2-40B4-BE49-F238E27FC236}">
                <a16:creationId xmlns:a16="http://schemas.microsoft.com/office/drawing/2014/main" id="{4396477A-ADE1-2516-90B7-B3BBA48633DE}"/>
              </a:ext>
            </a:extLst>
          </p:cNvPr>
          <p:cNvSpPr/>
          <p:nvPr/>
        </p:nvSpPr>
        <p:spPr>
          <a:xfrm>
            <a:off x="683497" y="1798000"/>
            <a:ext cx="5097871" cy="399144"/>
          </a:xfrm>
          <a:prstGeom prst="round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pt-BR" sz="2400" dirty="0" err="1">
                <a:latin typeface="Figtree" pitchFamily="2" charset="0"/>
              </a:rPr>
              <a:t>Pré</a:t>
            </a:r>
            <a:r>
              <a:rPr lang="pt-BR" sz="2400" dirty="0">
                <a:latin typeface="Figtree" pitchFamily="2" charset="0"/>
              </a:rPr>
              <a:t> ou </a:t>
            </a:r>
            <a:r>
              <a:rPr lang="pt-BR" sz="2400" dirty="0" err="1">
                <a:latin typeface="Figtree" pitchFamily="2" charset="0"/>
              </a:rPr>
              <a:t>peri-natais</a:t>
            </a:r>
            <a:endParaRPr lang="pt-BR" sz="2400" dirty="0">
              <a:latin typeface="Figtree" pitchFamily="2" charset="0"/>
            </a:endParaRPr>
          </a:p>
        </p:txBody>
      </p:sp>
      <p:sp>
        <p:nvSpPr>
          <p:cNvPr id="5" name="Retângulo: Cantos Arredondados 4">
            <a:extLst>
              <a:ext uri="{FF2B5EF4-FFF2-40B4-BE49-F238E27FC236}">
                <a16:creationId xmlns:a16="http://schemas.microsoft.com/office/drawing/2014/main" id="{42617D2A-2121-F328-37F1-3CDBABD1CEF6}"/>
              </a:ext>
            </a:extLst>
          </p:cNvPr>
          <p:cNvSpPr/>
          <p:nvPr/>
        </p:nvSpPr>
        <p:spPr>
          <a:xfrm>
            <a:off x="639045" y="2369058"/>
            <a:ext cx="5142323" cy="2389755"/>
          </a:xfrm>
          <a:prstGeom prst="roundRect">
            <a:avLst>
              <a:gd name="adj" fmla="val 8731"/>
            </a:avLst>
          </a:prstGeom>
          <a:solidFill>
            <a:srgbClr val="FFF9E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285750" indent="-285750" algn="just">
              <a:buFont typeface="Arial" panose="020B0604020202020204" pitchFamily="34" charset="0"/>
              <a:buChar char="•"/>
            </a:pPr>
            <a:r>
              <a:rPr lang="pt-BR" sz="1800" dirty="0">
                <a:latin typeface="Figtree" pitchFamily="2" charset="0"/>
              </a:rPr>
              <a:t>Distúrbios genéticos, malformações congênitas</a:t>
            </a:r>
          </a:p>
          <a:p>
            <a:pPr marL="285750" lvl="8" indent="-285750" algn="just">
              <a:buFont typeface="Arial" panose="020B0604020202020204" pitchFamily="34" charset="0"/>
              <a:buChar char="•"/>
            </a:pPr>
            <a:endParaRPr lang="pt-BR" sz="1100" dirty="0">
              <a:latin typeface="Figtree" pitchFamily="2" charset="0"/>
            </a:endParaRPr>
          </a:p>
          <a:p>
            <a:pPr marL="285750" lvl="8" indent="-285750" algn="just">
              <a:buFont typeface="Arial" panose="020B0604020202020204" pitchFamily="34" charset="0"/>
              <a:buChar char="•"/>
            </a:pPr>
            <a:r>
              <a:rPr lang="pt-BR" sz="1800" dirty="0">
                <a:latin typeface="Figtree" pitchFamily="2" charset="0"/>
              </a:rPr>
              <a:t>Fatores de risco à gravidez (desnutrição, exposição a teratógenos, doenças maternas)</a:t>
            </a:r>
          </a:p>
          <a:p>
            <a:pPr marL="285750" lvl="8" indent="-285750" algn="just">
              <a:buFont typeface="Arial" panose="020B0604020202020204" pitchFamily="34" charset="0"/>
              <a:buChar char="•"/>
            </a:pPr>
            <a:endParaRPr lang="pt-BR" dirty="0">
              <a:latin typeface="Figtree" pitchFamily="2" charset="0"/>
            </a:endParaRPr>
          </a:p>
          <a:p>
            <a:pPr marL="285750" lvl="8" indent="-285750" algn="just">
              <a:buFont typeface="Arial" panose="020B0604020202020204" pitchFamily="34" charset="0"/>
              <a:buChar char="•"/>
            </a:pPr>
            <a:r>
              <a:rPr lang="pt-BR" sz="1800" dirty="0">
                <a:latin typeface="Figtree" pitchFamily="2" charset="0"/>
              </a:rPr>
              <a:t>Prematuridade, baixo peso ao nascer</a:t>
            </a:r>
          </a:p>
        </p:txBody>
      </p:sp>
      <p:sp>
        <p:nvSpPr>
          <p:cNvPr id="11" name="Retângulo: Cantos Arredondados 10">
            <a:extLst>
              <a:ext uri="{FF2B5EF4-FFF2-40B4-BE49-F238E27FC236}">
                <a16:creationId xmlns:a16="http://schemas.microsoft.com/office/drawing/2014/main" id="{C9AD9AA1-5C52-4F6A-1E0B-2CD650C97848}"/>
              </a:ext>
            </a:extLst>
          </p:cNvPr>
          <p:cNvSpPr/>
          <p:nvPr/>
        </p:nvSpPr>
        <p:spPr>
          <a:xfrm>
            <a:off x="6289662" y="2369058"/>
            <a:ext cx="5095734" cy="2389755"/>
          </a:xfrm>
          <a:prstGeom prst="roundRect">
            <a:avLst>
              <a:gd name="adj" fmla="val 8731"/>
            </a:avLst>
          </a:prstGeom>
          <a:solidFill>
            <a:srgbClr val="FFF9E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just"/>
            <a:endParaRPr lang="pt-BR" sz="900" b="1" dirty="0">
              <a:latin typeface="Figtree" pitchFamily="2" charset="0"/>
            </a:endParaRPr>
          </a:p>
          <a:p>
            <a:pPr marL="285750" indent="-285750" algn="just">
              <a:buFont typeface="Arial" panose="020B0604020202020204" pitchFamily="34" charset="0"/>
              <a:buChar char="•"/>
            </a:pPr>
            <a:r>
              <a:rPr lang="pt-BR" sz="1800" dirty="0">
                <a:latin typeface="Figtree" pitchFamily="2" charset="0"/>
              </a:rPr>
              <a:t>Patologias do SNC (infecções, epilepsia, TCE...)</a:t>
            </a:r>
          </a:p>
          <a:p>
            <a:pPr marL="285750" indent="-285750" algn="just">
              <a:buFont typeface="Arial" panose="020B0604020202020204" pitchFamily="34" charset="0"/>
              <a:buChar char="•"/>
            </a:pPr>
            <a:endParaRPr lang="pt-BR" dirty="0">
              <a:latin typeface="Figtree" pitchFamily="2" charset="0"/>
            </a:endParaRPr>
          </a:p>
          <a:p>
            <a:pPr marL="285750" indent="-285750" algn="just">
              <a:buFont typeface="Arial" panose="020B0604020202020204" pitchFamily="34" charset="0"/>
              <a:buChar char="•"/>
            </a:pPr>
            <a:r>
              <a:rPr lang="pt-BR" sz="1800" dirty="0">
                <a:latin typeface="Figtree" pitchFamily="2" charset="0"/>
              </a:rPr>
              <a:t>Doenças metabólicas</a:t>
            </a:r>
          </a:p>
          <a:p>
            <a:pPr marL="285750" indent="-285750" algn="just">
              <a:buFont typeface="Arial" panose="020B0604020202020204" pitchFamily="34" charset="0"/>
              <a:buChar char="•"/>
            </a:pPr>
            <a:endParaRPr lang="pt-BR" dirty="0">
              <a:latin typeface="Figtree" pitchFamily="2" charset="0"/>
            </a:endParaRPr>
          </a:p>
          <a:p>
            <a:pPr marL="285750" indent="-285750" algn="just">
              <a:buFont typeface="Arial" panose="020B0604020202020204" pitchFamily="34" charset="0"/>
              <a:buChar char="•"/>
            </a:pPr>
            <a:r>
              <a:rPr lang="pt-BR" sz="1800" dirty="0">
                <a:latin typeface="Figtree" pitchFamily="2" charset="0"/>
              </a:rPr>
              <a:t>Fatores socioambientais (desnutrição grave, privação social/emocional crônica)</a:t>
            </a:r>
          </a:p>
        </p:txBody>
      </p:sp>
      <p:sp>
        <p:nvSpPr>
          <p:cNvPr id="6" name="Retângulo: Cantos Arredondados 5">
            <a:extLst>
              <a:ext uri="{FF2B5EF4-FFF2-40B4-BE49-F238E27FC236}">
                <a16:creationId xmlns:a16="http://schemas.microsoft.com/office/drawing/2014/main" id="{E57543B6-57E8-2CEE-B8C3-A7AE591DE2DE}"/>
              </a:ext>
            </a:extLst>
          </p:cNvPr>
          <p:cNvSpPr/>
          <p:nvPr/>
        </p:nvSpPr>
        <p:spPr>
          <a:xfrm>
            <a:off x="6289662" y="1798000"/>
            <a:ext cx="5095734" cy="399144"/>
          </a:xfrm>
          <a:prstGeom prst="round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pt-BR" sz="2400" dirty="0">
                <a:latin typeface="Figtree" pitchFamily="2" charset="0"/>
              </a:rPr>
              <a:t>Pós-natais</a:t>
            </a:r>
          </a:p>
        </p:txBody>
      </p:sp>
    </p:spTree>
    <p:extLst>
      <p:ext uri="{BB962C8B-B14F-4D97-AF65-F5344CB8AC3E}">
        <p14:creationId xmlns:p14="http://schemas.microsoft.com/office/powerpoint/2010/main" val="1852390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fade">
                                      <p:cBhvr>
                                        <p:cTn id="2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4" grpId="0" animBg="1"/>
      <p:bldP spid="5" grpId="0" animBg="1"/>
      <p:bldP spid="11" grpId="0" animBg="1"/>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a:extLst>
              <a:ext uri="{FF2B5EF4-FFF2-40B4-BE49-F238E27FC236}">
                <a16:creationId xmlns:a16="http://schemas.microsoft.com/office/drawing/2014/main" id="{4EDD0CC1-2C7F-1586-161E-54F081330E9F}"/>
              </a:ext>
            </a:extLst>
          </p:cNvPr>
          <p:cNvSpPr>
            <a:spLocks noGrp="1"/>
          </p:cNvSpPr>
          <p:nvPr>
            <p:ph type="title"/>
          </p:nvPr>
        </p:nvSpPr>
        <p:spPr/>
        <p:txBody>
          <a:bodyPr/>
          <a:lstStyle/>
          <a:p>
            <a:r>
              <a:rPr lang="pt-BR" dirty="0"/>
              <a:t>Deficiência intelectual – Diagnóstico (DSM-5)</a:t>
            </a:r>
          </a:p>
        </p:txBody>
      </p:sp>
      <p:sp>
        <p:nvSpPr>
          <p:cNvPr id="7" name="Espaço Reservado para Texto 6">
            <a:extLst>
              <a:ext uri="{FF2B5EF4-FFF2-40B4-BE49-F238E27FC236}">
                <a16:creationId xmlns:a16="http://schemas.microsoft.com/office/drawing/2014/main" id="{F45A5F94-D8ED-7556-8F29-675FF8327A1C}"/>
              </a:ext>
            </a:extLst>
          </p:cNvPr>
          <p:cNvSpPr>
            <a:spLocks noGrp="1"/>
          </p:cNvSpPr>
          <p:nvPr>
            <p:ph type="body" idx="1"/>
          </p:nvPr>
        </p:nvSpPr>
        <p:spPr>
          <a:xfrm>
            <a:off x="1008025" y="1529033"/>
            <a:ext cx="9455377" cy="4735600"/>
          </a:xfrm>
        </p:spPr>
        <p:txBody>
          <a:bodyPr/>
          <a:lstStyle/>
          <a:p>
            <a:pPr algn="just">
              <a:lnSpc>
                <a:spcPct val="100000"/>
              </a:lnSpc>
            </a:pPr>
            <a:r>
              <a:rPr lang="pt-BR" b="1" dirty="0"/>
              <a:t>Déficits funcionais</a:t>
            </a:r>
            <a:r>
              <a:rPr lang="pt-BR" dirty="0"/>
              <a:t>, iniciados no período do desenvolvimento:</a:t>
            </a:r>
          </a:p>
          <a:p>
            <a:pPr algn="just">
              <a:lnSpc>
                <a:spcPct val="100000"/>
              </a:lnSpc>
            </a:pPr>
            <a:endParaRPr lang="pt-BR" dirty="0"/>
          </a:p>
          <a:p>
            <a:pPr algn="just">
              <a:lnSpc>
                <a:spcPct val="100000"/>
              </a:lnSpc>
            </a:pPr>
            <a:endParaRPr lang="pt-BR" dirty="0"/>
          </a:p>
          <a:p>
            <a:pPr algn="just">
              <a:lnSpc>
                <a:spcPct val="100000"/>
              </a:lnSpc>
            </a:pPr>
            <a:endParaRPr lang="pt-BR" dirty="0"/>
          </a:p>
          <a:p>
            <a:pPr algn="just">
              <a:lnSpc>
                <a:spcPct val="100000"/>
              </a:lnSpc>
            </a:pPr>
            <a:endParaRPr lang="pt-BR" dirty="0"/>
          </a:p>
          <a:p>
            <a:pPr algn="just">
              <a:lnSpc>
                <a:spcPct val="100000"/>
              </a:lnSpc>
            </a:pPr>
            <a:endParaRPr lang="pt-BR" dirty="0"/>
          </a:p>
          <a:p>
            <a:pPr algn="just">
              <a:lnSpc>
                <a:spcPct val="100000"/>
              </a:lnSpc>
            </a:pPr>
            <a:endParaRPr lang="pt-BR" dirty="0"/>
          </a:p>
          <a:p>
            <a:pPr algn="just">
              <a:lnSpc>
                <a:spcPct val="100000"/>
              </a:lnSpc>
            </a:pPr>
            <a:endParaRPr lang="pt-BR" dirty="0"/>
          </a:p>
          <a:p>
            <a:pPr algn="just">
              <a:lnSpc>
                <a:spcPct val="100000"/>
              </a:lnSpc>
            </a:pPr>
            <a:endParaRPr lang="pt-BR" dirty="0"/>
          </a:p>
          <a:p>
            <a:pPr algn="just">
              <a:lnSpc>
                <a:spcPct val="100000"/>
              </a:lnSpc>
            </a:pPr>
            <a:endParaRPr lang="pt-BR" dirty="0"/>
          </a:p>
        </p:txBody>
      </p:sp>
      <p:grpSp>
        <p:nvGrpSpPr>
          <p:cNvPr id="8" name="Google Shape;765;p37">
            <a:extLst>
              <a:ext uri="{FF2B5EF4-FFF2-40B4-BE49-F238E27FC236}">
                <a16:creationId xmlns:a16="http://schemas.microsoft.com/office/drawing/2014/main" id="{8099EB2C-988C-AA28-971A-190A2BE35DC8}"/>
              </a:ext>
            </a:extLst>
          </p:cNvPr>
          <p:cNvGrpSpPr/>
          <p:nvPr/>
        </p:nvGrpSpPr>
        <p:grpSpPr>
          <a:xfrm>
            <a:off x="10464799" y="2959100"/>
            <a:ext cx="1479953" cy="5371132"/>
            <a:chOff x="3030675" y="511650"/>
            <a:chExt cx="1705400" cy="6431275"/>
          </a:xfrm>
        </p:grpSpPr>
        <p:sp>
          <p:nvSpPr>
            <p:cNvPr id="9" name="Google Shape;766;p37">
              <a:extLst>
                <a:ext uri="{FF2B5EF4-FFF2-40B4-BE49-F238E27FC236}">
                  <a16:creationId xmlns:a16="http://schemas.microsoft.com/office/drawing/2014/main" id="{FE6FE212-E453-64E7-B2A4-745D84B276DD}"/>
                </a:ext>
              </a:extLst>
            </p:cNvPr>
            <p:cNvSpPr/>
            <p:nvPr/>
          </p:nvSpPr>
          <p:spPr>
            <a:xfrm>
              <a:off x="3030675" y="511650"/>
              <a:ext cx="1705400" cy="6431275"/>
            </a:xfrm>
            <a:custGeom>
              <a:avLst/>
              <a:gdLst/>
              <a:ahLst/>
              <a:cxnLst/>
              <a:rect l="l" t="t" r="r" b="b"/>
              <a:pathLst>
                <a:path w="68216" h="257251" fill="none" extrusionOk="0">
                  <a:moveTo>
                    <a:pt x="67248" y="257251"/>
                  </a:moveTo>
                  <a:lnTo>
                    <a:pt x="968" y="257251"/>
                  </a:lnTo>
                  <a:cubicBezTo>
                    <a:pt x="434" y="257251"/>
                    <a:pt x="0" y="256817"/>
                    <a:pt x="0" y="256284"/>
                  </a:cubicBezTo>
                  <a:lnTo>
                    <a:pt x="0" y="34091"/>
                  </a:lnTo>
                  <a:cubicBezTo>
                    <a:pt x="0" y="15278"/>
                    <a:pt x="15278" y="0"/>
                    <a:pt x="34091" y="0"/>
                  </a:cubicBezTo>
                  <a:lnTo>
                    <a:pt x="34091" y="0"/>
                  </a:lnTo>
                  <a:cubicBezTo>
                    <a:pt x="52938" y="0"/>
                    <a:pt x="68216" y="15278"/>
                    <a:pt x="68216" y="34091"/>
                  </a:cubicBezTo>
                  <a:lnTo>
                    <a:pt x="68216" y="256284"/>
                  </a:lnTo>
                  <a:cubicBezTo>
                    <a:pt x="68216" y="256817"/>
                    <a:pt x="67782" y="257251"/>
                    <a:pt x="67248" y="25725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0" name="Google Shape;767;p37">
              <a:extLst>
                <a:ext uri="{FF2B5EF4-FFF2-40B4-BE49-F238E27FC236}">
                  <a16:creationId xmlns:a16="http://schemas.microsoft.com/office/drawing/2014/main" id="{4AB14A02-40CB-0BEB-7641-2BF096E50CA3}"/>
                </a:ext>
              </a:extLst>
            </p:cNvPr>
            <p:cNvSpPr/>
            <p:nvPr/>
          </p:nvSpPr>
          <p:spPr>
            <a:xfrm>
              <a:off x="3094050" y="575849"/>
              <a:ext cx="1577825" cy="6302875"/>
            </a:xfrm>
            <a:custGeom>
              <a:avLst/>
              <a:gdLst/>
              <a:ahLst/>
              <a:cxnLst/>
              <a:rect l="l" t="t" r="r" b="b"/>
              <a:pathLst>
                <a:path w="63113" h="252115" fill="none" extrusionOk="0">
                  <a:moveTo>
                    <a:pt x="62145" y="252114"/>
                  </a:moveTo>
                  <a:lnTo>
                    <a:pt x="968" y="252114"/>
                  </a:lnTo>
                  <a:cubicBezTo>
                    <a:pt x="434" y="252114"/>
                    <a:pt x="0" y="251681"/>
                    <a:pt x="0" y="251147"/>
                  </a:cubicBezTo>
                  <a:lnTo>
                    <a:pt x="0" y="31557"/>
                  </a:lnTo>
                  <a:cubicBezTo>
                    <a:pt x="0" y="14144"/>
                    <a:pt x="14144" y="1"/>
                    <a:pt x="31556" y="1"/>
                  </a:cubicBezTo>
                  <a:lnTo>
                    <a:pt x="31556" y="1"/>
                  </a:lnTo>
                  <a:cubicBezTo>
                    <a:pt x="49002" y="1"/>
                    <a:pt x="63112" y="14144"/>
                    <a:pt x="63112" y="31557"/>
                  </a:cubicBezTo>
                  <a:lnTo>
                    <a:pt x="63112" y="251147"/>
                  </a:lnTo>
                  <a:cubicBezTo>
                    <a:pt x="63112" y="251681"/>
                    <a:pt x="62678" y="252114"/>
                    <a:pt x="62145" y="25211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1" name="Google Shape;768;p37">
              <a:extLst>
                <a:ext uri="{FF2B5EF4-FFF2-40B4-BE49-F238E27FC236}">
                  <a16:creationId xmlns:a16="http://schemas.microsoft.com/office/drawing/2014/main" id="{0EAEB556-5DC8-1D4A-5FF6-0AC47ACE5A29}"/>
                </a:ext>
              </a:extLst>
            </p:cNvPr>
            <p:cNvSpPr/>
            <p:nvPr/>
          </p:nvSpPr>
          <p:spPr>
            <a:xfrm>
              <a:off x="3158250" y="640900"/>
              <a:ext cx="1450225" cy="6173600"/>
            </a:xfrm>
            <a:custGeom>
              <a:avLst/>
              <a:gdLst/>
              <a:ahLst/>
              <a:cxnLst/>
              <a:rect l="l" t="t" r="r" b="b"/>
              <a:pathLst>
                <a:path w="58009" h="246944" fill="none" extrusionOk="0">
                  <a:moveTo>
                    <a:pt x="57042" y="246944"/>
                  </a:moveTo>
                  <a:lnTo>
                    <a:pt x="968" y="246944"/>
                  </a:lnTo>
                  <a:cubicBezTo>
                    <a:pt x="435" y="246944"/>
                    <a:pt x="1" y="246510"/>
                    <a:pt x="1" y="245943"/>
                  </a:cubicBezTo>
                  <a:lnTo>
                    <a:pt x="1" y="28988"/>
                  </a:lnTo>
                  <a:cubicBezTo>
                    <a:pt x="1" y="12976"/>
                    <a:pt x="12977" y="1"/>
                    <a:pt x="28988" y="1"/>
                  </a:cubicBezTo>
                  <a:lnTo>
                    <a:pt x="28988" y="1"/>
                  </a:lnTo>
                  <a:cubicBezTo>
                    <a:pt x="45033" y="1"/>
                    <a:pt x="58009" y="12976"/>
                    <a:pt x="58009" y="28988"/>
                  </a:cubicBezTo>
                  <a:lnTo>
                    <a:pt x="58009" y="245943"/>
                  </a:lnTo>
                  <a:cubicBezTo>
                    <a:pt x="58009" y="246477"/>
                    <a:pt x="57575" y="246944"/>
                    <a:pt x="57042" y="246944"/>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2" name="Google Shape;769;p37">
              <a:extLst>
                <a:ext uri="{FF2B5EF4-FFF2-40B4-BE49-F238E27FC236}">
                  <a16:creationId xmlns:a16="http://schemas.microsoft.com/office/drawing/2014/main" id="{1E010171-33E0-89A2-8128-196E6E19C344}"/>
                </a:ext>
              </a:extLst>
            </p:cNvPr>
            <p:cNvSpPr/>
            <p:nvPr/>
          </p:nvSpPr>
          <p:spPr>
            <a:xfrm>
              <a:off x="3221650" y="705125"/>
              <a:ext cx="1323450" cy="6044350"/>
            </a:xfrm>
            <a:custGeom>
              <a:avLst/>
              <a:gdLst/>
              <a:ahLst/>
              <a:cxnLst/>
              <a:rect l="l" t="t" r="r" b="b"/>
              <a:pathLst>
                <a:path w="52938" h="241774" fill="none" extrusionOk="0">
                  <a:moveTo>
                    <a:pt x="51937" y="241773"/>
                  </a:moveTo>
                  <a:lnTo>
                    <a:pt x="967" y="241773"/>
                  </a:lnTo>
                  <a:cubicBezTo>
                    <a:pt x="434" y="241773"/>
                    <a:pt x="0" y="241339"/>
                    <a:pt x="0" y="240806"/>
                  </a:cubicBezTo>
                  <a:lnTo>
                    <a:pt x="0" y="26452"/>
                  </a:lnTo>
                  <a:cubicBezTo>
                    <a:pt x="0" y="11842"/>
                    <a:pt x="11842" y="0"/>
                    <a:pt x="26452" y="0"/>
                  </a:cubicBezTo>
                  <a:lnTo>
                    <a:pt x="26452" y="0"/>
                  </a:lnTo>
                  <a:cubicBezTo>
                    <a:pt x="41096" y="0"/>
                    <a:pt x="52938" y="11842"/>
                    <a:pt x="52938" y="26452"/>
                  </a:cubicBezTo>
                  <a:lnTo>
                    <a:pt x="52938" y="240806"/>
                  </a:lnTo>
                  <a:cubicBezTo>
                    <a:pt x="52938" y="241339"/>
                    <a:pt x="52504" y="241773"/>
                    <a:pt x="51937" y="24177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3" name="Google Shape;770;p37">
              <a:extLst>
                <a:ext uri="{FF2B5EF4-FFF2-40B4-BE49-F238E27FC236}">
                  <a16:creationId xmlns:a16="http://schemas.microsoft.com/office/drawing/2014/main" id="{56A1A58B-CDEB-46C0-8815-C432AEA8F90B}"/>
                </a:ext>
              </a:extLst>
            </p:cNvPr>
            <p:cNvSpPr/>
            <p:nvPr/>
          </p:nvSpPr>
          <p:spPr>
            <a:xfrm>
              <a:off x="3285025" y="769325"/>
              <a:ext cx="1195875" cy="5915925"/>
            </a:xfrm>
            <a:custGeom>
              <a:avLst/>
              <a:gdLst/>
              <a:ahLst/>
              <a:cxnLst/>
              <a:rect l="l" t="t" r="r" b="b"/>
              <a:pathLst>
                <a:path w="47835" h="236637" fill="none" extrusionOk="0">
                  <a:moveTo>
                    <a:pt x="46867" y="236637"/>
                  </a:moveTo>
                  <a:lnTo>
                    <a:pt x="1001" y="236637"/>
                  </a:lnTo>
                  <a:cubicBezTo>
                    <a:pt x="467" y="236637"/>
                    <a:pt x="0" y="236203"/>
                    <a:pt x="0" y="235669"/>
                  </a:cubicBezTo>
                  <a:lnTo>
                    <a:pt x="0" y="23918"/>
                  </a:lnTo>
                  <a:cubicBezTo>
                    <a:pt x="0" y="10708"/>
                    <a:pt x="10708" y="1"/>
                    <a:pt x="23917" y="1"/>
                  </a:cubicBezTo>
                  <a:lnTo>
                    <a:pt x="23917" y="1"/>
                  </a:lnTo>
                  <a:cubicBezTo>
                    <a:pt x="37127" y="1"/>
                    <a:pt x="47834" y="10708"/>
                    <a:pt x="47834" y="23918"/>
                  </a:cubicBezTo>
                  <a:lnTo>
                    <a:pt x="47834" y="235669"/>
                  </a:lnTo>
                  <a:cubicBezTo>
                    <a:pt x="47834" y="236203"/>
                    <a:pt x="47401" y="236637"/>
                    <a:pt x="46867" y="236637"/>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4" name="Google Shape;771;p37">
              <a:extLst>
                <a:ext uri="{FF2B5EF4-FFF2-40B4-BE49-F238E27FC236}">
                  <a16:creationId xmlns:a16="http://schemas.microsoft.com/office/drawing/2014/main" id="{2C6B6D28-D7AC-A359-4482-7F46170F478E}"/>
                </a:ext>
              </a:extLst>
            </p:cNvPr>
            <p:cNvSpPr/>
            <p:nvPr/>
          </p:nvSpPr>
          <p:spPr>
            <a:xfrm>
              <a:off x="3349225" y="834375"/>
              <a:ext cx="1068300" cy="5786675"/>
            </a:xfrm>
            <a:custGeom>
              <a:avLst/>
              <a:gdLst/>
              <a:ahLst/>
              <a:cxnLst/>
              <a:rect l="l" t="t" r="r" b="b"/>
              <a:pathLst>
                <a:path w="42732" h="231467" fill="none" extrusionOk="0">
                  <a:moveTo>
                    <a:pt x="41764" y="231466"/>
                  </a:moveTo>
                  <a:lnTo>
                    <a:pt x="968" y="231466"/>
                  </a:lnTo>
                  <a:cubicBezTo>
                    <a:pt x="434" y="231466"/>
                    <a:pt x="1" y="231032"/>
                    <a:pt x="1" y="230465"/>
                  </a:cubicBezTo>
                  <a:lnTo>
                    <a:pt x="1" y="21349"/>
                  </a:lnTo>
                  <a:cubicBezTo>
                    <a:pt x="1" y="9541"/>
                    <a:pt x="9574" y="0"/>
                    <a:pt x="21349" y="0"/>
                  </a:cubicBezTo>
                  <a:lnTo>
                    <a:pt x="21349" y="0"/>
                  </a:lnTo>
                  <a:cubicBezTo>
                    <a:pt x="33158" y="0"/>
                    <a:pt x="42731" y="9541"/>
                    <a:pt x="42731" y="21349"/>
                  </a:cubicBezTo>
                  <a:lnTo>
                    <a:pt x="42731" y="230465"/>
                  </a:lnTo>
                  <a:cubicBezTo>
                    <a:pt x="42731" y="231032"/>
                    <a:pt x="42298" y="231466"/>
                    <a:pt x="41764" y="23146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dirty="0"/>
            </a:p>
          </p:txBody>
        </p:sp>
        <p:sp>
          <p:nvSpPr>
            <p:cNvPr id="15" name="Google Shape;772;p37">
              <a:extLst>
                <a:ext uri="{FF2B5EF4-FFF2-40B4-BE49-F238E27FC236}">
                  <a16:creationId xmlns:a16="http://schemas.microsoft.com/office/drawing/2014/main" id="{4212AD6E-0D88-33E7-EB3D-2E941B589224}"/>
                </a:ext>
              </a:extLst>
            </p:cNvPr>
            <p:cNvSpPr/>
            <p:nvPr/>
          </p:nvSpPr>
          <p:spPr>
            <a:xfrm>
              <a:off x="3412600" y="898575"/>
              <a:ext cx="940700" cy="5657425"/>
            </a:xfrm>
            <a:custGeom>
              <a:avLst/>
              <a:gdLst/>
              <a:ahLst/>
              <a:cxnLst/>
              <a:rect l="l" t="t" r="r" b="b"/>
              <a:pathLst>
                <a:path w="37628" h="226297" fill="none" extrusionOk="0">
                  <a:moveTo>
                    <a:pt x="36660" y="226296"/>
                  </a:moveTo>
                  <a:lnTo>
                    <a:pt x="968" y="226296"/>
                  </a:lnTo>
                  <a:cubicBezTo>
                    <a:pt x="434" y="226296"/>
                    <a:pt x="1" y="225863"/>
                    <a:pt x="1" y="225329"/>
                  </a:cubicBezTo>
                  <a:lnTo>
                    <a:pt x="1" y="18814"/>
                  </a:lnTo>
                  <a:cubicBezTo>
                    <a:pt x="1" y="8440"/>
                    <a:pt x="8440" y="1"/>
                    <a:pt x="18814" y="1"/>
                  </a:cubicBezTo>
                  <a:lnTo>
                    <a:pt x="18814" y="1"/>
                  </a:lnTo>
                  <a:cubicBezTo>
                    <a:pt x="29222" y="1"/>
                    <a:pt x="37628" y="8440"/>
                    <a:pt x="37628" y="18814"/>
                  </a:cubicBezTo>
                  <a:lnTo>
                    <a:pt x="37628" y="225329"/>
                  </a:lnTo>
                  <a:cubicBezTo>
                    <a:pt x="37628" y="225863"/>
                    <a:pt x="37194" y="226296"/>
                    <a:pt x="36660" y="226296"/>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6" name="Google Shape;773;p37">
              <a:extLst>
                <a:ext uri="{FF2B5EF4-FFF2-40B4-BE49-F238E27FC236}">
                  <a16:creationId xmlns:a16="http://schemas.microsoft.com/office/drawing/2014/main" id="{5B2CE9BB-EDEC-5F5D-2714-01503049A846}"/>
                </a:ext>
              </a:extLst>
            </p:cNvPr>
            <p:cNvSpPr/>
            <p:nvPr/>
          </p:nvSpPr>
          <p:spPr>
            <a:xfrm>
              <a:off x="3476825" y="962800"/>
              <a:ext cx="813100" cy="5528975"/>
            </a:xfrm>
            <a:custGeom>
              <a:avLst/>
              <a:gdLst/>
              <a:ahLst/>
              <a:cxnLst/>
              <a:rect l="l" t="t" r="r" b="b"/>
              <a:pathLst>
                <a:path w="32524" h="221159" fill="none" extrusionOk="0">
                  <a:moveTo>
                    <a:pt x="31556" y="221159"/>
                  </a:moveTo>
                  <a:lnTo>
                    <a:pt x="968" y="221159"/>
                  </a:lnTo>
                  <a:cubicBezTo>
                    <a:pt x="434" y="221159"/>
                    <a:pt x="0" y="220725"/>
                    <a:pt x="0" y="220191"/>
                  </a:cubicBezTo>
                  <a:lnTo>
                    <a:pt x="0" y="16279"/>
                  </a:lnTo>
                  <a:cubicBezTo>
                    <a:pt x="0" y="7306"/>
                    <a:pt x="7272" y="0"/>
                    <a:pt x="16245" y="0"/>
                  </a:cubicBezTo>
                  <a:lnTo>
                    <a:pt x="16245" y="0"/>
                  </a:lnTo>
                  <a:cubicBezTo>
                    <a:pt x="25252" y="0"/>
                    <a:pt x="32524" y="7306"/>
                    <a:pt x="32524" y="16279"/>
                  </a:cubicBezTo>
                  <a:lnTo>
                    <a:pt x="32524" y="220191"/>
                  </a:lnTo>
                  <a:cubicBezTo>
                    <a:pt x="32524" y="220725"/>
                    <a:pt x="32090" y="221159"/>
                    <a:pt x="31556" y="221159"/>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7" name="Google Shape;774;p37">
              <a:extLst>
                <a:ext uri="{FF2B5EF4-FFF2-40B4-BE49-F238E27FC236}">
                  <a16:creationId xmlns:a16="http://schemas.microsoft.com/office/drawing/2014/main" id="{B9344C7A-73CA-76F2-C7B2-2922A6E16A13}"/>
                </a:ext>
              </a:extLst>
            </p:cNvPr>
            <p:cNvSpPr/>
            <p:nvPr/>
          </p:nvSpPr>
          <p:spPr>
            <a:xfrm>
              <a:off x="3540200" y="1027850"/>
              <a:ext cx="686350" cy="5399725"/>
            </a:xfrm>
            <a:custGeom>
              <a:avLst/>
              <a:gdLst/>
              <a:ahLst/>
              <a:cxnLst/>
              <a:rect l="l" t="t" r="r" b="b"/>
              <a:pathLst>
                <a:path w="27454" h="215989" fill="none" extrusionOk="0">
                  <a:moveTo>
                    <a:pt x="26453" y="215988"/>
                  </a:moveTo>
                  <a:lnTo>
                    <a:pt x="968" y="215988"/>
                  </a:lnTo>
                  <a:cubicBezTo>
                    <a:pt x="434" y="215988"/>
                    <a:pt x="0" y="215521"/>
                    <a:pt x="0" y="214988"/>
                  </a:cubicBezTo>
                  <a:lnTo>
                    <a:pt x="0" y="13710"/>
                  </a:lnTo>
                  <a:cubicBezTo>
                    <a:pt x="0" y="6138"/>
                    <a:pt x="6138" y="0"/>
                    <a:pt x="13710" y="0"/>
                  </a:cubicBezTo>
                  <a:lnTo>
                    <a:pt x="13710" y="0"/>
                  </a:lnTo>
                  <a:cubicBezTo>
                    <a:pt x="21282" y="0"/>
                    <a:pt x="27420" y="6138"/>
                    <a:pt x="27420" y="13710"/>
                  </a:cubicBezTo>
                  <a:lnTo>
                    <a:pt x="27420" y="214988"/>
                  </a:lnTo>
                  <a:cubicBezTo>
                    <a:pt x="27453" y="215521"/>
                    <a:pt x="27020" y="215988"/>
                    <a:pt x="26453" y="21598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8" name="Google Shape;775;p37">
              <a:extLst>
                <a:ext uri="{FF2B5EF4-FFF2-40B4-BE49-F238E27FC236}">
                  <a16:creationId xmlns:a16="http://schemas.microsoft.com/office/drawing/2014/main" id="{891D24F5-904F-38FB-71A7-0241BC29CF7A}"/>
                </a:ext>
              </a:extLst>
            </p:cNvPr>
            <p:cNvSpPr/>
            <p:nvPr/>
          </p:nvSpPr>
          <p:spPr>
            <a:xfrm>
              <a:off x="3603575" y="1092050"/>
              <a:ext cx="558750" cy="5270475"/>
            </a:xfrm>
            <a:custGeom>
              <a:avLst/>
              <a:gdLst/>
              <a:ahLst/>
              <a:cxnLst/>
              <a:rect l="l" t="t" r="r" b="b"/>
              <a:pathLst>
                <a:path w="22350" h="210819" fill="none" extrusionOk="0">
                  <a:moveTo>
                    <a:pt x="21383" y="210818"/>
                  </a:moveTo>
                  <a:lnTo>
                    <a:pt x="1001" y="210818"/>
                  </a:lnTo>
                  <a:cubicBezTo>
                    <a:pt x="468" y="210818"/>
                    <a:pt x="1" y="210385"/>
                    <a:pt x="1" y="209851"/>
                  </a:cubicBezTo>
                  <a:lnTo>
                    <a:pt x="1" y="11175"/>
                  </a:lnTo>
                  <a:cubicBezTo>
                    <a:pt x="1" y="5004"/>
                    <a:pt x="5004" y="1"/>
                    <a:pt x="11175" y="1"/>
                  </a:cubicBezTo>
                  <a:lnTo>
                    <a:pt x="11175" y="1"/>
                  </a:lnTo>
                  <a:cubicBezTo>
                    <a:pt x="17346" y="1"/>
                    <a:pt x="22350" y="5004"/>
                    <a:pt x="22350" y="11175"/>
                  </a:cubicBezTo>
                  <a:lnTo>
                    <a:pt x="22350" y="209851"/>
                  </a:lnTo>
                  <a:cubicBezTo>
                    <a:pt x="22350" y="210385"/>
                    <a:pt x="21916" y="210818"/>
                    <a:pt x="21383" y="210818"/>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9" name="Google Shape;776;p37">
              <a:extLst>
                <a:ext uri="{FF2B5EF4-FFF2-40B4-BE49-F238E27FC236}">
                  <a16:creationId xmlns:a16="http://schemas.microsoft.com/office/drawing/2014/main" id="{C51F4133-F100-20EC-60F9-18961FCD052A}"/>
                </a:ext>
              </a:extLst>
            </p:cNvPr>
            <p:cNvSpPr/>
            <p:nvPr/>
          </p:nvSpPr>
          <p:spPr>
            <a:xfrm>
              <a:off x="3667800" y="1156275"/>
              <a:ext cx="431150" cy="5142025"/>
            </a:xfrm>
            <a:custGeom>
              <a:avLst/>
              <a:gdLst/>
              <a:ahLst/>
              <a:cxnLst/>
              <a:rect l="l" t="t" r="r" b="b"/>
              <a:pathLst>
                <a:path w="17246" h="205681" fill="none" extrusionOk="0">
                  <a:moveTo>
                    <a:pt x="16278" y="205681"/>
                  </a:moveTo>
                  <a:lnTo>
                    <a:pt x="967" y="205681"/>
                  </a:lnTo>
                  <a:cubicBezTo>
                    <a:pt x="434" y="205681"/>
                    <a:pt x="0" y="205247"/>
                    <a:pt x="0" y="204714"/>
                  </a:cubicBezTo>
                  <a:lnTo>
                    <a:pt x="0" y="8640"/>
                  </a:lnTo>
                  <a:cubicBezTo>
                    <a:pt x="0" y="3870"/>
                    <a:pt x="3870" y="0"/>
                    <a:pt x="8606" y="0"/>
                  </a:cubicBezTo>
                  <a:lnTo>
                    <a:pt x="8606" y="0"/>
                  </a:lnTo>
                  <a:cubicBezTo>
                    <a:pt x="13376" y="0"/>
                    <a:pt x="17246" y="3870"/>
                    <a:pt x="17246" y="8640"/>
                  </a:cubicBezTo>
                  <a:lnTo>
                    <a:pt x="17246" y="204714"/>
                  </a:lnTo>
                  <a:cubicBezTo>
                    <a:pt x="17246" y="205247"/>
                    <a:pt x="16812" y="205681"/>
                    <a:pt x="16278" y="205681"/>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20" name="Google Shape;777;p37">
              <a:extLst>
                <a:ext uri="{FF2B5EF4-FFF2-40B4-BE49-F238E27FC236}">
                  <a16:creationId xmlns:a16="http://schemas.microsoft.com/office/drawing/2014/main" id="{0B092688-6779-FEB1-C555-EEBEDD4158F9}"/>
                </a:ext>
              </a:extLst>
            </p:cNvPr>
            <p:cNvSpPr/>
            <p:nvPr/>
          </p:nvSpPr>
          <p:spPr>
            <a:xfrm>
              <a:off x="3731175" y="1221325"/>
              <a:ext cx="304400" cy="5012775"/>
            </a:xfrm>
            <a:custGeom>
              <a:avLst/>
              <a:gdLst/>
              <a:ahLst/>
              <a:cxnLst/>
              <a:rect l="l" t="t" r="r" b="b"/>
              <a:pathLst>
                <a:path w="12176" h="200511" fill="none" extrusionOk="0">
                  <a:moveTo>
                    <a:pt x="11175" y="200510"/>
                  </a:moveTo>
                  <a:lnTo>
                    <a:pt x="1001" y="200510"/>
                  </a:lnTo>
                  <a:cubicBezTo>
                    <a:pt x="434" y="200510"/>
                    <a:pt x="0" y="200043"/>
                    <a:pt x="0" y="199510"/>
                  </a:cubicBezTo>
                  <a:lnTo>
                    <a:pt x="0" y="6071"/>
                  </a:lnTo>
                  <a:cubicBezTo>
                    <a:pt x="0" y="2702"/>
                    <a:pt x="2736" y="0"/>
                    <a:pt x="6071" y="0"/>
                  </a:cubicBezTo>
                  <a:lnTo>
                    <a:pt x="6071" y="0"/>
                  </a:lnTo>
                  <a:cubicBezTo>
                    <a:pt x="9440" y="0"/>
                    <a:pt x="12176" y="2702"/>
                    <a:pt x="12176" y="6071"/>
                  </a:cubicBezTo>
                  <a:lnTo>
                    <a:pt x="12176" y="199510"/>
                  </a:lnTo>
                  <a:cubicBezTo>
                    <a:pt x="12142" y="200043"/>
                    <a:pt x="11709" y="200510"/>
                    <a:pt x="11175" y="20051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21" name="Google Shape;778;p37">
              <a:extLst>
                <a:ext uri="{FF2B5EF4-FFF2-40B4-BE49-F238E27FC236}">
                  <a16:creationId xmlns:a16="http://schemas.microsoft.com/office/drawing/2014/main" id="{336B1592-1460-88CC-4EEB-2204B8064F40}"/>
                </a:ext>
              </a:extLst>
            </p:cNvPr>
            <p:cNvSpPr/>
            <p:nvPr/>
          </p:nvSpPr>
          <p:spPr>
            <a:xfrm>
              <a:off x="3795375" y="1285525"/>
              <a:ext cx="176000" cy="4883525"/>
            </a:xfrm>
            <a:custGeom>
              <a:avLst/>
              <a:gdLst/>
              <a:ahLst/>
              <a:cxnLst/>
              <a:rect l="l" t="t" r="r" b="b"/>
              <a:pathLst>
                <a:path w="7040" h="195341" fill="none" extrusionOk="0">
                  <a:moveTo>
                    <a:pt x="6072" y="195340"/>
                  </a:moveTo>
                  <a:lnTo>
                    <a:pt x="968" y="195340"/>
                  </a:lnTo>
                  <a:cubicBezTo>
                    <a:pt x="434" y="195340"/>
                    <a:pt x="1" y="194907"/>
                    <a:pt x="1" y="194373"/>
                  </a:cubicBezTo>
                  <a:lnTo>
                    <a:pt x="1" y="3537"/>
                  </a:lnTo>
                  <a:cubicBezTo>
                    <a:pt x="1" y="1568"/>
                    <a:pt x="1569" y="1"/>
                    <a:pt x="3503" y="1"/>
                  </a:cubicBezTo>
                  <a:lnTo>
                    <a:pt x="3503" y="1"/>
                  </a:lnTo>
                  <a:cubicBezTo>
                    <a:pt x="5471" y="1"/>
                    <a:pt x="7039" y="1568"/>
                    <a:pt x="7039" y="3537"/>
                  </a:cubicBezTo>
                  <a:lnTo>
                    <a:pt x="7039" y="194373"/>
                  </a:lnTo>
                  <a:cubicBezTo>
                    <a:pt x="7039" y="194907"/>
                    <a:pt x="6605" y="195340"/>
                    <a:pt x="6072" y="195340"/>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22" name="Google Shape;779;p37">
              <a:extLst>
                <a:ext uri="{FF2B5EF4-FFF2-40B4-BE49-F238E27FC236}">
                  <a16:creationId xmlns:a16="http://schemas.microsoft.com/office/drawing/2014/main" id="{D43BFCBF-BF09-2A7E-89C0-B10C26944202}"/>
                </a:ext>
              </a:extLst>
            </p:cNvPr>
            <p:cNvSpPr/>
            <p:nvPr/>
          </p:nvSpPr>
          <p:spPr>
            <a:xfrm>
              <a:off x="3858750" y="1349750"/>
              <a:ext cx="49225" cy="4755075"/>
            </a:xfrm>
            <a:custGeom>
              <a:avLst/>
              <a:gdLst/>
              <a:ahLst/>
              <a:cxnLst/>
              <a:rect l="l" t="t" r="r" b="b"/>
              <a:pathLst>
                <a:path w="1969" h="190203" fill="none" extrusionOk="0">
                  <a:moveTo>
                    <a:pt x="968" y="190203"/>
                  </a:moveTo>
                  <a:lnTo>
                    <a:pt x="968" y="190203"/>
                  </a:lnTo>
                  <a:cubicBezTo>
                    <a:pt x="435" y="190203"/>
                    <a:pt x="1" y="189769"/>
                    <a:pt x="1" y="189236"/>
                  </a:cubicBezTo>
                  <a:lnTo>
                    <a:pt x="1" y="1001"/>
                  </a:lnTo>
                  <a:cubicBezTo>
                    <a:pt x="1" y="434"/>
                    <a:pt x="435" y="0"/>
                    <a:pt x="968" y="0"/>
                  </a:cubicBezTo>
                  <a:lnTo>
                    <a:pt x="968" y="0"/>
                  </a:lnTo>
                  <a:cubicBezTo>
                    <a:pt x="1502" y="0"/>
                    <a:pt x="1936" y="434"/>
                    <a:pt x="1936" y="1001"/>
                  </a:cubicBezTo>
                  <a:lnTo>
                    <a:pt x="1936" y="189236"/>
                  </a:lnTo>
                  <a:cubicBezTo>
                    <a:pt x="1969" y="189769"/>
                    <a:pt x="1502" y="190203"/>
                    <a:pt x="968" y="190203"/>
                  </a:cubicBezTo>
                  <a:close/>
                </a:path>
              </a:pathLst>
            </a:custGeom>
            <a:solidFill>
              <a:schemeClr val="dk1"/>
            </a:solidFill>
            <a:ln w="10850" cap="flat" cmpd="sng">
              <a:solidFill>
                <a:schemeClr val="lt1"/>
              </a:solidFill>
              <a:prstDash val="solid"/>
              <a:miter lim="33357"/>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grpSp>
      <p:pic>
        <p:nvPicPr>
          <p:cNvPr id="23" name="Espaço Reservado para Imagem 23">
            <a:extLst>
              <a:ext uri="{FF2B5EF4-FFF2-40B4-BE49-F238E27FC236}">
                <a16:creationId xmlns:a16="http://schemas.microsoft.com/office/drawing/2014/main" id="{7ED3CE17-8AC2-057B-4054-B26ED92530BF}"/>
              </a:ext>
            </a:extLst>
          </p:cNvPr>
          <p:cNvPicPr>
            <a:picLocks noChangeAspect="1"/>
          </p:cNvPicPr>
          <p:nvPr/>
        </p:nvPicPr>
        <p:blipFill>
          <a:blip r:embed="rId3">
            <a:extLst>
              <a:ext uri="{28A0092B-C50C-407E-A947-70E740481C1C}">
                <a14:useLocalDpi xmlns:a14="http://schemas.microsoft.com/office/drawing/2010/main" val="0"/>
              </a:ext>
            </a:extLst>
          </a:blip>
          <a:srcRect l="17895" r="17895"/>
          <a:stretch/>
        </p:blipFill>
        <p:spPr>
          <a:xfrm>
            <a:off x="9605920" y="4318000"/>
            <a:ext cx="2166979" cy="2540000"/>
          </a:xfrm>
          <a:prstGeom prst="round2SameRect">
            <a:avLst>
              <a:gd name="adj1" fmla="val 50000"/>
              <a:gd name="adj2" fmla="val 0"/>
            </a:avLst>
          </a:prstGeom>
        </p:spPr>
      </p:pic>
      <p:sp>
        <p:nvSpPr>
          <p:cNvPr id="2" name="Retângulo: Cantos Arredondados 1">
            <a:extLst>
              <a:ext uri="{FF2B5EF4-FFF2-40B4-BE49-F238E27FC236}">
                <a16:creationId xmlns:a16="http://schemas.microsoft.com/office/drawing/2014/main" id="{9C10E983-7F26-2F2E-8A32-F6D1835A78CC}"/>
              </a:ext>
            </a:extLst>
          </p:cNvPr>
          <p:cNvSpPr/>
          <p:nvPr/>
        </p:nvSpPr>
        <p:spPr>
          <a:xfrm>
            <a:off x="1385697" y="2335652"/>
            <a:ext cx="3575494" cy="3122361"/>
          </a:xfrm>
          <a:prstGeom prst="roundRect">
            <a:avLst>
              <a:gd name="adj" fmla="val 12193"/>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pt-BR" sz="2000" b="1" dirty="0">
                <a:latin typeface="Figtree" pitchFamily="2" charset="0"/>
              </a:rPr>
              <a:t>Prejuízo de funções intelectuais:</a:t>
            </a:r>
            <a:r>
              <a:rPr lang="pt-BR" sz="2000" dirty="0">
                <a:latin typeface="Figtree" pitchFamily="2" charset="0"/>
              </a:rPr>
              <a:t> raciocínio, planejamento, solução de problemas, pensamento abstrato, aprendizagem (acadêmica e pela experiência)</a:t>
            </a:r>
          </a:p>
        </p:txBody>
      </p:sp>
      <p:sp>
        <p:nvSpPr>
          <p:cNvPr id="3" name="Retângulo: Cantos Arredondados 2">
            <a:extLst>
              <a:ext uri="{FF2B5EF4-FFF2-40B4-BE49-F238E27FC236}">
                <a16:creationId xmlns:a16="http://schemas.microsoft.com/office/drawing/2014/main" id="{F003F229-8D3A-636D-1BCF-8E365495ED71}"/>
              </a:ext>
            </a:extLst>
          </p:cNvPr>
          <p:cNvSpPr/>
          <p:nvPr/>
        </p:nvSpPr>
        <p:spPr>
          <a:xfrm>
            <a:off x="5820070" y="2335651"/>
            <a:ext cx="3575494" cy="3122361"/>
          </a:xfrm>
          <a:prstGeom prst="roundRect">
            <a:avLst>
              <a:gd name="adj" fmla="val 8532"/>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pt-BR" sz="2000" b="1" dirty="0">
                <a:latin typeface="Figtree" pitchFamily="2" charset="0"/>
              </a:rPr>
              <a:t>Limitação nas atividades da vida diária: </a:t>
            </a:r>
            <a:r>
              <a:rPr lang="pt-BR" sz="2000" dirty="0">
                <a:latin typeface="Figtree" pitchFamily="2" charset="0"/>
              </a:rPr>
              <a:t>comunicação, atividades domésticas, independência pessoal, atividades acadêmicas/profissionais</a:t>
            </a:r>
          </a:p>
        </p:txBody>
      </p:sp>
      <p:sp>
        <p:nvSpPr>
          <p:cNvPr id="4" name="Retângulo: Cantos Arredondados 3">
            <a:extLst>
              <a:ext uri="{FF2B5EF4-FFF2-40B4-BE49-F238E27FC236}">
                <a16:creationId xmlns:a16="http://schemas.microsoft.com/office/drawing/2014/main" id="{0D644FC7-FFC7-D287-9705-7AA97358CA9D}"/>
              </a:ext>
            </a:extLst>
          </p:cNvPr>
          <p:cNvSpPr/>
          <p:nvPr/>
        </p:nvSpPr>
        <p:spPr>
          <a:xfrm>
            <a:off x="1385696" y="5702456"/>
            <a:ext cx="8009867" cy="643658"/>
          </a:xfrm>
          <a:prstGeom prst="roundRect">
            <a:avLst>
              <a:gd name="adj" fmla="val 8731"/>
            </a:avLst>
          </a:prstGeom>
          <a:solidFill>
            <a:srgbClr val="FFF9E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pt-BR" sz="1800" dirty="0">
                <a:latin typeface="Figtree" pitchFamily="2" charset="0"/>
              </a:rPr>
              <a:t>Leve, moderado ou grave de acordo com impacto dos sintomas</a:t>
            </a:r>
          </a:p>
        </p:txBody>
      </p:sp>
      <p:sp>
        <p:nvSpPr>
          <p:cNvPr id="24" name="Seta: para a Direita 23">
            <a:extLst>
              <a:ext uri="{FF2B5EF4-FFF2-40B4-BE49-F238E27FC236}">
                <a16:creationId xmlns:a16="http://schemas.microsoft.com/office/drawing/2014/main" id="{9E2C2A00-E7FC-708F-AC58-1B77AF67806E}"/>
              </a:ext>
            </a:extLst>
          </p:cNvPr>
          <p:cNvSpPr/>
          <p:nvPr/>
        </p:nvSpPr>
        <p:spPr>
          <a:xfrm>
            <a:off x="5171046" y="3680931"/>
            <a:ext cx="439169" cy="431800"/>
          </a:xfrm>
          <a:prstGeom prst="rightArrow">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3532688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fade">
                                      <p:cBhvr>
                                        <p:cTn id="12" dur="500"/>
                                        <p:tgtEl>
                                          <p:spTgt spid="24"/>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24" grpId="0" animBg="1"/>
    </p:bldLst>
  </p:timing>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B659035-F820-5ABA-CF38-EABF5A44630A}"/>
              </a:ext>
            </a:extLst>
          </p:cNvPr>
          <p:cNvSpPr>
            <a:spLocks noGrp="1"/>
          </p:cNvSpPr>
          <p:nvPr>
            <p:ph type="title"/>
          </p:nvPr>
        </p:nvSpPr>
        <p:spPr>
          <a:xfrm>
            <a:off x="960000" y="171954"/>
            <a:ext cx="10272000" cy="763600"/>
          </a:xfrm>
        </p:spPr>
        <p:txBody>
          <a:bodyPr/>
          <a:lstStyle/>
          <a:p>
            <a:r>
              <a:rPr lang="pt-BR" dirty="0"/>
              <a:t>DI – níveis de gravidade</a:t>
            </a:r>
          </a:p>
        </p:txBody>
      </p:sp>
      <p:sp>
        <p:nvSpPr>
          <p:cNvPr id="23" name="Espaço Reservado para Texto 22">
            <a:extLst>
              <a:ext uri="{FF2B5EF4-FFF2-40B4-BE49-F238E27FC236}">
                <a16:creationId xmlns:a16="http://schemas.microsoft.com/office/drawing/2014/main" id="{573B9E4B-A370-1073-A64A-40BF423AC381}"/>
              </a:ext>
            </a:extLst>
          </p:cNvPr>
          <p:cNvSpPr>
            <a:spLocks noGrp="1"/>
          </p:cNvSpPr>
          <p:nvPr>
            <p:ph type="body" idx="1"/>
          </p:nvPr>
        </p:nvSpPr>
        <p:spPr/>
        <p:txBody>
          <a:bodyPr/>
          <a:lstStyle/>
          <a:p>
            <a:endParaRPr lang="pt-BR"/>
          </a:p>
        </p:txBody>
      </p:sp>
      <p:sp>
        <p:nvSpPr>
          <p:cNvPr id="5" name="Retângulo: Cantos Arredondados 4">
            <a:extLst>
              <a:ext uri="{FF2B5EF4-FFF2-40B4-BE49-F238E27FC236}">
                <a16:creationId xmlns:a16="http://schemas.microsoft.com/office/drawing/2014/main" id="{5EEF1C00-25B9-2CF1-6317-787AFE5BD57A}"/>
              </a:ext>
            </a:extLst>
          </p:cNvPr>
          <p:cNvSpPr/>
          <p:nvPr/>
        </p:nvSpPr>
        <p:spPr>
          <a:xfrm>
            <a:off x="169034" y="1727201"/>
            <a:ext cx="1485596" cy="2323181"/>
          </a:xfrm>
          <a:prstGeom prst="round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pt-BR" sz="2000" dirty="0">
                <a:latin typeface="Figtree" pitchFamily="2" charset="0"/>
              </a:rPr>
              <a:t>DI Leve</a:t>
            </a:r>
          </a:p>
          <a:p>
            <a:pPr algn="ctr"/>
            <a:r>
              <a:rPr lang="pt-BR" sz="2000" dirty="0">
                <a:latin typeface="Figtree" pitchFamily="2" charset="0"/>
              </a:rPr>
              <a:t>(80%)</a:t>
            </a:r>
          </a:p>
        </p:txBody>
      </p:sp>
      <p:sp>
        <p:nvSpPr>
          <p:cNvPr id="7" name="Retângulo: Cantos Arredondados 6">
            <a:extLst>
              <a:ext uri="{FF2B5EF4-FFF2-40B4-BE49-F238E27FC236}">
                <a16:creationId xmlns:a16="http://schemas.microsoft.com/office/drawing/2014/main" id="{BE1CA0CD-6A0E-7B60-A454-83B8F6A40BBB}"/>
              </a:ext>
            </a:extLst>
          </p:cNvPr>
          <p:cNvSpPr/>
          <p:nvPr/>
        </p:nvSpPr>
        <p:spPr>
          <a:xfrm>
            <a:off x="1770326" y="1727201"/>
            <a:ext cx="3249803" cy="2323181"/>
          </a:xfrm>
          <a:prstGeom prst="roundRect">
            <a:avLst>
              <a:gd name="adj" fmla="val 3733"/>
            </a:avLst>
          </a:prstGeom>
          <a:solidFill>
            <a:srgbClr val="FFF9E7"/>
          </a:solidFill>
          <a:ln>
            <a:noFill/>
          </a:ln>
        </p:spPr>
        <p:style>
          <a:lnRef idx="1">
            <a:schemeClr val="accent1"/>
          </a:lnRef>
          <a:fillRef idx="3">
            <a:schemeClr val="accent1"/>
          </a:fillRef>
          <a:effectRef idx="2">
            <a:schemeClr val="accent1"/>
          </a:effectRef>
          <a:fontRef idx="minor">
            <a:schemeClr val="lt1"/>
          </a:fontRef>
        </p:style>
        <p:txBody>
          <a:bodyPr rtlCol="0" anchor="ctr">
            <a:noAutofit/>
          </a:bodyPr>
          <a:lstStyle/>
          <a:p>
            <a:r>
              <a:rPr lang="pt-BR" sz="1600" dirty="0">
                <a:latin typeface="Figtree" pitchFamily="2" charset="0"/>
              </a:rPr>
              <a:t>Pouca diferença em pré-escolares</a:t>
            </a:r>
          </a:p>
          <a:p>
            <a:endParaRPr lang="pt-BR" sz="1200" dirty="0">
              <a:latin typeface="Figtree" pitchFamily="2" charset="0"/>
            </a:endParaRPr>
          </a:p>
          <a:p>
            <a:r>
              <a:rPr lang="pt-BR" sz="1600" dirty="0">
                <a:latin typeface="Figtree" pitchFamily="2" charset="0"/>
              </a:rPr>
              <a:t>Necessita de apoio para atividades acadêmicas (leitura, matemática...)</a:t>
            </a:r>
          </a:p>
          <a:p>
            <a:endParaRPr lang="pt-BR" sz="1200" dirty="0">
              <a:latin typeface="Figtree" pitchFamily="2" charset="0"/>
            </a:endParaRPr>
          </a:p>
          <a:p>
            <a:r>
              <a:rPr lang="pt-BR" sz="1600" dirty="0">
                <a:latin typeface="Figtree" pitchFamily="2" charset="0"/>
              </a:rPr>
              <a:t>Dificuldade de planejamento, memória, abstração</a:t>
            </a:r>
          </a:p>
        </p:txBody>
      </p:sp>
      <p:sp>
        <p:nvSpPr>
          <p:cNvPr id="8" name="Retângulo: Cantos Arredondados 7">
            <a:extLst>
              <a:ext uri="{FF2B5EF4-FFF2-40B4-BE49-F238E27FC236}">
                <a16:creationId xmlns:a16="http://schemas.microsoft.com/office/drawing/2014/main" id="{ECB62941-E8AB-0441-7635-4D38290FCE13}"/>
              </a:ext>
            </a:extLst>
          </p:cNvPr>
          <p:cNvSpPr/>
          <p:nvPr/>
        </p:nvSpPr>
        <p:spPr>
          <a:xfrm>
            <a:off x="169033" y="4171141"/>
            <a:ext cx="1485596" cy="2368441"/>
          </a:xfrm>
          <a:prstGeom prst="round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pt-BR" sz="2000" dirty="0">
                <a:latin typeface="Figtree" pitchFamily="2" charset="0"/>
              </a:rPr>
              <a:t>DI Moderada</a:t>
            </a:r>
          </a:p>
          <a:p>
            <a:pPr algn="ctr"/>
            <a:r>
              <a:rPr lang="pt-BR" sz="2000" dirty="0">
                <a:latin typeface="Figtree" pitchFamily="2" charset="0"/>
              </a:rPr>
              <a:t>(12%)</a:t>
            </a:r>
          </a:p>
        </p:txBody>
      </p:sp>
      <p:sp>
        <p:nvSpPr>
          <p:cNvPr id="9" name="Retângulo: Cantos Arredondados 8">
            <a:extLst>
              <a:ext uri="{FF2B5EF4-FFF2-40B4-BE49-F238E27FC236}">
                <a16:creationId xmlns:a16="http://schemas.microsoft.com/office/drawing/2014/main" id="{D5492FB7-BE90-50A0-5052-08125B63E865}"/>
              </a:ext>
            </a:extLst>
          </p:cNvPr>
          <p:cNvSpPr/>
          <p:nvPr/>
        </p:nvSpPr>
        <p:spPr>
          <a:xfrm>
            <a:off x="1770326" y="1079502"/>
            <a:ext cx="3249803" cy="521910"/>
          </a:xfrm>
          <a:prstGeom prst="roundRect">
            <a:avLst>
              <a:gd name="adj" fmla="val 8731"/>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pt-BR" sz="1800" dirty="0">
                <a:latin typeface="Figtree" pitchFamily="2" charset="0"/>
              </a:rPr>
              <a:t>Domínio conceitual</a:t>
            </a:r>
          </a:p>
        </p:txBody>
      </p:sp>
      <p:sp>
        <p:nvSpPr>
          <p:cNvPr id="10" name="Retângulo: Cantos Arredondados 9">
            <a:extLst>
              <a:ext uri="{FF2B5EF4-FFF2-40B4-BE49-F238E27FC236}">
                <a16:creationId xmlns:a16="http://schemas.microsoft.com/office/drawing/2014/main" id="{82F8EAB7-50A3-417E-0EF7-4CFA70794956}"/>
              </a:ext>
            </a:extLst>
          </p:cNvPr>
          <p:cNvSpPr/>
          <p:nvPr/>
        </p:nvSpPr>
        <p:spPr>
          <a:xfrm>
            <a:off x="5182997" y="1079502"/>
            <a:ext cx="3249803" cy="521910"/>
          </a:xfrm>
          <a:prstGeom prst="roundRect">
            <a:avLst>
              <a:gd name="adj" fmla="val 8731"/>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pt-BR" sz="1800" dirty="0">
                <a:latin typeface="Figtree" pitchFamily="2" charset="0"/>
              </a:rPr>
              <a:t>Domínio social</a:t>
            </a:r>
          </a:p>
        </p:txBody>
      </p:sp>
      <p:sp>
        <p:nvSpPr>
          <p:cNvPr id="11" name="Retângulo: Cantos Arredondados 10">
            <a:extLst>
              <a:ext uri="{FF2B5EF4-FFF2-40B4-BE49-F238E27FC236}">
                <a16:creationId xmlns:a16="http://schemas.microsoft.com/office/drawing/2014/main" id="{C939D9B5-C3D1-3745-9337-B721B03B12ED}"/>
              </a:ext>
            </a:extLst>
          </p:cNvPr>
          <p:cNvSpPr/>
          <p:nvPr/>
        </p:nvSpPr>
        <p:spPr>
          <a:xfrm>
            <a:off x="8595668" y="1079502"/>
            <a:ext cx="3249803" cy="521910"/>
          </a:xfrm>
          <a:prstGeom prst="roundRect">
            <a:avLst>
              <a:gd name="adj" fmla="val 8731"/>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pt-BR" sz="1800" dirty="0">
                <a:latin typeface="Figtree" pitchFamily="2" charset="0"/>
              </a:rPr>
              <a:t>Domínio prático</a:t>
            </a:r>
          </a:p>
        </p:txBody>
      </p:sp>
      <p:sp>
        <p:nvSpPr>
          <p:cNvPr id="17" name="Retângulo: Cantos Arredondados 16">
            <a:extLst>
              <a:ext uri="{FF2B5EF4-FFF2-40B4-BE49-F238E27FC236}">
                <a16:creationId xmlns:a16="http://schemas.microsoft.com/office/drawing/2014/main" id="{945BE57A-0DF3-653D-6EA3-BAEACC32DE4F}"/>
              </a:ext>
            </a:extLst>
          </p:cNvPr>
          <p:cNvSpPr/>
          <p:nvPr/>
        </p:nvSpPr>
        <p:spPr>
          <a:xfrm>
            <a:off x="5182997" y="1724686"/>
            <a:ext cx="3249803" cy="2323181"/>
          </a:xfrm>
          <a:prstGeom prst="roundRect">
            <a:avLst>
              <a:gd name="adj" fmla="val 3733"/>
            </a:avLst>
          </a:prstGeom>
          <a:solidFill>
            <a:srgbClr val="FFF9E7"/>
          </a:solidFill>
          <a:ln>
            <a:noFill/>
          </a:ln>
        </p:spPr>
        <p:style>
          <a:lnRef idx="1">
            <a:schemeClr val="accent1"/>
          </a:lnRef>
          <a:fillRef idx="3">
            <a:schemeClr val="accent1"/>
          </a:fillRef>
          <a:effectRef idx="2">
            <a:schemeClr val="accent1"/>
          </a:effectRef>
          <a:fontRef idx="minor">
            <a:schemeClr val="lt1"/>
          </a:fontRef>
        </p:style>
        <p:txBody>
          <a:bodyPr rtlCol="0" anchor="ctr">
            <a:normAutofit/>
          </a:bodyPr>
          <a:lstStyle/>
          <a:p>
            <a:pPr algn="just"/>
            <a:r>
              <a:rPr lang="pt-BR" sz="1800" dirty="0">
                <a:latin typeface="Figtree" pitchFamily="2" charset="0"/>
              </a:rPr>
              <a:t>Imaturidade</a:t>
            </a:r>
          </a:p>
          <a:p>
            <a:pPr algn="just"/>
            <a:endParaRPr lang="pt-BR" sz="1800" dirty="0">
              <a:latin typeface="Figtree" pitchFamily="2" charset="0"/>
            </a:endParaRPr>
          </a:p>
          <a:p>
            <a:pPr algn="just"/>
            <a:r>
              <a:rPr lang="pt-BR" sz="1800" dirty="0">
                <a:latin typeface="Figtree" pitchFamily="2" charset="0"/>
              </a:rPr>
              <a:t>Comunicação mais concreta que o esperado</a:t>
            </a:r>
          </a:p>
          <a:p>
            <a:pPr algn="just"/>
            <a:endParaRPr lang="pt-BR" sz="1800" dirty="0">
              <a:latin typeface="Figtree" pitchFamily="2" charset="0"/>
            </a:endParaRPr>
          </a:p>
          <a:p>
            <a:pPr algn="just"/>
            <a:r>
              <a:rPr lang="pt-BR" sz="1800" dirty="0">
                <a:latin typeface="Figtree" pitchFamily="2" charset="0"/>
              </a:rPr>
              <a:t>↓ Regulação emocional e comportamental</a:t>
            </a:r>
          </a:p>
        </p:txBody>
      </p:sp>
      <p:sp>
        <p:nvSpPr>
          <p:cNvPr id="18" name="Retângulo: Cantos Arredondados 17">
            <a:extLst>
              <a:ext uri="{FF2B5EF4-FFF2-40B4-BE49-F238E27FC236}">
                <a16:creationId xmlns:a16="http://schemas.microsoft.com/office/drawing/2014/main" id="{DF7BD5A0-ED3E-5056-6AD9-D8192C806281}"/>
              </a:ext>
            </a:extLst>
          </p:cNvPr>
          <p:cNvSpPr/>
          <p:nvPr/>
        </p:nvSpPr>
        <p:spPr>
          <a:xfrm>
            <a:off x="8595669" y="1724686"/>
            <a:ext cx="3249803" cy="2323181"/>
          </a:xfrm>
          <a:prstGeom prst="roundRect">
            <a:avLst>
              <a:gd name="adj" fmla="val 3733"/>
            </a:avLst>
          </a:prstGeom>
          <a:solidFill>
            <a:srgbClr val="FFF9E7"/>
          </a:solidFill>
          <a:ln>
            <a:noFill/>
          </a:ln>
        </p:spPr>
        <p:style>
          <a:lnRef idx="1">
            <a:schemeClr val="accent1"/>
          </a:lnRef>
          <a:fillRef idx="3">
            <a:schemeClr val="accent1"/>
          </a:fillRef>
          <a:effectRef idx="2">
            <a:schemeClr val="accent1"/>
          </a:effectRef>
          <a:fontRef idx="minor">
            <a:schemeClr val="lt1"/>
          </a:fontRef>
        </p:style>
        <p:txBody>
          <a:bodyPr rtlCol="0" anchor="ctr">
            <a:normAutofit fontScale="92500" lnSpcReduction="10000"/>
          </a:bodyPr>
          <a:lstStyle/>
          <a:p>
            <a:pPr algn="just"/>
            <a:r>
              <a:rPr lang="pt-BR" sz="1800" dirty="0">
                <a:latin typeface="Figtree" pitchFamily="2" charset="0"/>
              </a:rPr>
              <a:t>Pode funcionar normalmente nos cuidados pessoais</a:t>
            </a:r>
          </a:p>
          <a:p>
            <a:pPr algn="just"/>
            <a:endParaRPr lang="pt-BR" sz="1800" dirty="0">
              <a:latin typeface="Figtree" pitchFamily="2" charset="0"/>
            </a:endParaRPr>
          </a:p>
          <a:p>
            <a:pPr algn="just"/>
            <a:r>
              <a:rPr lang="pt-BR" sz="1800" dirty="0">
                <a:latin typeface="Figtree" pitchFamily="2" charset="0"/>
              </a:rPr>
              <a:t>Apoio em tarefas complexas (compras, tarefas domésticas, cuidar dos filhos...)</a:t>
            </a:r>
          </a:p>
          <a:p>
            <a:pPr algn="just"/>
            <a:endParaRPr lang="pt-BR" sz="1800" dirty="0">
              <a:latin typeface="Figtree" pitchFamily="2" charset="0"/>
            </a:endParaRPr>
          </a:p>
          <a:p>
            <a:pPr algn="just"/>
            <a:r>
              <a:rPr lang="pt-BR" sz="1800" dirty="0">
                <a:latin typeface="Figtree" pitchFamily="2" charset="0"/>
              </a:rPr>
              <a:t>Podem conseguir empregos simples</a:t>
            </a:r>
          </a:p>
        </p:txBody>
      </p:sp>
      <p:sp>
        <p:nvSpPr>
          <p:cNvPr id="20" name="Retângulo: Cantos Arredondados 19">
            <a:extLst>
              <a:ext uri="{FF2B5EF4-FFF2-40B4-BE49-F238E27FC236}">
                <a16:creationId xmlns:a16="http://schemas.microsoft.com/office/drawing/2014/main" id="{28BB5495-3114-CF06-A1B6-3D28CCBCE125}"/>
              </a:ext>
            </a:extLst>
          </p:cNvPr>
          <p:cNvSpPr/>
          <p:nvPr/>
        </p:nvSpPr>
        <p:spPr>
          <a:xfrm>
            <a:off x="1770326" y="4173656"/>
            <a:ext cx="3249803" cy="2368441"/>
          </a:xfrm>
          <a:prstGeom prst="roundRect">
            <a:avLst>
              <a:gd name="adj" fmla="val 3733"/>
            </a:avLst>
          </a:prstGeom>
          <a:solidFill>
            <a:srgbClr val="FFF9E7"/>
          </a:solidFill>
          <a:ln>
            <a:noFill/>
          </a:ln>
        </p:spPr>
        <p:style>
          <a:lnRef idx="1">
            <a:schemeClr val="accent1"/>
          </a:lnRef>
          <a:fillRef idx="3">
            <a:schemeClr val="accent1"/>
          </a:fillRef>
          <a:effectRef idx="2">
            <a:schemeClr val="accent1"/>
          </a:effectRef>
          <a:fontRef idx="minor">
            <a:schemeClr val="lt1"/>
          </a:fontRef>
        </p:style>
        <p:txBody>
          <a:bodyPr rtlCol="0" anchor="ctr">
            <a:normAutofit/>
          </a:bodyPr>
          <a:lstStyle/>
          <a:p>
            <a:pPr algn="just"/>
            <a:r>
              <a:rPr lang="pt-BR" sz="1800" dirty="0">
                <a:latin typeface="Figtree" pitchFamily="2" charset="0"/>
              </a:rPr>
              <a:t>Habilidades conceituais muito atrasadas, limitando atividades cotidianas</a:t>
            </a:r>
          </a:p>
          <a:p>
            <a:pPr algn="just"/>
            <a:endParaRPr lang="pt-BR" sz="1800" dirty="0">
              <a:latin typeface="Figtree" pitchFamily="2" charset="0"/>
            </a:endParaRPr>
          </a:p>
          <a:p>
            <a:pPr algn="just"/>
            <a:r>
              <a:rPr lang="pt-BR" sz="1800" dirty="0">
                <a:latin typeface="Figtree" pitchFamily="2" charset="0"/>
              </a:rPr>
              <a:t>Dificuldade na aquisição da linguagem</a:t>
            </a:r>
          </a:p>
        </p:txBody>
      </p:sp>
      <p:sp>
        <p:nvSpPr>
          <p:cNvPr id="21" name="Retângulo: Cantos Arredondados 20">
            <a:extLst>
              <a:ext uri="{FF2B5EF4-FFF2-40B4-BE49-F238E27FC236}">
                <a16:creationId xmlns:a16="http://schemas.microsoft.com/office/drawing/2014/main" id="{E2BE4D50-B7FE-5064-2AAF-38779365D40E}"/>
              </a:ext>
            </a:extLst>
          </p:cNvPr>
          <p:cNvSpPr/>
          <p:nvPr/>
        </p:nvSpPr>
        <p:spPr>
          <a:xfrm>
            <a:off x="5182997" y="4171141"/>
            <a:ext cx="3249803" cy="2368441"/>
          </a:xfrm>
          <a:prstGeom prst="roundRect">
            <a:avLst>
              <a:gd name="adj" fmla="val 3733"/>
            </a:avLst>
          </a:prstGeom>
          <a:solidFill>
            <a:srgbClr val="FFF9E7"/>
          </a:solidFill>
          <a:ln>
            <a:noFill/>
          </a:ln>
        </p:spPr>
        <p:style>
          <a:lnRef idx="1">
            <a:schemeClr val="accent1"/>
          </a:lnRef>
          <a:fillRef idx="3">
            <a:schemeClr val="accent1"/>
          </a:fillRef>
          <a:effectRef idx="2">
            <a:schemeClr val="accent1"/>
          </a:effectRef>
          <a:fontRef idx="minor">
            <a:schemeClr val="lt1"/>
          </a:fontRef>
        </p:style>
        <p:txBody>
          <a:bodyPr rtlCol="0" anchor="ctr">
            <a:normAutofit/>
          </a:bodyPr>
          <a:lstStyle/>
          <a:p>
            <a:pPr algn="just"/>
            <a:r>
              <a:rPr lang="pt-BR" sz="1800" dirty="0">
                <a:latin typeface="Figtree" pitchFamily="2" charset="0"/>
              </a:rPr>
              <a:t>Diferenças marcantes, usa linguagem com pouca complexidade</a:t>
            </a:r>
          </a:p>
          <a:p>
            <a:pPr algn="just"/>
            <a:endParaRPr lang="pt-BR" sz="1800" dirty="0">
              <a:latin typeface="Figtree" pitchFamily="2" charset="0"/>
            </a:endParaRPr>
          </a:p>
          <a:p>
            <a:pPr algn="just"/>
            <a:r>
              <a:rPr lang="pt-BR" sz="1800" dirty="0">
                <a:latin typeface="Figtree" pitchFamily="2" charset="0"/>
              </a:rPr>
              <a:t>Relações interpessoais afetadas pela limitação da comunicação</a:t>
            </a:r>
          </a:p>
        </p:txBody>
      </p:sp>
      <p:sp>
        <p:nvSpPr>
          <p:cNvPr id="22" name="Retângulo: Cantos Arredondados 21">
            <a:extLst>
              <a:ext uri="{FF2B5EF4-FFF2-40B4-BE49-F238E27FC236}">
                <a16:creationId xmlns:a16="http://schemas.microsoft.com/office/drawing/2014/main" id="{91EC42F4-CABB-6DBA-501D-6D1765E4B6A0}"/>
              </a:ext>
            </a:extLst>
          </p:cNvPr>
          <p:cNvSpPr/>
          <p:nvPr/>
        </p:nvSpPr>
        <p:spPr>
          <a:xfrm>
            <a:off x="8595669" y="4171141"/>
            <a:ext cx="3249803" cy="2368441"/>
          </a:xfrm>
          <a:prstGeom prst="roundRect">
            <a:avLst>
              <a:gd name="adj" fmla="val 3733"/>
            </a:avLst>
          </a:prstGeom>
          <a:solidFill>
            <a:srgbClr val="FFF9E7"/>
          </a:solidFill>
          <a:ln>
            <a:noFill/>
          </a:ln>
        </p:spPr>
        <p:style>
          <a:lnRef idx="1">
            <a:schemeClr val="accent1"/>
          </a:lnRef>
          <a:fillRef idx="3">
            <a:schemeClr val="accent1"/>
          </a:fillRef>
          <a:effectRef idx="2">
            <a:schemeClr val="accent1"/>
          </a:effectRef>
          <a:fontRef idx="minor">
            <a:schemeClr val="lt1"/>
          </a:fontRef>
        </p:style>
        <p:txBody>
          <a:bodyPr rtlCol="0" anchor="ctr">
            <a:normAutofit/>
          </a:bodyPr>
          <a:lstStyle/>
          <a:p>
            <a:pPr algn="just"/>
            <a:r>
              <a:rPr lang="pt-BR" sz="1800" dirty="0">
                <a:latin typeface="Figtree" pitchFamily="2" charset="0"/>
              </a:rPr>
              <a:t>Capaz de exercer </a:t>
            </a:r>
            <a:r>
              <a:rPr lang="pt-BR" sz="1800" dirty="0" err="1">
                <a:latin typeface="Figtree" pitchFamily="2" charset="0"/>
              </a:rPr>
              <a:t>auto-cuidado</a:t>
            </a:r>
            <a:r>
              <a:rPr lang="pt-BR" sz="1800" dirty="0">
                <a:latin typeface="Figtree" pitchFamily="2" charset="0"/>
              </a:rPr>
              <a:t> e tarefas domésticas mediante ensino prologado</a:t>
            </a:r>
          </a:p>
        </p:txBody>
      </p:sp>
    </p:spTree>
    <p:extLst>
      <p:ext uri="{BB962C8B-B14F-4D97-AF65-F5344CB8AC3E}">
        <p14:creationId xmlns:p14="http://schemas.microsoft.com/office/powerpoint/2010/main" val="2034315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fade">
                                      <p:cBhvr>
                                        <p:cTn id="22" dur="500"/>
                                        <p:tgtEl>
                                          <p:spTgt spid="2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fade">
                                      <p:cBhvr>
                                        <p:cTn id="27" dur="500"/>
                                        <p:tgtEl>
                                          <p:spTgt spid="21"/>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fade">
                                      <p:cBhvr>
                                        <p:cTn id="3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7" grpId="0" animBg="1"/>
      <p:bldP spid="18" grpId="0" animBg="1"/>
      <p:bldP spid="20" grpId="0" animBg="1"/>
      <p:bldP spid="21" grpId="0" animBg="1"/>
      <p:bldP spid="22" grpId="0" animBg="1"/>
    </p:bldLst>
  </p:timing>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B659035-F820-5ABA-CF38-EABF5A44630A}"/>
              </a:ext>
            </a:extLst>
          </p:cNvPr>
          <p:cNvSpPr>
            <a:spLocks noGrp="1"/>
          </p:cNvSpPr>
          <p:nvPr>
            <p:ph type="title"/>
          </p:nvPr>
        </p:nvSpPr>
        <p:spPr>
          <a:xfrm>
            <a:off x="960000" y="171899"/>
            <a:ext cx="10272000" cy="763600"/>
          </a:xfrm>
        </p:spPr>
        <p:txBody>
          <a:bodyPr/>
          <a:lstStyle/>
          <a:p>
            <a:r>
              <a:rPr lang="pt-BR" dirty="0"/>
              <a:t>DI – níveis de gravidade</a:t>
            </a:r>
          </a:p>
        </p:txBody>
      </p:sp>
      <p:sp>
        <p:nvSpPr>
          <p:cNvPr id="4" name="Espaço Reservado para Texto 3">
            <a:extLst>
              <a:ext uri="{FF2B5EF4-FFF2-40B4-BE49-F238E27FC236}">
                <a16:creationId xmlns:a16="http://schemas.microsoft.com/office/drawing/2014/main" id="{1BABB591-2EE0-866D-356E-9F43B921B0F2}"/>
              </a:ext>
            </a:extLst>
          </p:cNvPr>
          <p:cNvSpPr>
            <a:spLocks noGrp="1"/>
          </p:cNvSpPr>
          <p:nvPr>
            <p:ph type="body" idx="1"/>
          </p:nvPr>
        </p:nvSpPr>
        <p:spPr/>
        <p:txBody>
          <a:bodyPr/>
          <a:lstStyle/>
          <a:p>
            <a:endParaRPr lang="pt-BR"/>
          </a:p>
        </p:txBody>
      </p:sp>
      <p:sp>
        <p:nvSpPr>
          <p:cNvPr id="5" name="Retângulo: Cantos Arredondados 4">
            <a:extLst>
              <a:ext uri="{FF2B5EF4-FFF2-40B4-BE49-F238E27FC236}">
                <a16:creationId xmlns:a16="http://schemas.microsoft.com/office/drawing/2014/main" id="{5EEF1C00-25B9-2CF1-6317-787AFE5BD57A}"/>
              </a:ext>
            </a:extLst>
          </p:cNvPr>
          <p:cNvSpPr/>
          <p:nvPr/>
        </p:nvSpPr>
        <p:spPr>
          <a:xfrm>
            <a:off x="169034" y="1727201"/>
            <a:ext cx="1485596" cy="2323181"/>
          </a:xfrm>
          <a:prstGeom prst="round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pt-BR" sz="2000" dirty="0">
                <a:latin typeface="Figtree" pitchFamily="2" charset="0"/>
              </a:rPr>
              <a:t>DI Grave</a:t>
            </a:r>
            <a:br>
              <a:rPr lang="pt-BR" sz="2000" dirty="0">
                <a:latin typeface="Figtree" pitchFamily="2" charset="0"/>
              </a:rPr>
            </a:br>
            <a:r>
              <a:rPr lang="pt-BR" sz="2000" dirty="0">
                <a:latin typeface="Figtree" pitchFamily="2" charset="0"/>
              </a:rPr>
              <a:t>(3-4%)</a:t>
            </a:r>
          </a:p>
        </p:txBody>
      </p:sp>
      <p:sp>
        <p:nvSpPr>
          <p:cNvPr id="7" name="Retângulo: Cantos Arredondados 6">
            <a:extLst>
              <a:ext uri="{FF2B5EF4-FFF2-40B4-BE49-F238E27FC236}">
                <a16:creationId xmlns:a16="http://schemas.microsoft.com/office/drawing/2014/main" id="{BE1CA0CD-6A0E-7B60-A454-83B8F6A40BBB}"/>
              </a:ext>
            </a:extLst>
          </p:cNvPr>
          <p:cNvSpPr/>
          <p:nvPr/>
        </p:nvSpPr>
        <p:spPr>
          <a:xfrm>
            <a:off x="1770326" y="1727201"/>
            <a:ext cx="3249803" cy="2323181"/>
          </a:xfrm>
          <a:prstGeom prst="roundRect">
            <a:avLst>
              <a:gd name="adj" fmla="val 3733"/>
            </a:avLst>
          </a:prstGeom>
          <a:solidFill>
            <a:srgbClr val="FFF9E7"/>
          </a:solidFill>
          <a:ln>
            <a:noFill/>
          </a:ln>
        </p:spPr>
        <p:style>
          <a:lnRef idx="1">
            <a:schemeClr val="accent1"/>
          </a:lnRef>
          <a:fillRef idx="3">
            <a:schemeClr val="accent1"/>
          </a:fillRef>
          <a:effectRef idx="2">
            <a:schemeClr val="accent1"/>
          </a:effectRef>
          <a:fontRef idx="minor">
            <a:schemeClr val="lt1"/>
          </a:fontRef>
        </p:style>
        <p:txBody>
          <a:bodyPr rtlCol="0" anchor="ctr">
            <a:noAutofit/>
          </a:bodyPr>
          <a:lstStyle/>
          <a:p>
            <a:r>
              <a:rPr lang="pt-BR" sz="1700" dirty="0">
                <a:latin typeface="Figtree" pitchFamily="2" charset="0"/>
              </a:rPr>
              <a:t>Pouca compreensão de conceitos envolvendo números, tempo ou dinheiro</a:t>
            </a:r>
          </a:p>
          <a:p>
            <a:endParaRPr lang="pt-BR" sz="1700" dirty="0">
              <a:latin typeface="Figtree" pitchFamily="2" charset="0"/>
            </a:endParaRPr>
          </a:p>
          <a:p>
            <a:r>
              <a:rPr lang="pt-BR" sz="1700" dirty="0">
                <a:latin typeface="Figtree" pitchFamily="2" charset="0"/>
              </a:rPr>
              <a:t>Dependem de cuidadores para solução de problemas</a:t>
            </a:r>
          </a:p>
        </p:txBody>
      </p:sp>
      <p:sp>
        <p:nvSpPr>
          <p:cNvPr id="8" name="Retângulo: Cantos Arredondados 7">
            <a:extLst>
              <a:ext uri="{FF2B5EF4-FFF2-40B4-BE49-F238E27FC236}">
                <a16:creationId xmlns:a16="http://schemas.microsoft.com/office/drawing/2014/main" id="{ECB62941-E8AB-0441-7635-4D38290FCE13}"/>
              </a:ext>
            </a:extLst>
          </p:cNvPr>
          <p:cNvSpPr/>
          <p:nvPr/>
        </p:nvSpPr>
        <p:spPr>
          <a:xfrm>
            <a:off x="169033" y="4171141"/>
            <a:ext cx="1485596" cy="2368441"/>
          </a:xfrm>
          <a:prstGeom prst="round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pt-BR" sz="2000" dirty="0">
                <a:latin typeface="Figtree" pitchFamily="2" charset="0"/>
              </a:rPr>
              <a:t>Profunda</a:t>
            </a:r>
          </a:p>
          <a:p>
            <a:pPr algn="ctr"/>
            <a:r>
              <a:rPr lang="pt-BR" sz="2000" dirty="0">
                <a:latin typeface="Figtree" pitchFamily="2" charset="0"/>
              </a:rPr>
              <a:t>(1%)</a:t>
            </a:r>
          </a:p>
        </p:txBody>
      </p:sp>
      <p:sp>
        <p:nvSpPr>
          <p:cNvPr id="9" name="Retângulo: Cantos Arredondados 8">
            <a:extLst>
              <a:ext uri="{FF2B5EF4-FFF2-40B4-BE49-F238E27FC236}">
                <a16:creationId xmlns:a16="http://schemas.microsoft.com/office/drawing/2014/main" id="{D5492FB7-BE90-50A0-5052-08125B63E865}"/>
              </a:ext>
            </a:extLst>
          </p:cNvPr>
          <p:cNvSpPr/>
          <p:nvPr/>
        </p:nvSpPr>
        <p:spPr>
          <a:xfrm>
            <a:off x="1770326" y="1079502"/>
            <a:ext cx="3249803" cy="521910"/>
          </a:xfrm>
          <a:prstGeom prst="roundRect">
            <a:avLst>
              <a:gd name="adj" fmla="val 8731"/>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pt-BR" sz="1800" dirty="0">
                <a:latin typeface="Figtree" pitchFamily="2" charset="0"/>
              </a:rPr>
              <a:t>Domínio conceitual</a:t>
            </a:r>
          </a:p>
        </p:txBody>
      </p:sp>
      <p:sp>
        <p:nvSpPr>
          <p:cNvPr id="10" name="Retângulo: Cantos Arredondados 9">
            <a:extLst>
              <a:ext uri="{FF2B5EF4-FFF2-40B4-BE49-F238E27FC236}">
                <a16:creationId xmlns:a16="http://schemas.microsoft.com/office/drawing/2014/main" id="{82F8EAB7-50A3-417E-0EF7-4CFA70794956}"/>
              </a:ext>
            </a:extLst>
          </p:cNvPr>
          <p:cNvSpPr/>
          <p:nvPr/>
        </p:nvSpPr>
        <p:spPr>
          <a:xfrm>
            <a:off x="5182997" y="1079502"/>
            <a:ext cx="3249803" cy="521910"/>
          </a:xfrm>
          <a:prstGeom prst="roundRect">
            <a:avLst>
              <a:gd name="adj" fmla="val 8731"/>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pt-BR" sz="1800" dirty="0">
                <a:latin typeface="Figtree" pitchFamily="2" charset="0"/>
              </a:rPr>
              <a:t>Domínio social</a:t>
            </a:r>
          </a:p>
        </p:txBody>
      </p:sp>
      <p:sp>
        <p:nvSpPr>
          <p:cNvPr id="11" name="Retângulo: Cantos Arredondados 10">
            <a:extLst>
              <a:ext uri="{FF2B5EF4-FFF2-40B4-BE49-F238E27FC236}">
                <a16:creationId xmlns:a16="http://schemas.microsoft.com/office/drawing/2014/main" id="{C939D9B5-C3D1-3745-9337-B721B03B12ED}"/>
              </a:ext>
            </a:extLst>
          </p:cNvPr>
          <p:cNvSpPr/>
          <p:nvPr/>
        </p:nvSpPr>
        <p:spPr>
          <a:xfrm>
            <a:off x="8595668" y="1079502"/>
            <a:ext cx="3249803" cy="521910"/>
          </a:xfrm>
          <a:prstGeom prst="roundRect">
            <a:avLst>
              <a:gd name="adj" fmla="val 8731"/>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pt-BR" sz="1800" dirty="0">
                <a:latin typeface="Figtree" pitchFamily="2" charset="0"/>
              </a:rPr>
              <a:t>Domínio prático</a:t>
            </a:r>
          </a:p>
        </p:txBody>
      </p:sp>
      <p:sp>
        <p:nvSpPr>
          <p:cNvPr id="17" name="Retângulo: Cantos Arredondados 16">
            <a:extLst>
              <a:ext uri="{FF2B5EF4-FFF2-40B4-BE49-F238E27FC236}">
                <a16:creationId xmlns:a16="http://schemas.microsoft.com/office/drawing/2014/main" id="{945BE57A-0DF3-653D-6EA3-BAEACC32DE4F}"/>
              </a:ext>
            </a:extLst>
          </p:cNvPr>
          <p:cNvSpPr/>
          <p:nvPr/>
        </p:nvSpPr>
        <p:spPr>
          <a:xfrm>
            <a:off x="5182997" y="1724686"/>
            <a:ext cx="3249803" cy="2323181"/>
          </a:xfrm>
          <a:prstGeom prst="roundRect">
            <a:avLst>
              <a:gd name="adj" fmla="val 3733"/>
            </a:avLst>
          </a:prstGeom>
          <a:solidFill>
            <a:srgbClr val="FFF9E7"/>
          </a:solidFill>
          <a:ln>
            <a:noFill/>
          </a:ln>
        </p:spPr>
        <p:style>
          <a:lnRef idx="1">
            <a:schemeClr val="accent1"/>
          </a:lnRef>
          <a:fillRef idx="3">
            <a:schemeClr val="accent1"/>
          </a:fillRef>
          <a:effectRef idx="2">
            <a:schemeClr val="accent1"/>
          </a:effectRef>
          <a:fontRef idx="minor">
            <a:schemeClr val="lt1"/>
          </a:fontRef>
        </p:style>
        <p:txBody>
          <a:bodyPr rtlCol="0" anchor="ctr">
            <a:normAutofit/>
          </a:bodyPr>
          <a:lstStyle/>
          <a:p>
            <a:pPr algn="just"/>
            <a:r>
              <a:rPr lang="pt-BR" sz="1800" dirty="0">
                <a:latin typeface="Figtree" pitchFamily="2" charset="0"/>
              </a:rPr>
              <a:t>Muito limitada: palavras isoladas </a:t>
            </a:r>
            <a:r>
              <a:rPr lang="pt-BR" sz="1800" b="1" dirty="0">
                <a:latin typeface="Figtree" pitchFamily="2" charset="0"/>
              </a:rPr>
              <a:t>+</a:t>
            </a:r>
            <a:r>
              <a:rPr lang="pt-BR" sz="1800" dirty="0">
                <a:latin typeface="Figtree" pitchFamily="2" charset="0"/>
              </a:rPr>
              <a:t> linguagem não verbal</a:t>
            </a:r>
          </a:p>
          <a:p>
            <a:pPr algn="just"/>
            <a:endParaRPr lang="pt-BR" sz="1800" dirty="0">
              <a:latin typeface="Figtree" pitchFamily="2" charset="0"/>
            </a:endParaRPr>
          </a:p>
          <a:p>
            <a:pPr algn="just"/>
            <a:r>
              <a:rPr lang="pt-BR" sz="1800" dirty="0">
                <a:latin typeface="Figtree" pitchFamily="2" charset="0"/>
              </a:rPr>
              <a:t>Compreendem discursos simples</a:t>
            </a:r>
          </a:p>
        </p:txBody>
      </p:sp>
      <p:sp>
        <p:nvSpPr>
          <p:cNvPr id="18" name="Retângulo: Cantos Arredondados 17">
            <a:extLst>
              <a:ext uri="{FF2B5EF4-FFF2-40B4-BE49-F238E27FC236}">
                <a16:creationId xmlns:a16="http://schemas.microsoft.com/office/drawing/2014/main" id="{DF7BD5A0-ED3E-5056-6AD9-D8192C806281}"/>
              </a:ext>
            </a:extLst>
          </p:cNvPr>
          <p:cNvSpPr/>
          <p:nvPr/>
        </p:nvSpPr>
        <p:spPr>
          <a:xfrm>
            <a:off x="8595669" y="1724686"/>
            <a:ext cx="3249803" cy="2323181"/>
          </a:xfrm>
          <a:prstGeom prst="roundRect">
            <a:avLst>
              <a:gd name="adj" fmla="val 3733"/>
            </a:avLst>
          </a:prstGeom>
          <a:solidFill>
            <a:srgbClr val="FFF9E7"/>
          </a:solidFill>
          <a:ln>
            <a:noFill/>
          </a:ln>
        </p:spPr>
        <p:style>
          <a:lnRef idx="1">
            <a:schemeClr val="accent1"/>
          </a:lnRef>
          <a:fillRef idx="3">
            <a:schemeClr val="accent1"/>
          </a:fillRef>
          <a:effectRef idx="2">
            <a:schemeClr val="accent1"/>
          </a:effectRef>
          <a:fontRef idx="minor">
            <a:schemeClr val="lt1"/>
          </a:fontRef>
        </p:style>
        <p:txBody>
          <a:bodyPr rtlCol="0" anchor="ctr">
            <a:normAutofit/>
          </a:bodyPr>
          <a:lstStyle/>
          <a:p>
            <a:pPr algn="just"/>
            <a:r>
              <a:rPr lang="pt-BR" sz="1800" dirty="0">
                <a:latin typeface="Figtree" pitchFamily="2" charset="0"/>
              </a:rPr>
              <a:t>Apoio para todas as atividades cotidianas (comer, defecar, urinar...)</a:t>
            </a:r>
          </a:p>
          <a:p>
            <a:pPr algn="just"/>
            <a:endParaRPr lang="pt-BR" sz="1800" dirty="0">
              <a:latin typeface="Figtree" pitchFamily="2" charset="0"/>
            </a:endParaRPr>
          </a:p>
          <a:p>
            <a:pPr algn="just"/>
            <a:r>
              <a:rPr lang="pt-BR" sz="1800" dirty="0">
                <a:latin typeface="Figtree" pitchFamily="2" charset="0"/>
              </a:rPr>
              <a:t>Aquisição de habilidades básicas exige ensino prolongado</a:t>
            </a:r>
          </a:p>
        </p:txBody>
      </p:sp>
      <p:sp>
        <p:nvSpPr>
          <p:cNvPr id="21" name="Retângulo: Cantos Arredondados 20">
            <a:extLst>
              <a:ext uri="{FF2B5EF4-FFF2-40B4-BE49-F238E27FC236}">
                <a16:creationId xmlns:a16="http://schemas.microsoft.com/office/drawing/2014/main" id="{E2BE4D50-B7FE-5064-2AAF-38779365D40E}"/>
              </a:ext>
            </a:extLst>
          </p:cNvPr>
          <p:cNvSpPr/>
          <p:nvPr/>
        </p:nvSpPr>
        <p:spPr>
          <a:xfrm>
            <a:off x="5182997" y="4171141"/>
            <a:ext cx="3249803" cy="2368441"/>
          </a:xfrm>
          <a:prstGeom prst="roundRect">
            <a:avLst>
              <a:gd name="adj" fmla="val 3733"/>
            </a:avLst>
          </a:prstGeom>
          <a:solidFill>
            <a:srgbClr val="FFF9E7"/>
          </a:solidFill>
          <a:ln>
            <a:noFill/>
          </a:ln>
        </p:spPr>
        <p:style>
          <a:lnRef idx="1">
            <a:schemeClr val="accent1"/>
          </a:lnRef>
          <a:fillRef idx="3">
            <a:schemeClr val="accent1"/>
          </a:fillRef>
          <a:effectRef idx="2">
            <a:schemeClr val="accent1"/>
          </a:effectRef>
          <a:fontRef idx="minor">
            <a:schemeClr val="lt1"/>
          </a:fontRef>
        </p:style>
        <p:txBody>
          <a:bodyPr rtlCol="0" anchor="ctr">
            <a:normAutofit/>
          </a:bodyPr>
          <a:lstStyle/>
          <a:p>
            <a:pPr algn="just"/>
            <a:r>
              <a:rPr lang="pt-BR" sz="1800" dirty="0">
                <a:latin typeface="Figtree" pitchFamily="2" charset="0"/>
              </a:rPr>
              <a:t>Compreensão muito limitada de fala e gestos simples</a:t>
            </a:r>
          </a:p>
          <a:p>
            <a:pPr algn="just"/>
            <a:endParaRPr lang="pt-BR" sz="1800" dirty="0">
              <a:latin typeface="Figtree" pitchFamily="2" charset="0"/>
            </a:endParaRPr>
          </a:p>
          <a:p>
            <a:pPr algn="just"/>
            <a:r>
              <a:rPr lang="pt-BR" sz="1800" dirty="0">
                <a:latin typeface="Figtree" pitchFamily="2" charset="0"/>
              </a:rPr>
              <a:t>Comunicação de desejos e emoções por linguagem não verbal</a:t>
            </a:r>
          </a:p>
        </p:txBody>
      </p:sp>
      <p:sp>
        <p:nvSpPr>
          <p:cNvPr id="22" name="Retângulo: Cantos Arredondados 21">
            <a:extLst>
              <a:ext uri="{FF2B5EF4-FFF2-40B4-BE49-F238E27FC236}">
                <a16:creationId xmlns:a16="http://schemas.microsoft.com/office/drawing/2014/main" id="{91EC42F4-CABB-6DBA-501D-6D1765E4B6A0}"/>
              </a:ext>
            </a:extLst>
          </p:cNvPr>
          <p:cNvSpPr/>
          <p:nvPr/>
        </p:nvSpPr>
        <p:spPr>
          <a:xfrm>
            <a:off x="8595669" y="4171141"/>
            <a:ext cx="3249803" cy="2368441"/>
          </a:xfrm>
          <a:prstGeom prst="roundRect">
            <a:avLst>
              <a:gd name="adj" fmla="val 3733"/>
            </a:avLst>
          </a:prstGeom>
          <a:solidFill>
            <a:srgbClr val="FFF9E7"/>
          </a:solidFill>
          <a:ln>
            <a:noFill/>
          </a:ln>
        </p:spPr>
        <p:style>
          <a:lnRef idx="1">
            <a:schemeClr val="accent1"/>
          </a:lnRef>
          <a:fillRef idx="3">
            <a:schemeClr val="accent1"/>
          </a:fillRef>
          <a:effectRef idx="2">
            <a:schemeClr val="accent1"/>
          </a:effectRef>
          <a:fontRef idx="minor">
            <a:schemeClr val="lt1"/>
          </a:fontRef>
        </p:style>
        <p:txBody>
          <a:bodyPr rtlCol="0" anchor="ctr">
            <a:normAutofit/>
          </a:bodyPr>
          <a:lstStyle/>
          <a:p>
            <a:pPr algn="just"/>
            <a:r>
              <a:rPr lang="pt-BR" sz="1800" dirty="0">
                <a:latin typeface="Figtree" pitchFamily="2" charset="0"/>
              </a:rPr>
              <a:t>Dependente em todos os aspectos</a:t>
            </a:r>
          </a:p>
          <a:p>
            <a:pPr algn="just"/>
            <a:endParaRPr lang="pt-BR" sz="1800" dirty="0">
              <a:latin typeface="Figtree" pitchFamily="2" charset="0"/>
            </a:endParaRPr>
          </a:p>
          <a:p>
            <a:pPr algn="just"/>
            <a:r>
              <a:rPr lang="pt-BR" sz="1800" dirty="0">
                <a:latin typeface="Figtree" pitchFamily="2" charset="0"/>
              </a:rPr>
              <a:t>Prejuízos físicos são fator limitante frequente</a:t>
            </a:r>
          </a:p>
        </p:txBody>
      </p:sp>
    </p:spTree>
    <p:extLst>
      <p:ext uri="{BB962C8B-B14F-4D97-AF65-F5344CB8AC3E}">
        <p14:creationId xmlns:p14="http://schemas.microsoft.com/office/powerpoint/2010/main" val="1501394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fade">
                                      <p:cBhvr>
                                        <p:cTn id="22" dur="500"/>
                                        <p:tgtEl>
                                          <p:spTgt spid="2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fade">
                                      <p:cBhvr>
                                        <p:cTn id="2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7" grpId="0" animBg="1"/>
      <p:bldP spid="18" grpId="0" animBg="1"/>
      <p:bldP spid="21" grpId="0" animBg="1"/>
      <p:bldP spid="22" grpId="0" animBg="1"/>
    </p:bldLst>
  </p:timing>
</p:sld>
</file>

<file path=ppt/theme/theme1.xml><?xml version="1.0" encoding="utf-8"?>
<a:theme xmlns:a="http://schemas.openxmlformats.org/drawingml/2006/main" name="Therapy">
  <a:themeElements>
    <a:clrScheme name="Simple Light">
      <a:dk1>
        <a:srgbClr val="FFFFFF"/>
      </a:dk1>
      <a:lt1>
        <a:srgbClr val="363636"/>
      </a:lt1>
      <a:dk2>
        <a:srgbClr val="FFFCF9"/>
      </a:dk2>
      <a:lt2>
        <a:srgbClr val="FFD000"/>
      </a:lt2>
      <a:accent1>
        <a:srgbClr val="AA9027"/>
      </a:accent1>
      <a:accent2>
        <a:srgbClr val="FFFFFF"/>
      </a:accent2>
      <a:accent3>
        <a:srgbClr val="FFFFFF"/>
      </a:accent3>
      <a:accent4>
        <a:srgbClr val="FFFFFF"/>
      </a:accent4>
      <a:accent5>
        <a:srgbClr val="FFFFFF"/>
      </a:accent5>
      <a:accent6>
        <a:srgbClr val="FFFFFF"/>
      </a:accent6>
      <a:hlink>
        <a:srgbClr val="363636"/>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Therapy" id="{ABF7D729-6817-41C4-9C05-7A9621372179}" vid="{3B9A8CB5-B366-4EDB-873A-1F3B31F4CB54}"/>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Therapy</Template>
  <TotalTime>4290</TotalTime>
  <Words>6273</Words>
  <Application>Microsoft Office PowerPoint</Application>
  <PresentationFormat>Widescreen</PresentationFormat>
  <Paragraphs>524</Paragraphs>
  <Slides>46</Slides>
  <Notes>35</Notes>
  <HiddenSlides>3</HiddenSlides>
  <MMClips>0</MMClips>
  <ScaleCrop>false</ScaleCrop>
  <HeadingPairs>
    <vt:vector size="6" baseType="variant">
      <vt:variant>
        <vt:lpstr>Fontes usadas</vt:lpstr>
      </vt:variant>
      <vt:variant>
        <vt:i4>17</vt:i4>
      </vt:variant>
      <vt:variant>
        <vt:lpstr>Tema</vt:lpstr>
      </vt:variant>
      <vt:variant>
        <vt:i4>1</vt:i4>
      </vt:variant>
      <vt:variant>
        <vt:lpstr>Títulos de slides</vt:lpstr>
      </vt:variant>
      <vt:variant>
        <vt:i4>46</vt:i4>
      </vt:variant>
    </vt:vector>
  </HeadingPairs>
  <TitlesOfParts>
    <vt:vector size="64" baseType="lpstr">
      <vt:lpstr>Palatino-Italic</vt:lpstr>
      <vt:lpstr>Jost Medium</vt:lpstr>
      <vt:lpstr>Cinzel SemiBold</vt:lpstr>
      <vt:lpstr>Jost</vt:lpstr>
      <vt:lpstr>TimesNewRomanPSMT</vt:lpstr>
      <vt:lpstr>Bebas Neue</vt:lpstr>
      <vt:lpstr>Figtree</vt:lpstr>
      <vt:lpstr>Palatino-Roman</vt:lpstr>
      <vt:lpstr>Arial</vt:lpstr>
      <vt:lpstr>NotoSans-Regular</vt:lpstr>
      <vt:lpstr>Times New Roman</vt:lpstr>
      <vt:lpstr>NotoSerif-Regular</vt:lpstr>
      <vt:lpstr>TimesNewRomanPS-ItalicMT</vt:lpstr>
      <vt:lpstr>PT Sans</vt:lpstr>
      <vt:lpstr>Calibri</vt:lpstr>
      <vt:lpstr>Nexus-Roman</vt:lpstr>
      <vt:lpstr>Nunito Light</vt:lpstr>
      <vt:lpstr>Therapy</vt:lpstr>
      <vt:lpstr>Transtornos do neurodesenvolvimento</vt:lpstr>
      <vt:lpstr>Definição</vt:lpstr>
      <vt:lpstr>Transtornos do neurodesenvolvimento</vt:lpstr>
      <vt:lpstr>Apresentação do PowerPoint</vt:lpstr>
      <vt:lpstr>Deficiência intelectual</vt:lpstr>
      <vt:lpstr>DI: Etiologia</vt:lpstr>
      <vt:lpstr>Deficiência intelectual – Diagnóstico (DSM-5)</vt:lpstr>
      <vt:lpstr>DI – níveis de gravidade</vt:lpstr>
      <vt:lpstr>DI – níveis de gravidade</vt:lpstr>
      <vt:lpstr>DI - diagnóstico</vt:lpstr>
      <vt:lpstr>Características clínicas</vt:lpstr>
      <vt:lpstr>Diagnósticos diferenciais</vt:lpstr>
      <vt:lpstr>Tratamento</vt:lpstr>
      <vt:lpstr>Tratamento medicamentoso</vt:lpstr>
      <vt:lpstr>Apresentação do PowerPoint</vt:lpstr>
      <vt:lpstr>TEA</vt:lpstr>
      <vt:lpstr>TEA - Histórico</vt:lpstr>
      <vt:lpstr>Por que espectro?</vt:lpstr>
      <vt:lpstr>TEA – Diagnóstico (DSM-5)</vt:lpstr>
      <vt:lpstr>TEA – Diagnóstico (DSM-5)</vt:lpstr>
      <vt:lpstr>TEA – Critério B (DSM-5)</vt:lpstr>
      <vt:lpstr>TEA – Critério B (DSM-5)</vt:lpstr>
      <vt:lpstr>TEA – Critério B (DSM-5)</vt:lpstr>
      <vt:lpstr>TEA – Critério B (DSM-5)</vt:lpstr>
      <vt:lpstr>TEA – Diagnóstico (DSM-5)</vt:lpstr>
      <vt:lpstr>DSM-5</vt:lpstr>
      <vt:lpstr>Detecção precoce</vt:lpstr>
      <vt:lpstr>Apresentação do PowerPoint</vt:lpstr>
      <vt:lpstr>Diagnóstico diferencial</vt:lpstr>
      <vt:lpstr>Prognóstico e desfecho</vt:lpstr>
      <vt:lpstr>TEA - Tratamento</vt:lpstr>
      <vt:lpstr>Tratamento medicamentoso</vt:lpstr>
      <vt:lpstr>Apresentação do PowerPoint</vt:lpstr>
      <vt:lpstr>TDAH</vt:lpstr>
      <vt:lpstr>Diagnóstico (DSM-5)</vt:lpstr>
      <vt:lpstr>Diagnóstico (DSM-5)</vt:lpstr>
      <vt:lpstr>Diagnóstico (DSM-5)</vt:lpstr>
      <vt:lpstr>Apresentação do PowerPoint</vt:lpstr>
      <vt:lpstr>Apresentação do PowerPoint</vt:lpstr>
      <vt:lpstr>SNAP-IV</vt:lpstr>
      <vt:lpstr>Tratamento</vt:lpstr>
      <vt:lpstr>Tratamento</vt:lpstr>
      <vt:lpstr>Apresentação do PowerPoint</vt:lpstr>
      <vt:lpstr>Tratamento</vt:lpstr>
      <vt:lpstr>Tratamento</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Guilherme Constant</dc:creator>
  <cp:lastModifiedBy>Guilherme Constant</cp:lastModifiedBy>
  <cp:revision>153</cp:revision>
  <dcterms:created xsi:type="dcterms:W3CDTF">2023-06-27T19:40:26Z</dcterms:created>
  <dcterms:modified xsi:type="dcterms:W3CDTF">2026-07-22T12:43:57Z</dcterms:modified>
</cp:coreProperties>
</file>